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81F7-AAAC-474B-964C-867E7DBA306B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55-6328-4093-B88E-69E9516B1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44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81F7-AAAC-474B-964C-867E7DBA306B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55-6328-4093-B88E-69E9516B1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34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81F7-AAAC-474B-964C-867E7DBA306B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55-6328-4093-B88E-69E9516B1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19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81F7-AAAC-474B-964C-867E7DBA306B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55-6328-4093-B88E-69E9516B1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94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81F7-AAAC-474B-964C-867E7DBA306B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55-6328-4093-B88E-69E9516B1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15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81F7-AAAC-474B-964C-867E7DBA306B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55-6328-4093-B88E-69E9516B1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9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81F7-AAAC-474B-964C-867E7DBA306B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55-6328-4093-B88E-69E9516B1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73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81F7-AAAC-474B-964C-867E7DBA306B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55-6328-4093-B88E-69E9516B1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45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81F7-AAAC-474B-964C-867E7DBA306B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55-6328-4093-B88E-69E9516B1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81F7-AAAC-474B-964C-867E7DBA306B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55-6328-4093-B88E-69E9516B1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83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81F7-AAAC-474B-964C-867E7DBA306B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A255-6328-4093-B88E-69E9516B1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7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81F7-AAAC-474B-964C-867E7DBA306B}" type="datetimeFigureOut">
              <a:rPr lang="fr-FR" smtClean="0"/>
              <a:t>19/10/2018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A255-6328-4093-B88E-69E9516B1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37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Outil Pilotage Financier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Backend: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Boot </a:t>
            </a:r>
            <a:r>
              <a:rPr lang="en-US" dirty="0" smtClean="0"/>
              <a:t>2.0.1 -&gt; </a:t>
            </a:r>
            <a:r>
              <a:rPr lang="fr-FR" b="1" dirty="0"/>
              <a:t>auto </a:t>
            </a:r>
            <a:r>
              <a:rPr lang="fr-FR" b="1" dirty="0" smtClean="0"/>
              <a:t>configuration d’une BD embarqué</a:t>
            </a:r>
            <a:endParaRPr lang="en-US" dirty="0" smtClean="0"/>
          </a:p>
          <a:p>
            <a:r>
              <a:rPr lang="en-US" dirty="0" smtClean="0"/>
              <a:t>Java 8</a:t>
            </a:r>
          </a:p>
          <a:p>
            <a:r>
              <a:rPr lang="en-US" dirty="0" smtClean="0"/>
              <a:t>BD: H2(DDL scripts ?)</a:t>
            </a:r>
          </a:p>
          <a:p>
            <a:r>
              <a:rPr lang="en-US" dirty="0" smtClean="0"/>
              <a:t>Charge les SQL </a:t>
            </a:r>
            <a:r>
              <a:rPr lang="en-US" dirty="0" err="1" smtClean="0"/>
              <a:t>depuis</a:t>
            </a:r>
            <a:r>
              <a:rPr lang="en-US" dirty="0" smtClean="0"/>
              <a:t> les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fr-FR" dirty="0" err="1" smtClean="0"/>
              <a:t>schema.sql</a:t>
            </a:r>
            <a:r>
              <a:rPr lang="fr-FR" dirty="0" smtClean="0"/>
              <a:t> et </a:t>
            </a:r>
            <a:r>
              <a:rPr lang="fr-FR" dirty="0" err="1" smtClean="0"/>
              <a:t>data.sql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&gt; BD </a:t>
            </a:r>
            <a:r>
              <a:rPr lang="en-US" dirty="0" err="1" smtClean="0"/>
              <a:t>cible</a:t>
            </a:r>
            <a:r>
              <a:rPr lang="en-US" dirty="0" smtClean="0"/>
              <a:t> = </a:t>
            </a:r>
            <a:r>
              <a:rPr lang="en-US" dirty="0" err="1" smtClean="0"/>
              <a:t>MySql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en-US" dirty="0"/>
              <a:t>IHM: React 16.2, </a:t>
            </a:r>
            <a:r>
              <a:rPr lang="en-US" dirty="0" smtClean="0"/>
              <a:t>Redux, </a:t>
            </a:r>
            <a:r>
              <a:rPr lang="en-US" dirty="0" err="1" smtClean="0"/>
              <a:t>Webpack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0928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21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Outil Pilotage Financier</vt:lpstr>
      <vt:lpstr>Stack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 Pilotage Financier</dc:title>
  <dc:creator>Ali Boussouf</dc:creator>
  <cp:lastModifiedBy>Ali Boussouf</cp:lastModifiedBy>
  <cp:revision>19</cp:revision>
  <dcterms:created xsi:type="dcterms:W3CDTF">2018-10-19T08:27:14Z</dcterms:created>
  <dcterms:modified xsi:type="dcterms:W3CDTF">2018-10-19T16:23:25Z</dcterms:modified>
</cp:coreProperties>
</file>