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BDB4-2575-426E-934D-88B4981821FF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C6F7-47C5-4700-8F83-E285159AF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04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BDB4-2575-426E-934D-88B4981821FF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C6F7-47C5-4700-8F83-E285159AF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46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BDB4-2575-426E-934D-88B4981821FF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C6F7-47C5-4700-8F83-E285159AF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1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BDB4-2575-426E-934D-88B4981821FF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C6F7-47C5-4700-8F83-E285159AF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10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BDB4-2575-426E-934D-88B4981821FF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C6F7-47C5-4700-8F83-E285159AF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5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BDB4-2575-426E-934D-88B4981821FF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C6F7-47C5-4700-8F83-E285159AF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70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BDB4-2575-426E-934D-88B4981821FF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C6F7-47C5-4700-8F83-E285159AF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49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BDB4-2575-426E-934D-88B4981821FF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C6F7-47C5-4700-8F83-E285159AF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87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BDB4-2575-426E-934D-88B4981821FF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C6F7-47C5-4700-8F83-E285159AF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30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BDB4-2575-426E-934D-88B4981821FF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C6F7-47C5-4700-8F83-E285159AF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5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BDB4-2575-426E-934D-88B4981821FF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C6F7-47C5-4700-8F83-E285159AF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41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BDB4-2575-426E-934D-88B4981821FF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C6F7-47C5-4700-8F83-E285159AF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76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jaspersoft.com/questions/1095836/how-can-i-integration-visualizejs-react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react-d3 Vs </a:t>
            </a:r>
            <a:r>
              <a:rPr lang="fr-FR" dirty="0" err="1" smtClean="0"/>
              <a:t>Highcharts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Que choisir?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58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react-d3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https://github.com/esbullington/react-d3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731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Highcharts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https://github.com/highcharts/highcharts-react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26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https://community.jaspersoft.com/questions/1095836/how-can-i-integration-visualizejs-reactjs</a:t>
            </a:r>
            <a:endParaRPr lang="fr-FR" dirty="0" smtClean="0"/>
          </a:p>
          <a:p>
            <a:r>
              <a:rPr lang="fr-FR" smtClean="0"/>
              <a:t>https://www.jaspersoft.com/visualize-js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65059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react-d3 Vs Highcharts</vt:lpstr>
      <vt:lpstr>react-d3</vt:lpstr>
      <vt:lpstr>Highcharts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react-d3 Vs Highcharts</dc:title>
  <dc:creator>Ali Boussouf</dc:creator>
  <cp:lastModifiedBy>Ali Boussouf</cp:lastModifiedBy>
  <cp:revision>6</cp:revision>
  <dcterms:created xsi:type="dcterms:W3CDTF">2018-10-16T16:30:37Z</dcterms:created>
  <dcterms:modified xsi:type="dcterms:W3CDTF">2018-10-16T17:23:44Z</dcterms:modified>
</cp:coreProperties>
</file>