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FA8B-FED8-4A30-934D-0C922913E91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2D45-D4C3-4530-ACE5-A0CDBEB81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6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FA8B-FED8-4A30-934D-0C922913E91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2D45-D4C3-4530-ACE5-A0CDBEB81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8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FA8B-FED8-4A30-934D-0C922913E91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2D45-D4C3-4530-ACE5-A0CDBEB81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40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FA8B-FED8-4A30-934D-0C922913E91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2D45-D4C3-4530-ACE5-A0CDBEB81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98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FA8B-FED8-4A30-934D-0C922913E91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2D45-D4C3-4530-ACE5-A0CDBEB81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09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FA8B-FED8-4A30-934D-0C922913E91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2D45-D4C3-4530-ACE5-A0CDBEB81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79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FA8B-FED8-4A30-934D-0C922913E91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2D45-D4C3-4530-ACE5-A0CDBEB81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59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FA8B-FED8-4A30-934D-0C922913E91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2D45-D4C3-4530-ACE5-A0CDBEB81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11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FA8B-FED8-4A30-934D-0C922913E91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2D45-D4C3-4530-ACE5-A0CDBEB81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71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FA8B-FED8-4A30-934D-0C922913E91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2D45-D4C3-4530-ACE5-A0CDBEB81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87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FA8B-FED8-4A30-934D-0C922913E91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2D45-D4C3-4530-ACE5-A0CDBEB81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34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3FA8B-FED8-4A30-934D-0C922913E91D}" type="datetimeFigureOut">
              <a:rPr lang="fr-FR" smtClean="0"/>
              <a:t>24/04/2018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2D45-D4C3-4530-ACE5-A0CDBEB81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7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unet.fr/web-tech/dictionnaire-du-webmastering/1203241-apache-definition/" TargetMode="External"/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ournaldunet.com/solutions/cloud-computing/1146290-docker-la-technologie-qui-revolutionne-le-clou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Kubernetes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V0.1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https://www.journaldunet.com/solutions/cloud-computing/1209019-kubernetes-as-a-service-amazon-s-attaque-frontalement-a-google/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98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 a </a:t>
            </a:r>
            <a:r>
              <a:rPr lang="fr-FR" dirty="0" smtClean="0"/>
              <a:t>lancé un </a:t>
            </a:r>
            <a:r>
              <a:rPr lang="fr-FR" dirty="0"/>
              <a:t>service </a:t>
            </a:r>
            <a:r>
              <a:rPr lang="fr-FR" dirty="0" err="1"/>
              <a:t>Kubernetes</a:t>
            </a:r>
            <a:r>
              <a:rPr lang="fr-FR" dirty="0"/>
              <a:t> en mode </a:t>
            </a:r>
            <a:r>
              <a:rPr lang="fr-FR" dirty="0" smtClean="0"/>
              <a:t>cloud baptisé </a:t>
            </a:r>
            <a:r>
              <a:rPr lang="fr-FR" dirty="0"/>
              <a:t>Google Container Engine (GKE</a:t>
            </a:r>
            <a:r>
              <a:rPr lang="fr-FR" dirty="0" smtClean="0"/>
              <a:t>) </a:t>
            </a:r>
            <a:r>
              <a:rPr lang="fr-FR" dirty="0"/>
              <a:t>pour gérer l'orchestration de clusters de containers logiciels</a:t>
            </a:r>
            <a:r>
              <a:rPr lang="fr-FR" dirty="0" smtClean="0"/>
              <a:t>.</a:t>
            </a:r>
            <a:r>
              <a:rPr lang="fr-FR" dirty="0"/>
              <a:t> </a:t>
            </a:r>
            <a:endParaRPr lang="fr-FR" dirty="0" smtClean="0"/>
          </a:p>
          <a:p>
            <a:r>
              <a:rPr lang="fr-FR" dirty="0"/>
              <a:t>Cédé depuis à la </a:t>
            </a:r>
            <a:r>
              <a:rPr lang="fr-FR" u="sng" dirty="0">
                <a:hlinkClick r:id="rId2"/>
              </a:rPr>
              <a:t>Cloud Native </a:t>
            </a:r>
            <a:r>
              <a:rPr lang="fr-FR" u="sng" dirty="0" err="1">
                <a:hlinkClick r:id="rId2"/>
              </a:rPr>
              <a:t>Computing</a:t>
            </a:r>
            <a:r>
              <a:rPr lang="fr-FR" u="sng" dirty="0">
                <a:hlinkClick r:id="rId2"/>
              </a:rPr>
              <a:t> </a:t>
            </a:r>
            <a:r>
              <a:rPr lang="fr-FR" u="sng" dirty="0" err="1">
                <a:hlinkClick r:id="rId2"/>
              </a:rPr>
              <a:t>Foundation</a:t>
            </a:r>
            <a:r>
              <a:rPr lang="fr-FR" u="sng" dirty="0">
                <a:hlinkClick r:id="rId2"/>
              </a:rPr>
              <a:t> (CNCF)</a:t>
            </a:r>
            <a:r>
              <a:rPr lang="fr-FR" dirty="0"/>
              <a:t>, </a:t>
            </a:r>
            <a:r>
              <a:rPr lang="fr-FR" dirty="0" err="1"/>
              <a:t>Kubernetes</a:t>
            </a:r>
            <a:r>
              <a:rPr lang="fr-FR"/>
              <a:t> est devenu un projet open source (sous </a:t>
            </a:r>
            <a:r>
              <a:rPr lang="fr-FR" u="sng">
                <a:hlinkClick r:id="rId3"/>
              </a:rPr>
              <a:t>licence Apach</a:t>
            </a:r>
            <a:r>
              <a:rPr lang="fr-FR"/>
              <a:t>e 2.0</a:t>
            </a:r>
            <a:r>
              <a:rPr lang="fr-FR" smtClean="0"/>
              <a:t>).</a:t>
            </a:r>
          </a:p>
          <a:p>
            <a:r>
              <a:rPr lang="fr-FR"/>
              <a:t> </a:t>
            </a:r>
            <a:r>
              <a:rPr lang="fr-FR" u="sng">
                <a:hlinkClick r:id="rId4"/>
              </a:rPr>
              <a:t>Docker</a:t>
            </a:r>
            <a:r>
              <a:rPr lang="fr-FR"/>
              <a:t>, le pure player historique du container logiciel, a récemment décidé de l'intégrer aux côtés de son orchestrateur maison </a:t>
            </a:r>
            <a:r>
              <a:rPr lang="fr-FR" smtClean="0"/>
              <a:t>Swarm.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956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Google GKE : robustesse et état de l'art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Vs REDHAT </a:t>
            </a:r>
            <a:r>
              <a:rPr lang="fr-FR" dirty="0" err="1" smtClean="0"/>
              <a:t>Openshift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/>
              <a:t>https://developers.redhat.com/products/cdk/overview/</a:t>
            </a:r>
          </a:p>
        </p:txBody>
      </p:sp>
    </p:spTree>
    <p:extLst>
      <p:ext uri="{BB962C8B-B14F-4D97-AF65-F5344CB8AC3E}">
        <p14:creationId xmlns:p14="http://schemas.microsoft.com/office/powerpoint/2010/main" val="137876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437" y="2010569"/>
            <a:ext cx="59531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9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Fonctionalités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4" name="Image 3" descr="https://4.bp.blogspot.com/-u1k0cxYAZGE/WELSVHOA0RI/AAAAAAAAG5U/Oky7okrRTCwQIsU9tjTtA27DZTIh1SRJwCLcB/s400/Screen%2BShot%2B2016-12-03%2Bat%2B14.09.4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1825625"/>
            <a:ext cx="432435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9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 des possibilités technique:</a:t>
            </a:r>
          </a:p>
          <a:p>
            <a:endParaRPr lang="fr-FR" dirty="0"/>
          </a:p>
        </p:txBody>
      </p:sp>
      <p:pic>
        <p:nvPicPr>
          <p:cNvPr id="4" name="Image 3" descr="https://4.bp.blogspot.com/-5Ey_qCiot5I/WD6Rt-aQ80I/AAAAAAAAG1w/KN53HAAcntoJhffG3HBCZGJWvgVq_umYQCLcB/s640/Screen%2BShot%2B2016-11-30%2Bat%2B08.45.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94890"/>
            <a:ext cx="6004560" cy="3297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76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DEMO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https://github.com/spring-cloud-incubator/spring-cloud-kubernetes</a:t>
            </a:r>
          </a:p>
        </p:txBody>
      </p:sp>
    </p:spTree>
    <p:extLst>
      <p:ext uri="{BB962C8B-B14F-4D97-AF65-F5344CB8AC3E}">
        <p14:creationId xmlns:p14="http://schemas.microsoft.com/office/powerpoint/2010/main" val="3902569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51</Words>
  <Application>Microsoft Office PowerPoint</Application>
  <PresentationFormat>Grand écran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Kubernetes V0.1</vt:lpstr>
      <vt:lpstr>Présentation PowerPoint</vt:lpstr>
      <vt:lpstr>Google GKE : robustesse et état de l'art </vt:lpstr>
      <vt:lpstr>Présentation PowerPoint</vt:lpstr>
      <vt:lpstr>Présentation PowerPoint</vt:lpstr>
      <vt:lpstr>Présentation PowerPoint</vt:lpstr>
      <vt:lpstr>DEMO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V0.1</dc:title>
  <dc:creator>BOUSSOUF Ali</dc:creator>
  <cp:lastModifiedBy>BOUSSOUF Ali</cp:lastModifiedBy>
  <cp:revision>16</cp:revision>
  <dcterms:created xsi:type="dcterms:W3CDTF">2018-04-23T13:48:28Z</dcterms:created>
  <dcterms:modified xsi:type="dcterms:W3CDTF">2018-04-24T13:40:54Z</dcterms:modified>
</cp:coreProperties>
</file>