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54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82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5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83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6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0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02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0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32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DCA1-D668-4C82-9BE4-F0829065502B}" type="datetimeFigureOut">
              <a:rPr lang="fr-FR" smtClean="0"/>
              <a:t>05/03/2018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C0D3-1F4C-436B-B7A3-D31ABC4A8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00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my-appli/some-r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n-appli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flux/docs/in-depth-overview.html#cont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Front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808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1831954" y="955517"/>
            <a:ext cx="945544" cy="953796"/>
            <a:chOff x="627883" y="1937685"/>
            <a:chExt cx="945544" cy="953796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627883" y="1937685"/>
              <a:ext cx="945544" cy="95379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41" y="1962399"/>
              <a:ext cx="616227" cy="616227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863249" y="2614482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User 1</a:t>
              </a:r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1831952" y="3333999"/>
            <a:ext cx="945544" cy="953796"/>
            <a:chOff x="627883" y="1937685"/>
            <a:chExt cx="945544" cy="953796"/>
          </a:xfrm>
        </p:grpSpPr>
        <p:sp>
          <p:nvSpPr>
            <p:cNvPr id="25" name="Rectangle à coins arrondis 24"/>
            <p:cNvSpPr/>
            <p:nvPr/>
          </p:nvSpPr>
          <p:spPr>
            <a:xfrm>
              <a:off x="627883" y="1937685"/>
              <a:ext cx="945544" cy="95379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41" y="1962399"/>
              <a:ext cx="616227" cy="616227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863249" y="261448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User N</a:t>
              </a:r>
            </a:p>
          </p:txBody>
        </p:sp>
      </p:grpSp>
      <p:cxnSp>
        <p:nvCxnSpPr>
          <p:cNvPr id="29" name="Connecteur droit 28"/>
          <p:cNvCxnSpPr/>
          <p:nvPr/>
        </p:nvCxnSpPr>
        <p:spPr>
          <a:xfrm flipH="1">
            <a:off x="3542274" y="238901"/>
            <a:ext cx="8237" cy="4135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490520" y="226543"/>
            <a:ext cx="12358" cy="40612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3912640" y="1337709"/>
            <a:ext cx="1215751" cy="1635742"/>
            <a:chOff x="2273307" y="1453447"/>
            <a:chExt cx="1215751" cy="1635742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638" y="1516597"/>
              <a:ext cx="897090" cy="897090"/>
            </a:xfrm>
            <a:prstGeom prst="rect">
              <a:avLst/>
            </a:prstGeom>
          </p:spPr>
        </p:pic>
        <p:sp>
          <p:nvSpPr>
            <p:cNvPr id="41" name="Rectangle à coins arrondis 40"/>
            <p:cNvSpPr/>
            <p:nvPr/>
          </p:nvSpPr>
          <p:spPr>
            <a:xfrm>
              <a:off x="2273307" y="1453447"/>
              <a:ext cx="1215751" cy="163574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2372570" y="2505668"/>
              <a:ext cx="1054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/>
                <a:t>WebServer</a:t>
              </a:r>
            </a:p>
            <a:p>
              <a:pPr algn="ctr"/>
              <a:r>
                <a:rPr lang="fr-FR" sz="1200" dirty="0"/>
                <a:t>Reverse proxy</a:t>
              </a: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215346" y="1484354"/>
            <a:ext cx="1122094" cy="1256364"/>
            <a:chOff x="4147644" y="1924399"/>
            <a:chExt cx="1122094" cy="1256364"/>
          </a:xfrm>
        </p:grpSpPr>
        <p:grpSp>
          <p:nvGrpSpPr>
            <p:cNvPr id="40" name="Groupe 39"/>
            <p:cNvGrpSpPr/>
            <p:nvPr/>
          </p:nvGrpSpPr>
          <p:grpSpPr>
            <a:xfrm>
              <a:off x="4147644" y="1924399"/>
              <a:ext cx="1122094" cy="1256364"/>
              <a:chOff x="4147644" y="2312300"/>
              <a:chExt cx="1122094" cy="1256364"/>
            </a:xfrm>
          </p:grpSpPr>
          <p:pic>
            <p:nvPicPr>
              <p:cNvPr id="1040" name="Picture 16" descr="Image associé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818" y="2391166"/>
                <a:ext cx="843194" cy="626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à coins arrondis 43"/>
              <p:cNvSpPr/>
              <p:nvPr/>
            </p:nvSpPr>
            <p:spPr>
              <a:xfrm>
                <a:off x="4147644" y="2312300"/>
                <a:ext cx="1122094" cy="1256364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36" name="Picture 12" descr="Résultat de recherche d'images pour &quot;reactjs icon png&quot;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1415" y="2774316"/>
                <a:ext cx="410098" cy="410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ZoneTexte 41"/>
            <p:cNvSpPr txBox="1"/>
            <p:nvPr/>
          </p:nvSpPr>
          <p:spPr>
            <a:xfrm>
              <a:off x="4243692" y="2874689"/>
              <a:ext cx="9299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Appli server</a:t>
              </a:r>
            </a:p>
          </p:txBody>
        </p:sp>
      </p:grpSp>
      <p:cxnSp>
        <p:nvCxnSpPr>
          <p:cNvPr id="48" name="Connecteur droit 47"/>
          <p:cNvCxnSpPr/>
          <p:nvPr/>
        </p:nvCxnSpPr>
        <p:spPr>
          <a:xfrm>
            <a:off x="7650765" y="226543"/>
            <a:ext cx="12358" cy="40612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>
            <a:stCxn id="12" idx="0"/>
            <a:endCxn id="41" idx="1"/>
          </p:cNvCxnSpPr>
          <p:nvPr/>
        </p:nvCxnSpPr>
        <p:spPr>
          <a:xfrm rot="16200000" flipH="1">
            <a:off x="2508651" y="751593"/>
            <a:ext cx="1200063" cy="1607913"/>
          </a:xfrm>
          <a:prstGeom prst="curvedConnector4">
            <a:avLst>
              <a:gd name="adj1" fmla="val -19049"/>
              <a:gd name="adj2" fmla="val 64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stCxn id="41" idx="0"/>
            <a:endCxn id="44" idx="0"/>
          </p:cNvCxnSpPr>
          <p:nvPr/>
        </p:nvCxnSpPr>
        <p:spPr>
          <a:xfrm rot="16200000" flipH="1">
            <a:off x="5575132" y="283092"/>
            <a:ext cx="146645" cy="2255878"/>
          </a:xfrm>
          <a:prstGeom prst="curvedConnector3">
            <a:avLst>
              <a:gd name="adj1" fmla="val -1558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44" idx="0"/>
            <a:endCxn id="41" idx="3"/>
          </p:cNvCxnSpPr>
          <p:nvPr/>
        </p:nvCxnSpPr>
        <p:spPr>
          <a:xfrm rot="16200000" flipH="1" flipV="1">
            <a:off x="5616779" y="995966"/>
            <a:ext cx="671226" cy="1648003"/>
          </a:xfrm>
          <a:prstGeom prst="curvedConnector4">
            <a:avLst>
              <a:gd name="adj1" fmla="val -34057"/>
              <a:gd name="adj2" fmla="val 670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rc 62"/>
          <p:cNvCxnSpPr>
            <a:stCxn id="41" idx="2"/>
            <a:endCxn id="50" idx="0"/>
          </p:cNvCxnSpPr>
          <p:nvPr/>
        </p:nvCxnSpPr>
        <p:spPr>
          <a:xfrm rot="5400000" flipH="1" flipV="1">
            <a:off x="6726941" y="650177"/>
            <a:ext cx="116849" cy="4529701"/>
          </a:xfrm>
          <a:prstGeom prst="curvedConnector5">
            <a:avLst>
              <a:gd name="adj1" fmla="val -195637"/>
              <a:gd name="adj2" fmla="val 48386"/>
              <a:gd name="adj3" fmla="val 295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en arc 1031"/>
          <p:cNvCxnSpPr>
            <a:stCxn id="50" idx="2"/>
            <a:endCxn id="41" idx="2"/>
          </p:cNvCxnSpPr>
          <p:nvPr/>
        </p:nvCxnSpPr>
        <p:spPr>
          <a:xfrm rot="5400000" flipH="1">
            <a:off x="6084946" y="1409022"/>
            <a:ext cx="1400840" cy="4529701"/>
          </a:xfrm>
          <a:prstGeom prst="curvedConnector3">
            <a:avLst>
              <a:gd name="adj1" fmla="val -16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cteur en arc 1034"/>
          <p:cNvCxnSpPr>
            <a:stCxn id="41" idx="3"/>
            <a:endCxn id="44" idx="1"/>
          </p:cNvCxnSpPr>
          <p:nvPr/>
        </p:nvCxnSpPr>
        <p:spPr>
          <a:xfrm flipV="1">
            <a:off x="5128390" y="2112536"/>
            <a:ext cx="1086956" cy="430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rc 65"/>
          <p:cNvCxnSpPr>
            <a:stCxn id="44" idx="2"/>
            <a:endCxn id="41" idx="3"/>
          </p:cNvCxnSpPr>
          <p:nvPr/>
        </p:nvCxnSpPr>
        <p:spPr>
          <a:xfrm rot="5400000" flipH="1">
            <a:off x="5659823" y="1624149"/>
            <a:ext cx="585138" cy="1648003"/>
          </a:xfrm>
          <a:prstGeom prst="curvedConnector4">
            <a:avLst>
              <a:gd name="adj1" fmla="val -39068"/>
              <a:gd name="adj2" fmla="val 670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rc 67"/>
          <p:cNvCxnSpPr>
            <a:stCxn id="41" idx="1"/>
            <a:endCxn id="12" idx="3"/>
          </p:cNvCxnSpPr>
          <p:nvPr/>
        </p:nvCxnSpPr>
        <p:spPr>
          <a:xfrm rot="10800000">
            <a:off x="2777500" y="1432417"/>
            <a:ext cx="1135141" cy="723165"/>
          </a:xfrm>
          <a:prstGeom prst="curvedConnector3">
            <a:avLst>
              <a:gd name="adj1" fmla="val 587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896930" y="753068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5490520" y="1009395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2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5584056" y="1432415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3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5763839" y="1947767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6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6701724" y="3027694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4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6604952" y="3579377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5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5891419" y="2825837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7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3071770" y="1555548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8</a:t>
            </a:r>
          </a:p>
        </p:txBody>
      </p:sp>
      <p:cxnSp>
        <p:nvCxnSpPr>
          <p:cNvPr id="79" name="Connecteur en arc 78"/>
          <p:cNvCxnSpPr>
            <a:stCxn id="12" idx="2"/>
            <a:endCxn id="41" idx="1"/>
          </p:cNvCxnSpPr>
          <p:nvPr/>
        </p:nvCxnSpPr>
        <p:spPr>
          <a:xfrm rot="16200000" flipH="1">
            <a:off x="2985550" y="1228490"/>
            <a:ext cx="246267" cy="1607913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2762565" y="2003253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9</a:t>
            </a:r>
          </a:p>
        </p:txBody>
      </p:sp>
      <p:cxnSp>
        <p:nvCxnSpPr>
          <p:cNvPr id="82" name="Connecteur en arc 81"/>
          <p:cNvCxnSpPr>
            <a:stCxn id="41" idx="2"/>
            <a:endCxn id="50" idx="2"/>
          </p:cNvCxnSpPr>
          <p:nvPr/>
        </p:nvCxnSpPr>
        <p:spPr>
          <a:xfrm rot="16200000" flipH="1">
            <a:off x="6084945" y="1409021"/>
            <a:ext cx="1400840" cy="4529701"/>
          </a:xfrm>
          <a:prstGeom prst="curvedConnector3">
            <a:avLst>
              <a:gd name="adj1" fmla="val 83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/>
          <p:cNvSpPr txBox="1"/>
          <p:nvPr/>
        </p:nvSpPr>
        <p:spPr>
          <a:xfrm>
            <a:off x="6514290" y="4018490"/>
            <a:ext cx="3289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10</a:t>
            </a:r>
          </a:p>
        </p:txBody>
      </p:sp>
      <p:cxnSp>
        <p:nvCxnSpPr>
          <p:cNvPr id="88" name="Connecteur en arc 87"/>
          <p:cNvCxnSpPr>
            <a:stCxn id="50" idx="1"/>
            <a:endCxn id="41" idx="2"/>
          </p:cNvCxnSpPr>
          <p:nvPr/>
        </p:nvCxnSpPr>
        <p:spPr>
          <a:xfrm rot="10800000">
            <a:off x="4520517" y="2973451"/>
            <a:ext cx="3775593" cy="64199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6354084" y="4708274"/>
            <a:ext cx="3289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11</a:t>
            </a:r>
          </a:p>
        </p:txBody>
      </p:sp>
      <p:cxnSp>
        <p:nvCxnSpPr>
          <p:cNvPr id="91" name="Connecteur en arc 90"/>
          <p:cNvCxnSpPr>
            <a:stCxn id="41" idx="2"/>
            <a:endCxn id="12" idx="2"/>
          </p:cNvCxnSpPr>
          <p:nvPr/>
        </p:nvCxnSpPr>
        <p:spPr>
          <a:xfrm rot="5400000" flipH="1">
            <a:off x="2880552" y="1333489"/>
            <a:ext cx="1064138" cy="2215789"/>
          </a:xfrm>
          <a:prstGeom prst="curvedConnector3">
            <a:avLst>
              <a:gd name="adj1" fmla="val -2148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2467246" y="2620762"/>
            <a:ext cx="3289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dirty="0"/>
              <a:t>12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1738185" y="4887504"/>
            <a:ext cx="80661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fr-FR" sz="1100" dirty="0" smtClean="0"/>
              <a:t>L’utilisateur accède à la route d’une ressource (</a:t>
            </a:r>
            <a:r>
              <a:rPr lang="fr-FR" sz="1100" dirty="0" smtClean="0">
                <a:hlinkClick r:id="rId6"/>
              </a:rPr>
              <a:t>https</a:t>
            </a:r>
            <a:r>
              <a:rPr lang="fr-FR" sz="1100" dirty="0">
                <a:hlinkClick r:id="rId6"/>
              </a:rPr>
              <a:t>://</a:t>
            </a:r>
            <a:r>
              <a:rPr lang="fr-FR" sz="1100" dirty="0" smtClean="0">
                <a:hlinkClick r:id="rId6"/>
              </a:rPr>
              <a:t>mon-appli</a:t>
            </a:r>
            <a:r>
              <a:rPr lang="fr-FR" sz="1100" dirty="0">
                <a:hlinkClick r:id="rId6"/>
              </a:rPr>
              <a:t>/</a:t>
            </a:r>
            <a:r>
              <a:rPr lang="fr-FR" sz="1100" dirty="0"/>
              <a:t> </a:t>
            </a:r>
            <a:r>
              <a:rPr lang="fr-FR" sz="1100" dirty="0" smtClean="0"/>
              <a:t>ou encore </a:t>
            </a:r>
            <a:r>
              <a:rPr lang="fr-FR" sz="1100" dirty="0">
                <a:hlinkClick r:id="rId7"/>
              </a:rPr>
              <a:t>https://</a:t>
            </a:r>
            <a:r>
              <a:rPr lang="fr-FR" sz="1100" dirty="0" smtClean="0">
                <a:hlinkClick r:id="rId7"/>
              </a:rPr>
              <a:t>my-appli/une-ressource/</a:t>
            </a:r>
            <a:r>
              <a:rPr lang="fr-FR" sz="1100" dirty="0" smtClean="0"/>
              <a:t>)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fr-FR" sz="1100" dirty="0"/>
              <a:t>Nginx </a:t>
            </a:r>
            <a:r>
              <a:rPr lang="fr-FR" sz="1100" dirty="0" smtClean="0"/>
              <a:t>intercepte l’appel et le route vers le serveur </a:t>
            </a:r>
            <a:r>
              <a:rPr lang="fr-FR" sz="1100" dirty="0" err="1" smtClean="0"/>
              <a:t>nodejs</a:t>
            </a:r>
            <a:r>
              <a:rPr lang="fr-FR" sz="1100" dirty="0" smtClean="0"/>
              <a:t>.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fr-FR" sz="1100" dirty="0" smtClean="0"/>
              <a:t>Le serveur Nodejs appelle des APIs externes, </a:t>
            </a:r>
            <a:r>
              <a:rPr lang="fr-FR" sz="1100" dirty="0" err="1"/>
              <a:t>ie</a:t>
            </a:r>
            <a:r>
              <a:rPr lang="fr-FR" sz="1100" dirty="0"/>
              <a:t>: /</a:t>
            </a:r>
            <a:r>
              <a:rPr lang="fr-FR" sz="1100" dirty="0" smtClean="0"/>
              <a:t>api/</a:t>
            </a:r>
            <a:r>
              <a:rPr lang="fr-FR" sz="1100" dirty="0" err="1" smtClean="0"/>
              <a:t>some-resource</a:t>
            </a:r>
            <a:r>
              <a:rPr lang="fr-FR" sz="1100" dirty="0" smtClean="0"/>
              <a:t>; /api/clients/324165.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fr-FR" sz="1100" dirty="0" smtClean="0"/>
              <a:t>Nginx intercepte l’appel et le route vers le serveur </a:t>
            </a:r>
            <a:r>
              <a:rPr lang="fr-FR" sz="1100" dirty="0"/>
              <a:t>E</a:t>
            </a:r>
            <a:r>
              <a:rPr lang="fr-FR" sz="1100" dirty="0" smtClean="0"/>
              <a:t>dge</a:t>
            </a:r>
            <a:r>
              <a:rPr lang="fr-FR" sz="1100" dirty="0" smtClean="0"/>
              <a:t>.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fr-FR" sz="1100" dirty="0"/>
              <a:t>Nginx </a:t>
            </a:r>
            <a:r>
              <a:rPr lang="fr-FR" sz="1100" dirty="0" smtClean="0"/>
              <a:t>reçoit la réponse de l’appel au service.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fr-FR" sz="1100" dirty="0"/>
              <a:t>Nginx </a:t>
            </a:r>
            <a:r>
              <a:rPr lang="fr-FR" sz="1100" dirty="0" smtClean="0"/>
              <a:t>route la réponse au serveur </a:t>
            </a:r>
            <a:r>
              <a:rPr lang="fr-FR" sz="1100" dirty="0"/>
              <a:t>N</a:t>
            </a:r>
            <a:r>
              <a:rPr lang="fr-FR" sz="1100" dirty="0" smtClean="0"/>
              <a:t>odejs.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fr-FR" sz="1100" dirty="0" smtClean="0"/>
              <a:t>Le serveur Nodejs fournit la réponse de l’appel «</a:t>
            </a:r>
            <a:r>
              <a:rPr lang="fr-FR" sz="1100" dirty="0"/>
              <a:t> 1 » </a:t>
            </a:r>
            <a:r>
              <a:rPr lang="fr-FR" sz="1100" dirty="0" smtClean="0"/>
              <a:t>à </a:t>
            </a:r>
            <a:r>
              <a:rPr lang="fr-FR" sz="1100" dirty="0"/>
              <a:t>N</a:t>
            </a:r>
            <a:r>
              <a:rPr lang="fr-FR" sz="1100" dirty="0" smtClean="0"/>
              <a:t>ginx.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fr-FR" sz="1100" dirty="0"/>
              <a:t>Nginx </a:t>
            </a:r>
            <a:r>
              <a:rPr lang="fr-FR" sz="1100" dirty="0" smtClean="0"/>
              <a:t>sert le navigateur avec la réponse reçue.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fr-FR" sz="1100" dirty="0" smtClean="0"/>
              <a:t>Appel Ajax à </a:t>
            </a:r>
            <a:r>
              <a:rPr lang="fr-FR" sz="1100" dirty="0"/>
              <a:t>/api/</a:t>
            </a:r>
            <a:r>
              <a:rPr lang="fr-FR" sz="1100" dirty="0" err="1"/>
              <a:t>some-resource</a:t>
            </a:r>
            <a:r>
              <a:rPr lang="fr-FR" sz="1100" dirty="0"/>
              <a:t> </a:t>
            </a:r>
            <a:r>
              <a:rPr lang="fr-FR" sz="1100" dirty="0" smtClean="0"/>
              <a:t>est intercepté par Nginx.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fr-FR" sz="1100" dirty="0" smtClean="0"/>
              <a:t>Puis routé au serveur </a:t>
            </a:r>
            <a:r>
              <a:rPr lang="fr-FR" sz="1100" dirty="0"/>
              <a:t>E</a:t>
            </a:r>
            <a:r>
              <a:rPr lang="fr-FR" sz="1100" dirty="0" smtClean="0"/>
              <a:t>dge.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fr-FR" sz="1100" dirty="0" smtClean="0"/>
              <a:t>Reçoit la réponse et l’</a:t>
            </a:r>
            <a:r>
              <a:rPr lang="fr-FR" sz="1100" dirty="0" err="1" smtClean="0"/>
              <a:t>emet</a:t>
            </a:r>
            <a:r>
              <a:rPr lang="fr-FR" sz="1100" dirty="0" smtClean="0"/>
              <a:t> au client </a:t>
            </a:r>
            <a:r>
              <a:rPr lang="fr-FR" sz="1100" dirty="0"/>
              <a:t>« 12 </a:t>
            </a:r>
            <a:r>
              <a:rPr lang="fr-FR" sz="1100" dirty="0" smtClean="0"/>
              <a:t>» .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endParaRPr lang="fr-FR" sz="1100" dirty="0"/>
          </a:p>
        </p:txBody>
      </p:sp>
      <p:grpSp>
        <p:nvGrpSpPr>
          <p:cNvPr id="127" name="Groupe 126"/>
          <p:cNvGrpSpPr/>
          <p:nvPr/>
        </p:nvGrpSpPr>
        <p:grpSpPr>
          <a:xfrm>
            <a:off x="8296109" y="2856603"/>
            <a:ext cx="1508215" cy="1517689"/>
            <a:chOff x="6772108" y="2856602"/>
            <a:chExt cx="1508215" cy="1517689"/>
          </a:xfrm>
        </p:grpSpPr>
        <p:grpSp>
          <p:nvGrpSpPr>
            <p:cNvPr id="47" name="Groupe 46"/>
            <p:cNvGrpSpPr/>
            <p:nvPr/>
          </p:nvGrpSpPr>
          <p:grpSpPr>
            <a:xfrm>
              <a:off x="6772108" y="2856602"/>
              <a:ext cx="1508215" cy="1517689"/>
              <a:chOff x="6305586" y="2413686"/>
              <a:chExt cx="1508215" cy="1517689"/>
            </a:xfrm>
          </p:grpSpPr>
          <p:sp>
            <p:nvSpPr>
              <p:cNvPr id="50" name="Rectangle à coins arrondis 49"/>
              <p:cNvSpPr/>
              <p:nvPr/>
            </p:nvSpPr>
            <p:spPr>
              <a:xfrm>
                <a:off x="6305586" y="2413686"/>
                <a:ext cx="1508215" cy="1517689"/>
              </a:xfrm>
              <a:prstGeom prst="roundRect">
                <a:avLst/>
              </a:prstGeom>
              <a:noFill/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6514736" y="3575574"/>
                <a:ext cx="1037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Egde</a:t>
                </a:r>
                <a:r>
                  <a:rPr lang="fr-FR" sz="1400" dirty="0"/>
                  <a:t> server</a:t>
                </a:r>
              </a:p>
            </p:txBody>
          </p:sp>
        </p:grpSp>
        <p:pic>
          <p:nvPicPr>
            <p:cNvPr id="116" name="Image 1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32175" y="3095652"/>
              <a:ext cx="986418" cy="822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25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Pourquoi React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C’est quoi </a:t>
            </a:r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React </a:t>
            </a:r>
            <a:r>
              <a:rPr lang="fr-FR" sz="2400" dirty="0" smtClean="0"/>
              <a:t>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Library JavaScript open source pour la construction des vues.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Orienté composant.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Permet de créer des applications SPA (Single Page App).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Simplicité, rapidité, scalabilité, réutilisabilité…</a:t>
            </a:r>
            <a:endParaRPr lang="fr-FR" sz="1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Virtualisation de la DOM pour calculer et ne rendre que ce qui a changé dans les composants.</a:t>
            </a:r>
          </a:p>
          <a:p>
            <a:r>
              <a:rPr lang="fr-FR" sz="2000" dirty="0" smtClean="0"/>
              <a:t>Pourquoi React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Simple.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Facile à appendre.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Approche native (pour le mobile).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Liaison des données a travers du pattern </a:t>
            </a:r>
            <a:r>
              <a:rPr lang="fr-FR" sz="1400" b="1" dirty="0" smtClean="0"/>
              <a:t>flux</a:t>
            </a:r>
            <a:r>
              <a:rPr lang="fr-FR" sz="1400" dirty="0" smtClean="0"/>
              <a:t> pour contrôler le flux des données à un seul point de contrôle.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Performant.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Testable.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Open source, maintenu par Facebook.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411809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React en action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Philosophie: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Tout est composant.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Composition des composants.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Tout composant a un état (state) et des propriétés (</a:t>
            </a:r>
            <a:r>
              <a:rPr lang="fr-FR" sz="1400" dirty="0" err="1" smtClean="0"/>
              <a:t>props</a:t>
            </a:r>
            <a:r>
              <a:rPr lang="fr-FR" sz="1400" dirty="0" smtClean="0"/>
              <a:t>).</a:t>
            </a:r>
            <a:endParaRPr lang="fr-FR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Plusieurs types de composants: fonctionnelles (pures, </a:t>
            </a:r>
            <a:r>
              <a:rPr lang="fr-FR" sz="1400" dirty="0" err="1" smtClean="0"/>
              <a:t>dumb</a:t>
            </a:r>
            <a:r>
              <a:rPr lang="fr-FR" sz="1400" dirty="0" smtClean="0"/>
              <a:t>, </a:t>
            </a:r>
            <a:r>
              <a:rPr lang="fr-FR" sz="1400" dirty="0" err="1" smtClean="0"/>
              <a:t>stateless</a:t>
            </a:r>
            <a:r>
              <a:rPr lang="fr-FR" sz="1400" dirty="0" smtClean="0"/>
              <a:t>), containers.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Les composants ont un cycle de vie (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mount</a:t>
            </a:r>
            <a:r>
              <a:rPr lang="fr-FR" sz="1400" dirty="0" smtClean="0"/>
              <a:t>, </a:t>
            </a:r>
            <a:r>
              <a:rPr lang="fr-FR" sz="1400" dirty="0" err="1" smtClean="0"/>
              <a:t>did</a:t>
            </a:r>
            <a:r>
              <a:rPr lang="fr-FR" sz="1400" dirty="0" smtClean="0"/>
              <a:t> </a:t>
            </a:r>
            <a:r>
              <a:rPr lang="fr-FR" sz="1400" dirty="0" err="1" smtClean="0"/>
              <a:t>mount</a:t>
            </a:r>
            <a:r>
              <a:rPr lang="fr-FR" sz="1400" dirty="0" smtClean="0"/>
              <a:t>,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receive</a:t>
            </a:r>
            <a:r>
              <a:rPr lang="fr-FR" sz="1400" dirty="0" smtClean="0"/>
              <a:t> </a:t>
            </a:r>
            <a:r>
              <a:rPr lang="fr-FR" sz="1400" dirty="0" err="1" smtClean="0"/>
              <a:t>props</a:t>
            </a:r>
            <a:r>
              <a:rPr lang="fr-FR" sz="1400" dirty="0" smtClean="0"/>
              <a:t>, </a:t>
            </a:r>
            <a:r>
              <a:rPr lang="fr-FR" sz="1400" dirty="0" err="1" smtClean="0"/>
              <a:t>did</a:t>
            </a:r>
            <a:r>
              <a:rPr lang="fr-FR" sz="1400" dirty="0" smtClean="0"/>
              <a:t> </a:t>
            </a:r>
            <a:r>
              <a:rPr lang="fr-FR" sz="1400" dirty="0" err="1" smtClean="0"/>
              <a:t>receive</a:t>
            </a:r>
            <a:r>
              <a:rPr lang="fr-FR" sz="1400" dirty="0" smtClean="0"/>
              <a:t> </a:t>
            </a:r>
            <a:r>
              <a:rPr lang="fr-FR" sz="1400" dirty="0" err="1" smtClean="0"/>
              <a:t>props</a:t>
            </a:r>
            <a:r>
              <a:rPr lang="fr-FR" sz="1400" dirty="0" smtClean="0"/>
              <a:t>…).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Les composants ont une méthode </a:t>
            </a:r>
            <a:r>
              <a:rPr lang="fr-FR" sz="1400" dirty="0" err="1" smtClean="0"/>
              <a:t>render</a:t>
            </a:r>
            <a:r>
              <a:rPr lang="fr-FR" sz="1400" dirty="0" smtClean="0"/>
              <a:t> qui retourne son rendu visuel.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React </a:t>
            </a:r>
            <a:r>
              <a:rPr lang="fr-FR" sz="1400" dirty="0" err="1" smtClean="0"/>
              <a:t>re-rend</a:t>
            </a:r>
            <a:r>
              <a:rPr lang="fr-FR" sz="1400" dirty="0" smtClean="0"/>
              <a:t> les composants à chaque modification du state ou </a:t>
            </a:r>
            <a:r>
              <a:rPr lang="fr-FR" sz="1400" dirty="0" err="1" smtClean="0"/>
              <a:t>props</a:t>
            </a:r>
            <a:r>
              <a:rPr lang="fr-FR" sz="1400" dirty="0" smtClean="0"/>
              <a:t> automatiquement, et ne rend que ce qui a changé (performance).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React est de type single page </a:t>
            </a:r>
            <a:r>
              <a:rPr lang="fr-FR" sz="1400" dirty="0" err="1" smtClean="0"/>
              <a:t>app</a:t>
            </a:r>
            <a:r>
              <a:rPr lang="fr-FR" sz="1400" dirty="0" smtClean="0"/>
              <a:t> et gère les changements de routes à l’aide de son </a:t>
            </a:r>
            <a:r>
              <a:rPr lang="fr-FR" sz="1400" dirty="0" err="1" smtClean="0"/>
              <a:t>react</a:t>
            </a:r>
            <a:r>
              <a:rPr lang="fr-FR" sz="1400" dirty="0" smtClean="0"/>
              <a:t>-router qui push chaque modification de l’url dans l’historique.</a:t>
            </a:r>
          </a:p>
          <a:p>
            <a:r>
              <a:rPr lang="fr-FR" dirty="0"/>
              <a:t>Interaction</a:t>
            </a:r>
            <a:r>
              <a:rPr lang="fr-FR" sz="1800" dirty="0" smtClean="0"/>
              <a:t>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flux</a:t>
            </a:r>
            <a:r>
              <a:rPr lang="fr-FR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Plusieurs composants découplés ont alors besoin de la même information qui doit exister quelque part (un store 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Les interactions utilisateurs doivent émettre des actions, qui sont dispatché et agissent sur ce « store », puis les composants doivent être notifiés du changement, puis </a:t>
            </a:r>
            <a:r>
              <a:rPr lang="fr-FR" sz="1400" dirty="0" err="1" smtClean="0"/>
              <a:t>re</a:t>
            </a:r>
            <a:r>
              <a:rPr lang="fr-FR" sz="1400" dirty="0" smtClean="0"/>
              <a:t>-rendus.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400" dirty="0" smtClean="0"/>
              <a:t>=&gt; </a:t>
            </a:r>
            <a:r>
              <a:rPr lang="fr-FR" sz="1400" dirty="0" err="1" smtClean="0"/>
              <a:t>Redux</a:t>
            </a:r>
            <a:r>
              <a:rPr lang="fr-FR" sz="1400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sz="14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8607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Redux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quoi </a:t>
            </a:r>
            <a:r>
              <a:rPr lang="fr-FR" dirty="0" err="1" smtClean="0"/>
              <a:t>Redux</a:t>
            </a:r>
            <a:r>
              <a:rPr lang="fr-FR" dirty="0" smtClean="0"/>
              <a:t>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 smtClean="0"/>
              <a:t>Library JavaScript open source.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 smtClean="0"/>
              <a:t>Implémentation de flux.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 smtClean="0"/>
              <a:t>Crée un store qui contient un état (state).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 smtClean="0"/>
              <a:t>Réagit à des actions dispatchées.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 smtClean="0"/>
              <a:t>Souscription au store par les composants pour être notifiés du changement.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1600" dirty="0" smtClean="0"/>
              <a:t>Permet l’ajout des middlewares pour pré-</a:t>
            </a:r>
            <a:r>
              <a:rPr lang="fr-FR" sz="1600" dirty="0" err="1" smtClean="0"/>
              <a:t>processer</a:t>
            </a:r>
            <a:r>
              <a:rPr lang="fr-FR" sz="1600" dirty="0" smtClean="0"/>
              <a:t> les actions ou gérer les effets (</a:t>
            </a:r>
            <a:r>
              <a:rPr lang="fr-FR" sz="1600" dirty="0" err="1" smtClean="0"/>
              <a:t>side</a:t>
            </a:r>
            <a:r>
              <a:rPr lang="fr-FR" sz="1600" dirty="0" smtClean="0"/>
              <a:t> </a:t>
            </a:r>
            <a:r>
              <a:rPr lang="fr-FR" sz="1600" dirty="0" err="1" smtClean="0"/>
              <a:t>effects</a:t>
            </a:r>
            <a:r>
              <a:rPr lang="fr-FR" sz="1600" dirty="0" smtClean="0"/>
              <a:t>).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602940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434</Words>
  <Application>Microsoft Office PowerPoint</Application>
  <PresentationFormat>Grand écran</PresentationFormat>
  <Paragraphs>67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Thème Office</vt:lpstr>
      <vt:lpstr>Front</vt:lpstr>
      <vt:lpstr>Présentation PowerPoint</vt:lpstr>
      <vt:lpstr>Pourquoi React</vt:lpstr>
      <vt:lpstr>React en action</vt:lpstr>
      <vt:lpstr>Redux</vt:lpstr>
    </vt:vector>
  </TitlesOfParts>
  <Company>SOCIETE GENERALE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</dc:title>
  <dc:creator>Elayadi Mohamed</dc:creator>
  <cp:lastModifiedBy>Elayadi Mohamed</cp:lastModifiedBy>
  <cp:revision>52</cp:revision>
  <dcterms:created xsi:type="dcterms:W3CDTF">2018-03-05T10:45:43Z</dcterms:created>
  <dcterms:modified xsi:type="dcterms:W3CDTF">2018-03-05T11:35:49Z</dcterms:modified>
</cp:coreProperties>
</file>