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8e5bb5ae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8e5bb5ae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8e5bb5ae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8e5bb5ae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8e5bb5ae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8e5bb5ae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8e5bb5ae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8e5bb5ae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8e5bb5ae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8e5bb5ae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8e5bb5ae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8e5bb5ae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8e5bb5ae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8e5bb5ae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8e5bb5a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8e5bb5a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8e5bb5ae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8e5bb5ae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8e5bb5ae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8e5bb5ae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8e5bb5ae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8e5bb5ae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8e5bb5ae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8e5bb5ae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8e5bb5ae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8e5bb5ae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8e5bb5ae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8e5bb5ae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8e5bb5a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8e5bb5a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aboustev/OPC-Project_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Implémentation du modèle de scoring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Prêt à dépenser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Machine learning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Algorithmes utilisables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KNN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SVM (SVC)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SGD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Random Forest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LightGBM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Logistic regression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 des algorithmes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00200"/>
            <a:ext cx="3616700" cy="24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850" y="1800182"/>
            <a:ext cx="3616700" cy="246091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706700" y="4413350"/>
            <a:ext cx="75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Modèle final choisi : LightGBM avec SMOTE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Optimisation supplémentaire (</a:t>
            </a:r>
            <a:r>
              <a:rPr lang="fr"/>
              <a:t>1/2</a:t>
            </a:r>
            <a:r>
              <a:rPr lang="fr"/>
              <a:t>)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934500" y="2862288"/>
            <a:ext cx="210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Prédiction de probabilité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175" y="1742488"/>
            <a:ext cx="36004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Optimisation supplémentaire (2/2)</a:t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1" y="1800200"/>
            <a:ext cx="3752850" cy="2208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00201"/>
            <a:ext cx="3752851" cy="22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Dashboard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Améliorations futures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page custom simulation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ajout d’une page ou d’un coin de page dédié aux caractéristiques du client : age, sexe, domicile etc…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tri des features dans la page “detailed” en fonction de leur importance et peut être ajout de l’information d’importance dessus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liens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 :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https://github.com/aboustev/OPC-Project_7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site web :  http://54.205.25.37:8501/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parties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Classification automatique des demandes de crédits à l’aide d’un algorithme de classification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Déterminer la probabilité de remboursement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Classification en crédit accordé ou non accordé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Nécessité de transparence avec le client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création d’un dashboard interactif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Jeu de données (</a:t>
            </a:r>
            <a:r>
              <a:rPr lang="fr"/>
              <a:t>1/2</a:t>
            </a:r>
            <a:r>
              <a:rPr lang="fr"/>
              <a:t>)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5571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fichiers .csv 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set de test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set de training du modèle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anciens crédits accordés par d’autres banques/instituts financiers et informations associées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solde mensuel des précédents crédits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aperçu mensuel des soldes des précédentes cartes de crédit du client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fichier descriptifs des colonnes des autres fichiers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historique des remboursements de crédits de chaque client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aperçu du solde mensuel des POS (point of sales) et prêts en espèces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ensemble des précédentes demandes de prêt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exemple de sortie d’algorithme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438" y="2138400"/>
            <a:ext cx="227647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Jeu de données (2/2)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Prétraitement des données: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kernel utilisant LightGBM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création de nouvelles features (PAYMENT_RATE, INCOME_PER_PERSON, etc..) et utilisation de OneHotEncoder pour transformer les données catégorique en nouvelles features de valeurs numériques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ajustement des valeurs dans d’autres colonnes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LightGBM pour faire une première prédiction et determiner les features les plus importantes (40 top features)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Approche de modélisation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Observation des features en sortie du kernel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4488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corrélations entre les features en sortie du kernel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corrélation élevée ⇒ redondance dans la donnée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⇒ passage de 40 features à 30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075" y="1620875"/>
            <a:ext cx="2436775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Préparation de la donnée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forte présence de NaN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⇒ plusieurs solutions possibles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remplacer par une valeur fixe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retirer les lignes avec “trop” de NaN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utiliser un imputer (Simple, Iterative, Missing indicator, KNN)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Observation des valeurs “target”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4084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 = non accordé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1 = accordé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050" y="1952600"/>
            <a:ext cx="317932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Re-sampling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undersampling : retrait de données dans le groupe majoritaire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oversampling : duplication de données dans le groupe minoritaire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SMOTE : equilibrage des groupes par création de nouvelles données dans le groupe minoritaire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