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f0645b4a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f0645b4a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f0645b4a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f0645b4a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f0645b4a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f0645b4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fe1851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fe1851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f0645b4a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f0645b4a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f0645b4a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f0645b4a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f0645b4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f0645b4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0645b4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0645b4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0645b4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0645b4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0645b4a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0645b4a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0645b4a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0645b4a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0645b4a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0645b4a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f0645b4a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f0645b4a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f0645b4a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f0645b4a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fe1851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fe1851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Déploiement de modèle dans le Cloud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2571150" y="2571750"/>
            <a:ext cx="40017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Lecture des images sur le serveur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Ajustement de la taille des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Utilisation du GaussianBlur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2329750" y="2334150"/>
            <a:ext cx="4209600" cy="12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3681100" y="2770800"/>
            <a:ext cx="1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0" y="4743300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Parallélisation / map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0" y="4743300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072975" y="1307850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2072975" y="2266775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2044675" y="3225700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2044675" y="4184625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488175" y="2695550"/>
            <a:ext cx="962100" cy="6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Pyspark</a:t>
            </a:r>
            <a:endParaRPr/>
          </a:p>
        </p:txBody>
      </p:sp>
      <p:cxnSp>
        <p:nvCxnSpPr>
          <p:cNvPr id="214" name="Google Shape;214;p23"/>
          <p:cNvCxnSpPr>
            <a:endCxn id="211" idx="1"/>
          </p:cNvCxnSpPr>
          <p:nvPr/>
        </p:nvCxnSpPr>
        <p:spPr>
          <a:xfrm>
            <a:off x="1457575" y="3013900"/>
            <a:ext cx="587100" cy="53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>
            <a:endCxn id="210" idx="1"/>
          </p:cNvCxnSpPr>
          <p:nvPr/>
        </p:nvCxnSpPr>
        <p:spPr>
          <a:xfrm flipH="1" rot="10800000">
            <a:off x="1457375" y="2592275"/>
            <a:ext cx="615600" cy="39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>
            <a:endCxn id="209" idx="1"/>
          </p:cNvCxnSpPr>
          <p:nvPr/>
        </p:nvCxnSpPr>
        <p:spPr>
          <a:xfrm rot="-5400000">
            <a:off x="1064225" y="2026500"/>
            <a:ext cx="1401900" cy="61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3"/>
          <p:cNvCxnSpPr>
            <a:endCxn id="212" idx="1"/>
          </p:cNvCxnSpPr>
          <p:nvPr/>
        </p:nvCxnSpPr>
        <p:spPr>
          <a:xfrm flipH="1" rot="-5400000">
            <a:off x="1009975" y="3475425"/>
            <a:ext cx="1489200" cy="58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3"/>
          <p:cNvSpPr txBox="1"/>
          <p:nvPr/>
        </p:nvSpPr>
        <p:spPr>
          <a:xfrm>
            <a:off x="5688275" y="1194650"/>
            <a:ext cx="27027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Parallélisation effectuée permet donc de 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traiter toutes les images en même temps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gagner du temps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rajouter facilement des fruits à la base de données (sachant qu’à la fin, le nombre d’images par fruits ne devrait pas être aussi volumineux que le nombre de fruits)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augmentation du volume du dataset facile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Parallélisation / reduce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696125" y="1307850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696125" y="2266775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667825" y="3225700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667825" y="4184625"/>
            <a:ext cx="29928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Preprossessing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4245300" y="1657650"/>
            <a:ext cx="1143300" cy="9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Output 1+2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5716200" y="2656650"/>
            <a:ext cx="1143300" cy="9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Output 1+2 +3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7193100" y="3570750"/>
            <a:ext cx="1143300" cy="9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Output 1+2 +3 +4</a:t>
            </a:r>
            <a:endParaRPr/>
          </a:p>
        </p:txBody>
      </p:sp>
      <p:cxnSp>
        <p:nvCxnSpPr>
          <p:cNvPr id="231" name="Google Shape;231;p24"/>
          <p:cNvCxnSpPr>
            <a:endCxn id="228" idx="1"/>
          </p:cNvCxnSpPr>
          <p:nvPr/>
        </p:nvCxnSpPr>
        <p:spPr>
          <a:xfrm>
            <a:off x="3664800" y="1641300"/>
            <a:ext cx="580500" cy="47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4"/>
          <p:cNvCxnSpPr>
            <a:endCxn id="228" idx="1"/>
          </p:cNvCxnSpPr>
          <p:nvPr/>
        </p:nvCxnSpPr>
        <p:spPr>
          <a:xfrm flipH="1" rot="10800000">
            <a:off x="3700200" y="2114700"/>
            <a:ext cx="545100" cy="48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4"/>
          <p:cNvCxnSpPr>
            <a:endCxn id="229" idx="1"/>
          </p:cNvCxnSpPr>
          <p:nvPr/>
        </p:nvCxnSpPr>
        <p:spPr>
          <a:xfrm flipH="1" rot="10800000">
            <a:off x="3672000" y="3113700"/>
            <a:ext cx="2044200" cy="4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4"/>
          <p:cNvCxnSpPr>
            <a:stCxn id="228" idx="2"/>
            <a:endCxn id="229" idx="1"/>
          </p:cNvCxnSpPr>
          <p:nvPr/>
        </p:nvCxnSpPr>
        <p:spPr>
          <a:xfrm flipH="1" rot="-5400000">
            <a:off x="4995600" y="2393100"/>
            <a:ext cx="542100" cy="89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4"/>
          <p:cNvCxnSpPr>
            <a:endCxn id="230" idx="1"/>
          </p:cNvCxnSpPr>
          <p:nvPr/>
        </p:nvCxnSpPr>
        <p:spPr>
          <a:xfrm flipH="1" rot="10800000">
            <a:off x="3693000" y="4027800"/>
            <a:ext cx="3500100" cy="5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>
            <a:endCxn id="230" idx="1"/>
          </p:cNvCxnSpPr>
          <p:nvPr/>
        </p:nvCxnSpPr>
        <p:spPr>
          <a:xfrm>
            <a:off x="6303900" y="3587100"/>
            <a:ext cx="889200" cy="44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4"/>
          <p:cNvSpPr txBox="1"/>
          <p:nvPr/>
        </p:nvSpPr>
        <p:spPr>
          <a:xfrm>
            <a:off x="0" y="4743300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features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VGG16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CNN (convolutional neural network)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préentrainé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utile pour récupérer les features d’un set d’images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1000 features totales récupérées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Ajustement du format des données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ajout de la colonnes ‘features’ résumant toutes les données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0" y="4743300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Réduction de dimension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1297500" y="1567550"/>
            <a:ext cx="403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Pyspark.ml.feature.PCA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recherche nombre final de features (respectant la condition : somme cumulative &gt; 0.9)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Obtention automatique du nombre de features final idéal (prend en compte la phase de débug)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0" y="4743300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100" y="1765850"/>
            <a:ext cx="35433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Export</a:t>
            </a:r>
            <a:endParaRPr/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1262125" y="1595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étapes pour exporter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initialisation du format en “string” avec StringIO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conversion pyspark dataframe en pandas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pandas dataframe en csv avec le format StringIO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export sur aws 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0" y="4743300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75" y="3192350"/>
            <a:ext cx="5755899" cy="15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6" name="Google Shape;266;p2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Start-up : Fruits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End-term : Application mobile pour obtenir les informations d’un fruit à partir d’une photo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Objectif projet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réaliser une première </a:t>
            </a:r>
            <a:r>
              <a:rPr lang="fr"/>
              <a:t>chaîne</a:t>
            </a:r>
            <a:r>
              <a:rPr lang="fr"/>
              <a:t> de traitement de la donnée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preprocessing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réduction de dimensions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 du projet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Augmentation rapide et significative du volume des données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utilisation de PySpark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stockage des données sur AWS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exécution du script sur 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Configuration serveur puissante (&gt;version gratuite)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(</a:t>
            </a:r>
            <a:r>
              <a:rPr lang="fr"/>
              <a:t>1/2</a:t>
            </a:r>
            <a:r>
              <a:rPr lang="fr"/>
              <a:t>)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sets de données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1 large : fruits-360_dataset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+ de 90000 images contenues dedans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1 plus petit : fruits-360-original-size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+ de 12000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Utilisation du petit dataset dans le cadre de ce projet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(2/2)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562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folder contient plusieurs sub-folders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Dans le cadre du preprocessing, on ne s’intéresse qu’au folder “Training”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Training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toutes les images réparties dans plusieurs sub-folders en fonction du fruit en question :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925" y="1227800"/>
            <a:ext cx="992700" cy="113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700" y="926825"/>
            <a:ext cx="1489700" cy="40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 des données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Amazon S3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264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Bucket Amazon S3 contenant les données du folder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fruits-360-original-size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soucis de coût (personnel)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temps d’export des données sur le serveur peut être très long (estimé à 6 jours pour le large dataset)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400" y="1791825"/>
            <a:ext cx="4608400" cy="24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Chaîne</a:t>
            </a:r>
            <a:r>
              <a:rPr lang="fr"/>
              <a:t> de traitement de l’image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Paramétrage script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des paramètres utilisateurs du S3 bucket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access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secret access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nom du 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nom du folder contenant les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nom du folder contenant le training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Initialisation de l’environnement spark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findspark.init()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autres paramètres de configuration nécessaires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Mode DEBUG (cas où l’on souhaite tester l’algorithme sur une portion des données)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0" y="4743300"/>
            <a:ext cx="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