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94742" autoAdjust="0"/>
  </p:normalViewPr>
  <p:slideViewPr>
    <p:cSldViewPr snapToGrid="0" showGuides="1">
      <p:cViewPr varScale="1">
        <p:scale>
          <a:sx n="122" d="100"/>
          <a:sy n="122" d="100"/>
        </p:scale>
        <p:origin x="114" y="96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94336"/>
        <c:axId val="-702582368"/>
      </c:barChart>
      <c:catAx>
        <c:axId val="-7025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582368"/>
        <c:crosses val="autoZero"/>
        <c:auto val="1"/>
        <c:lblAlgn val="ctr"/>
        <c:lblOffset val="100"/>
        <c:noMultiLvlLbl val="0"/>
      </c:catAx>
      <c:valAx>
        <c:axId val="-70258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9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93712"/>
        <c:axId val="-631091536"/>
      </c:lineChart>
      <c:catAx>
        <c:axId val="-631093712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631091536"/>
        <c:crosses val="autoZero"/>
        <c:auto val="1"/>
        <c:lblAlgn val="ctr"/>
        <c:lblOffset val="100"/>
        <c:noMultiLvlLbl val="0"/>
      </c:catAx>
      <c:valAx>
        <c:axId val="-631091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937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10464"/>
        <c:axId val="-633711008"/>
      </c:barChart>
      <c:catAx>
        <c:axId val="-6337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11008"/>
        <c:crosses val="autoZero"/>
        <c:auto val="1"/>
        <c:lblAlgn val="ctr"/>
        <c:lblOffset val="100"/>
        <c:noMultiLvlLbl val="0"/>
      </c:catAx>
      <c:valAx>
        <c:axId val="-633711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1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8832"/>
        <c:axId val="-633707744"/>
      </c:barChart>
      <c:catAx>
        <c:axId val="-6337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7744"/>
        <c:crosses val="autoZero"/>
        <c:auto val="1"/>
        <c:lblAlgn val="ctr"/>
        <c:lblOffset val="100"/>
        <c:noMultiLvlLbl val="0"/>
      </c:catAx>
      <c:valAx>
        <c:axId val="-63370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9920"/>
        <c:axId val="-633709376"/>
      </c:barChart>
      <c:catAx>
        <c:axId val="-633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9376"/>
        <c:crosses val="autoZero"/>
        <c:auto val="1"/>
        <c:lblAlgn val="ctr"/>
        <c:lblOffset val="100"/>
        <c:noMultiLvlLbl val="0"/>
      </c:catAx>
      <c:valAx>
        <c:axId val="-633709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33708288"/>
        <c:axId val="-633715360"/>
      </c:barChart>
      <c:valAx>
        <c:axId val="-63371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08288"/>
        <c:crosses val="autoZero"/>
        <c:crossBetween val="between"/>
      </c:valAx>
      <c:catAx>
        <c:axId val="-63370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1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3720256"/>
        <c:axId val="-633715904"/>
      </c:lineChart>
      <c:catAx>
        <c:axId val="-6337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633715904"/>
        <c:crosses val="autoZero"/>
        <c:auto val="1"/>
        <c:lblAlgn val="ctr"/>
        <c:lblOffset val="100"/>
        <c:noMultiLvlLbl val="0"/>
      </c:catAx>
      <c:valAx>
        <c:axId val="-63371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3720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3712096"/>
        <c:axId val="-633711552"/>
      </c:areaChart>
      <c:catAx>
        <c:axId val="-6337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633711552"/>
        <c:crosses val="autoZero"/>
        <c:auto val="1"/>
        <c:lblAlgn val="ctr"/>
        <c:lblOffset val="100"/>
        <c:noMultiLvlLbl val="0"/>
      </c:catAx>
      <c:valAx>
        <c:axId val="-633711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633712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59004736"/>
        <c:axId val="-559012896"/>
      </c:areaChart>
      <c:catAx>
        <c:axId val="-5590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2896"/>
        <c:crosses val="autoZero"/>
        <c:auto val="1"/>
        <c:lblAlgn val="ctr"/>
        <c:lblOffset val="100"/>
        <c:noMultiLvlLbl val="0"/>
      </c:catAx>
      <c:valAx>
        <c:axId val="-55901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47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86720"/>
        <c:axId val="-631093168"/>
      </c:barChart>
      <c:catAx>
        <c:axId val="-702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3168"/>
        <c:crosses val="autoZero"/>
        <c:auto val="1"/>
        <c:lblAlgn val="ctr"/>
        <c:lblOffset val="100"/>
        <c:noMultiLvlLbl val="0"/>
      </c:catAx>
      <c:valAx>
        <c:axId val="-63109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08000"/>
        <c:axId val="-559007456"/>
      </c:barChart>
      <c:catAx>
        <c:axId val="-55900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7456"/>
        <c:crosses val="autoZero"/>
        <c:auto val="1"/>
        <c:lblAlgn val="ctr"/>
        <c:lblOffset val="100"/>
        <c:noMultiLvlLbl val="0"/>
      </c:catAx>
      <c:valAx>
        <c:axId val="-5590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0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6704"/>
        <c:axId val="-559005824"/>
      </c:lineChart>
      <c:catAx>
        <c:axId val="-55901670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824"/>
        <c:crosses val="autoZero"/>
        <c:auto val="1"/>
        <c:lblAlgn val="ctr"/>
        <c:lblOffset val="100"/>
        <c:noMultiLvlLbl val="0"/>
      </c:catAx>
      <c:valAx>
        <c:axId val="-55900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67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8336"/>
        <c:axId val="-559005280"/>
      </c:lineChart>
      <c:catAx>
        <c:axId val="-5590183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280"/>
        <c:crosses val="autoZero"/>
        <c:auto val="1"/>
        <c:lblAlgn val="ctr"/>
        <c:lblOffset val="100"/>
        <c:noMultiLvlLbl val="0"/>
      </c:catAx>
      <c:valAx>
        <c:axId val="-559005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83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3984"/>
        <c:axId val="-559013440"/>
      </c:lineChart>
      <c:catAx>
        <c:axId val="-55901398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13440"/>
        <c:crosses val="autoZero"/>
        <c:auto val="1"/>
        <c:lblAlgn val="ctr"/>
        <c:lblOffset val="100"/>
        <c:noMultiLvlLbl val="0"/>
      </c:catAx>
      <c:valAx>
        <c:axId val="-55901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39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11264"/>
        <c:axId val="-559015616"/>
      </c:barChart>
      <c:catAx>
        <c:axId val="-55901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15616"/>
        <c:crosses val="autoZero"/>
        <c:auto val="1"/>
        <c:lblAlgn val="ctr"/>
        <c:lblOffset val="100"/>
        <c:noMultiLvlLbl val="0"/>
      </c:catAx>
      <c:valAx>
        <c:axId val="-55901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9360"/>
        <c:axId val="-631085008"/>
      </c:barChart>
      <c:catAx>
        <c:axId val="-6310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85008"/>
        <c:crosses val="autoZero"/>
        <c:auto val="1"/>
        <c:lblAlgn val="ctr"/>
        <c:lblOffset val="100"/>
        <c:noMultiLvlLbl val="0"/>
      </c:catAx>
      <c:valAx>
        <c:axId val="-63108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554543136"/>
        <c:axId val="-554542592"/>
      </c:barChart>
      <c:catAx>
        <c:axId val="-5545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54542592"/>
        <c:crosses val="autoZero"/>
        <c:auto val="1"/>
        <c:lblAlgn val="ctr"/>
        <c:lblOffset val="100"/>
        <c:noMultiLvlLbl val="0"/>
      </c:catAx>
      <c:valAx>
        <c:axId val="-554542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4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54540416"/>
        <c:axId val="-554530080"/>
      </c:barChart>
      <c:catAx>
        <c:axId val="-5545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0080"/>
        <c:crosses val="autoZero"/>
        <c:auto val="1"/>
        <c:lblAlgn val="ctr"/>
        <c:lblOffset val="100"/>
        <c:noMultiLvlLbl val="0"/>
      </c:catAx>
      <c:valAx>
        <c:axId val="-554530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4536064"/>
        <c:axId val="-554533344"/>
      </c:lineChart>
      <c:catAx>
        <c:axId val="-5545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4533344"/>
        <c:crosses val="autoZero"/>
        <c:auto val="1"/>
        <c:lblAlgn val="ctr"/>
        <c:lblOffset val="100"/>
        <c:noMultiLvlLbl val="0"/>
      </c:catAx>
      <c:valAx>
        <c:axId val="-55453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6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8304"/>
        <c:axId val="-555014496"/>
      </c:barChart>
      <c:catAx>
        <c:axId val="-5550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5014496"/>
        <c:crosses val="autoZero"/>
        <c:auto val="1"/>
        <c:lblAlgn val="ctr"/>
        <c:lblOffset val="100"/>
        <c:noMultiLvlLbl val="0"/>
      </c:catAx>
      <c:valAx>
        <c:axId val="-5550144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55501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5029184"/>
        <c:axId val="-555029728"/>
      </c:barChart>
      <c:catAx>
        <c:axId val="-5550291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5029728"/>
        <c:crosses val="autoZero"/>
        <c:auto val="1"/>
        <c:lblAlgn val="ctr"/>
        <c:lblOffset val="100"/>
        <c:noMultiLvlLbl val="0"/>
      </c:catAx>
      <c:valAx>
        <c:axId val="-5550297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55502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555022656"/>
        <c:axId val="-555025920"/>
      </c:barChart>
      <c:catAx>
        <c:axId val="-555022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55025920"/>
        <c:crosses val="autoZero"/>
        <c:auto val="1"/>
        <c:lblAlgn val="ctr"/>
        <c:lblOffset val="100"/>
        <c:noMultiLvlLbl val="0"/>
      </c:catAx>
      <c:valAx>
        <c:axId val="-5550259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55502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7760"/>
        <c:axId val="-549724048"/>
      </c:barChart>
      <c:catAx>
        <c:axId val="-555017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24048"/>
        <c:crosses val="autoZero"/>
        <c:auto val="1"/>
        <c:lblAlgn val="ctr"/>
        <c:lblOffset val="100"/>
        <c:noMultiLvlLbl val="0"/>
      </c:catAx>
      <c:valAx>
        <c:axId val="-549724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16976"/>
        <c:axId val="-549725136"/>
      </c:barChart>
      <c:catAx>
        <c:axId val="-5497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25136"/>
        <c:crosses val="autoZero"/>
        <c:auto val="1"/>
        <c:lblAlgn val="ctr"/>
        <c:lblOffset val="100"/>
        <c:noMultiLvlLbl val="0"/>
      </c:catAx>
      <c:valAx>
        <c:axId val="-54972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16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8816"/>
        <c:axId val="-631090992"/>
      </c:barChart>
      <c:catAx>
        <c:axId val="-6310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0992"/>
        <c:crosses val="autoZero"/>
        <c:auto val="1"/>
        <c:lblAlgn val="ctr"/>
        <c:lblOffset val="100"/>
        <c:noMultiLvlLbl val="0"/>
      </c:catAx>
      <c:valAx>
        <c:axId val="-63109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23504"/>
        <c:axId val="-549728944"/>
      </c:barChart>
      <c:catAx>
        <c:axId val="-54972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8944"/>
        <c:crosses val="autoZero"/>
        <c:auto val="1"/>
        <c:lblAlgn val="ctr"/>
        <c:lblOffset val="100"/>
        <c:noMultiLvlLbl val="0"/>
      </c:catAx>
      <c:valAx>
        <c:axId val="-54972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49720784"/>
        <c:axId val="-549722960"/>
      </c:barChart>
      <c:valAx>
        <c:axId val="-54972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0784"/>
        <c:crosses val="autoZero"/>
        <c:crossBetween val="between"/>
      </c:valAx>
      <c:catAx>
        <c:axId val="-54972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549719152"/>
        <c:axId val="-549726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49725680"/>
        <c:axId val="-549718608"/>
      </c:lineChart>
      <c:catAx>
        <c:axId val="-54971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49726224"/>
        <c:crosses val="autoZero"/>
        <c:auto val="1"/>
        <c:lblAlgn val="ctr"/>
        <c:lblOffset val="100"/>
        <c:noMultiLvlLbl val="0"/>
      </c:catAx>
      <c:valAx>
        <c:axId val="-549726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9152"/>
        <c:crosses val="autoZero"/>
        <c:crossBetween val="between"/>
      </c:valAx>
      <c:valAx>
        <c:axId val="-549718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549725680"/>
        <c:crosses val="max"/>
        <c:crossBetween val="between"/>
      </c:valAx>
      <c:catAx>
        <c:axId val="-54972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497186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49715888"/>
        <c:axId val="-549715344"/>
      </c:barChart>
      <c:catAx>
        <c:axId val="-5497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15344"/>
        <c:crosses val="autoZero"/>
        <c:auto val="1"/>
        <c:lblAlgn val="ctr"/>
        <c:lblOffset val="100"/>
        <c:noMultiLvlLbl val="0"/>
      </c:catAx>
      <c:valAx>
        <c:axId val="-54971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49700656"/>
        <c:axId val="-549705552"/>
      </c:lineChart>
      <c:catAx>
        <c:axId val="-5497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05552"/>
        <c:crosses val="autoZero"/>
        <c:auto val="1"/>
        <c:lblAlgn val="ctr"/>
        <c:lblOffset val="100"/>
        <c:noMultiLvlLbl val="0"/>
      </c:catAx>
      <c:valAx>
        <c:axId val="-549705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006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49700112"/>
        <c:axId val="-549709360"/>
      </c:barChart>
      <c:catAx>
        <c:axId val="-54970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9360"/>
        <c:crosses val="autoZero"/>
        <c:auto val="1"/>
        <c:lblAlgn val="ctr"/>
        <c:lblOffset val="100"/>
        <c:noMultiLvlLbl val="0"/>
      </c:catAx>
      <c:valAx>
        <c:axId val="-54970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08272"/>
        <c:axId val="-549702288"/>
      </c:barChart>
      <c:catAx>
        <c:axId val="-5497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02288"/>
        <c:crosses val="autoZero"/>
        <c:auto val="1"/>
        <c:lblAlgn val="ctr"/>
        <c:lblOffset val="100"/>
        <c:noMultiLvlLbl val="0"/>
      </c:catAx>
      <c:valAx>
        <c:axId val="-54970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631094256"/>
        <c:axId val="-631092080"/>
      </c:barChart>
      <c:catAx>
        <c:axId val="-63109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631092080"/>
        <c:crosses val="autoZero"/>
        <c:auto val="1"/>
        <c:lblAlgn val="ctr"/>
        <c:lblOffset val="100"/>
        <c:noMultiLvlLbl val="0"/>
      </c:catAx>
      <c:valAx>
        <c:axId val="-6310920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63109425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4538784"/>
        <c:axId val="-554537696"/>
      </c:barChart>
      <c:catAx>
        <c:axId val="-55453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4537696"/>
        <c:crosses val="autoZero"/>
        <c:auto val="1"/>
        <c:lblAlgn val="ctr"/>
        <c:lblOffset val="100"/>
        <c:noMultiLvlLbl val="0"/>
      </c:catAx>
      <c:valAx>
        <c:axId val="-554537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8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4976"/>
        <c:axId val="-554534432"/>
      </c:barChart>
      <c:catAx>
        <c:axId val="-5545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4432"/>
        <c:crosses val="autoZero"/>
        <c:auto val="1"/>
        <c:lblAlgn val="ctr"/>
        <c:lblOffset val="100"/>
        <c:noMultiLvlLbl val="0"/>
      </c:catAx>
      <c:valAx>
        <c:axId val="-5545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8640"/>
        <c:axId val="-555024832"/>
      </c:barChart>
      <c:catAx>
        <c:axId val="-5550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4832"/>
        <c:crosses val="autoZero"/>
        <c:auto val="1"/>
        <c:lblAlgn val="ctr"/>
        <c:lblOffset val="100"/>
        <c:noMultiLvlLbl val="0"/>
      </c:catAx>
      <c:valAx>
        <c:axId val="-55502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7008"/>
        <c:axId val="-555023200"/>
      </c:barChart>
      <c:catAx>
        <c:axId val="-5550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3200"/>
        <c:crosses val="autoZero"/>
        <c:auto val="1"/>
        <c:lblAlgn val="ctr"/>
        <c:lblOffset val="100"/>
        <c:noMultiLvlLbl val="0"/>
      </c:catAx>
      <c:valAx>
        <c:axId val="-55502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19936"/>
        <c:axId val="-523469264"/>
      </c:barChart>
      <c:catAx>
        <c:axId val="-5550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9264"/>
        <c:crosses val="autoZero"/>
        <c:auto val="1"/>
        <c:lblAlgn val="ctr"/>
        <c:lblOffset val="100"/>
        <c:noMultiLvlLbl val="0"/>
      </c:catAx>
      <c:valAx>
        <c:axId val="-52346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66544"/>
        <c:axId val="-523471440"/>
      </c:barChart>
      <c:catAx>
        <c:axId val="-52346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523471440"/>
        <c:crosses val="autoZero"/>
        <c:auto val="1"/>
        <c:lblAlgn val="ctr"/>
        <c:lblOffset val="100"/>
        <c:noMultiLvlLbl val="0"/>
      </c:catAx>
      <c:valAx>
        <c:axId val="-52347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52346654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2192"/>
        <c:axId val="-523461648"/>
      </c:barChart>
      <c:catAx>
        <c:axId val="-52346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1648"/>
        <c:crosses val="autoZero"/>
        <c:auto val="1"/>
        <c:lblAlgn val="ctr"/>
        <c:lblOffset val="100"/>
        <c:noMultiLvlLbl val="0"/>
      </c:catAx>
      <c:valAx>
        <c:axId val="-52346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3464912"/>
        <c:axId val="-523474704"/>
      </c:barChart>
      <c:catAx>
        <c:axId val="-5234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4704"/>
        <c:crosses val="autoZero"/>
        <c:auto val="1"/>
        <c:lblAlgn val="ctr"/>
        <c:lblOffset val="100"/>
        <c:noMultiLvlLbl val="0"/>
      </c:catAx>
      <c:valAx>
        <c:axId val="-52347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76880"/>
        <c:axId val="-523460016"/>
      </c:barChart>
      <c:catAx>
        <c:axId val="-52347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0016"/>
        <c:crosses val="autoZero"/>
        <c:auto val="1"/>
        <c:lblAlgn val="ctr"/>
        <c:lblOffset val="100"/>
        <c:noMultiLvlLbl val="0"/>
      </c:catAx>
      <c:valAx>
        <c:axId val="-5234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8384"/>
        <c:axId val="-523456208"/>
      </c:barChart>
      <c:catAx>
        <c:axId val="-52345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6208"/>
        <c:crosses val="autoZero"/>
        <c:auto val="1"/>
        <c:lblAlgn val="ctr"/>
        <c:lblOffset val="100"/>
        <c:noMultiLvlLbl val="0"/>
      </c:catAx>
      <c:valAx>
        <c:axId val="-5234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4576"/>
        <c:axId val="-523454032"/>
      </c:barChart>
      <c:catAx>
        <c:axId val="-52345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4032"/>
        <c:crosses val="autoZero"/>
        <c:auto val="1"/>
        <c:lblAlgn val="ctr"/>
        <c:lblOffset val="100"/>
        <c:noMultiLvlLbl val="0"/>
      </c:catAx>
      <c:valAx>
        <c:axId val="-5234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2944"/>
        <c:axId val="-523450224"/>
      </c:barChart>
      <c:catAx>
        <c:axId val="-52345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0224"/>
        <c:crosses val="autoZero"/>
        <c:auto val="1"/>
        <c:lblAlgn val="ctr"/>
        <c:lblOffset val="100"/>
        <c:noMultiLvlLbl val="0"/>
      </c:catAx>
      <c:valAx>
        <c:axId val="-52345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50768"/>
        <c:axId val="-523449680"/>
      </c:barChart>
      <c:catAx>
        <c:axId val="-52345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23449680"/>
        <c:crosses val="autoZero"/>
        <c:auto val="1"/>
        <c:lblAlgn val="ctr"/>
        <c:lblOffset val="100"/>
        <c:noMultiLvlLbl val="0"/>
      </c:catAx>
      <c:valAx>
        <c:axId val="-52344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52345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23448592"/>
        <c:axId val="-523448048"/>
      </c:barChart>
      <c:catAx>
        <c:axId val="-523448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23448048"/>
        <c:crosses val="autoZero"/>
        <c:auto val="1"/>
        <c:lblAlgn val="ctr"/>
        <c:lblOffset val="100"/>
        <c:noMultiLvlLbl val="0"/>
      </c:catAx>
      <c:valAx>
        <c:axId val="-52344804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3446416"/>
        <c:axId val="-523445872"/>
      </c:areaChart>
      <c:catAx>
        <c:axId val="-5234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5872"/>
        <c:crosses val="autoZero"/>
        <c:auto val="1"/>
        <c:lblAlgn val="ctr"/>
        <c:lblOffset val="100"/>
        <c:noMultiLvlLbl val="0"/>
      </c:catAx>
      <c:valAx>
        <c:axId val="-52344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4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1120"/>
        <c:axId val="-549714256"/>
      </c:barChart>
      <c:catAx>
        <c:axId val="-5497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4256"/>
        <c:crosses val="autoZero"/>
        <c:auto val="1"/>
        <c:lblAlgn val="ctr"/>
        <c:lblOffset val="100"/>
        <c:noMultiLvlLbl val="0"/>
      </c:catAx>
      <c:valAx>
        <c:axId val="-54971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1086640"/>
        <c:axId val="-631086096"/>
      </c:barChart>
      <c:catAx>
        <c:axId val="-6310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86096"/>
        <c:crosses val="autoZero"/>
        <c:auto val="1"/>
        <c:lblAlgn val="ctr"/>
        <c:lblOffset val="100"/>
        <c:noMultiLvlLbl val="0"/>
      </c:catAx>
      <c:valAx>
        <c:axId val="-63108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6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0032"/>
        <c:axId val="-549713168"/>
      </c:barChart>
      <c:catAx>
        <c:axId val="-54973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3168"/>
        <c:crosses val="autoZero"/>
        <c:auto val="1"/>
        <c:lblAlgn val="ctr"/>
        <c:lblOffset val="100"/>
        <c:noMultiLvlLbl val="0"/>
      </c:catAx>
      <c:valAx>
        <c:axId val="-54971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9709904"/>
        <c:axId val="-549712080"/>
      </c:barChart>
      <c:catAx>
        <c:axId val="-54970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49712080"/>
        <c:crosses val="autoZero"/>
        <c:auto val="1"/>
        <c:lblAlgn val="ctr"/>
        <c:lblOffset val="100"/>
        <c:noMultiLvlLbl val="0"/>
      </c:catAx>
      <c:valAx>
        <c:axId val="-54971208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497099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523467632"/>
        <c:axId val="-523476336"/>
      </c:barChart>
      <c:catAx>
        <c:axId val="-523467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523476336"/>
        <c:crosses val="autoZero"/>
        <c:auto val="1"/>
        <c:lblAlgn val="ctr"/>
        <c:lblOffset val="100"/>
        <c:noMultiLvlLbl val="0"/>
      </c:catAx>
      <c:valAx>
        <c:axId val="-52347633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52346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8176"/>
        <c:axId val="-523468720"/>
      </c:barChart>
      <c:valAx>
        <c:axId val="-5234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8176"/>
        <c:crosses val="autoZero"/>
        <c:crossBetween val="between"/>
      </c:valAx>
      <c:catAx>
        <c:axId val="-523468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1280"/>
        <c:axId val="-516669648"/>
      </c:lineChart>
      <c:catAx>
        <c:axId val="-5166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16669648"/>
        <c:crosses val="autoZero"/>
        <c:auto val="1"/>
        <c:lblAlgn val="ctr"/>
        <c:lblOffset val="100"/>
        <c:noMultiLvlLbl val="0"/>
      </c:catAx>
      <c:valAx>
        <c:axId val="-516669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12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6679440"/>
        <c:axId val="-516679984"/>
      </c:barChart>
      <c:catAx>
        <c:axId val="-51667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16679984"/>
        <c:crosses val="autoZero"/>
        <c:auto val="1"/>
        <c:lblAlgn val="ctr"/>
        <c:lblOffset val="100"/>
        <c:noMultiLvlLbl val="0"/>
      </c:catAx>
      <c:valAx>
        <c:axId val="-516679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65840"/>
        <c:axId val="-516672912"/>
      </c:areaChart>
      <c:catAx>
        <c:axId val="-51666584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516672912"/>
        <c:crosses val="autoZero"/>
        <c:auto val="1"/>
        <c:lblAlgn val="ctr"/>
        <c:lblOffset val="100"/>
        <c:noMultiLvlLbl val="0"/>
      </c:catAx>
      <c:valAx>
        <c:axId val="-516672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584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81616"/>
        <c:axId val="-516675088"/>
      </c:areaChart>
      <c:catAx>
        <c:axId val="-51668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75088"/>
        <c:crosses val="autoZero"/>
        <c:auto val="1"/>
        <c:lblAlgn val="ctr"/>
        <c:lblOffset val="100"/>
        <c:noMultiLvlLbl val="0"/>
      </c:catAx>
      <c:valAx>
        <c:axId val="-51667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81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83376"/>
        <c:axId val="-631098064"/>
      </c:lineChart>
      <c:catAx>
        <c:axId val="-6310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98064"/>
        <c:crosses val="autoZero"/>
        <c:auto val="1"/>
        <c:lblAlgn val="ctr"/>
        <c:lblOffset val="100"/>
        <c:noMultiLvlLbl val="0"/>
      </c:catAx>
      <c:valAx>
        <c:axId val="-631098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3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16667472"/>
        <c:axId val="-516664752"/>
      </c:barChart>
      <c:catAx>
        <c:axId val="-516667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6664752"/>
        <c:crosses val="autoZero"/>
        <c:auto val="1"/>
        <c:lblAlgn val="ctr"/>
        <c:lblOffset val="100"/>
        <c:noMultiLvlLbl val="0"/>
      </c:catAx>
      <c:valAx>
        <c:axId val="-5166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3456"/>
        <c:axId val="-516664208"/>
      </c:lineChart>
      <c:catAx>
        <c:axId val="-51667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4208"/>
        <c:crosses val="autoZero"/>
        <c:auto val="1"/>
        <c:lblAlgn val="ctr"/>
        <c:lblOffset val="100"/>
        <c:noMultiLvlLbl val="0"/>
      </c:catAx>
      <c:valAx>
        <c:axId val="-516664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34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61488"/>
        <c:axId val="-516662032"/>
      </c:lineChart>
      <c:catAx>
        <c:axId val="-5166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2032"/>
        <c:crosses val="autoZero"/>
        <c:auto val="1"/>
        <c:lblAlgn val="ctr"/>
        <c:lblOffset val="100"/>
        <c:noMultiLvlLbl val="0"/>
      </c:catAx>
      <c:valAx>
        <c:axId val="-516662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1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4960"/>
        <c:axId val="-516658768"/>
      </c:barChart>
      <c:catAx>
        <c:axId val="-5166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8768"/>
        <c:crosses val="autoZero"/>
        <c:auto val="1"/>
        <c:lblAlgn val="ctr"/>
        <c:lblOffset val="100"/>
        <c:noMultiLvlLbl val="0"/>
      </c:catAx>
      <c:valAx>
        <c:axId val="-51665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16653328"/>
        <c:axId val="-516668016"/>
      </c:barChart>
      <c:catAx>
        <c:axId val="-5166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16668016"/>
        <c:crosses val="autoZero"/>
        <c:auto val="1"/>
        <c:lblAlgn val="ctr"/>
        <c:lblOffset val="100"/>
        <c:noMultiLvlLbl val="0"/>
      </c:catAx>
      <c:valAx>
        <c:axId val="-516668016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16653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0608"/>
        <c:axId val="-516650064"/>
      </c:barChart>
      <c:catAx>
        <c:axId val="-5166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0064"/>
        <c:crosses val="autoZero"/>
        <c:auto val="1"/>
        <c:lblAlgn val="ctr"/>
        <c:lblOffset val="100"/>
        <c:noMultiLvlLbl val="0"/>
      </c:catAx>
      <c:valAx>
        <c:axId val="-51665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49710992"/>
        <c:axId val="-549724592"/>
      </c:barChart>
      <c:catAx>
        <c:axId val="-5497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49724592"/>
        <c:crosses val="autoZero"/>
        <c:auto val="1"/>
        <c:lblAlgn val="ctr"/>
        <c:lblOffset val="100"/>
        <c:noMultiLvlLbl val="0"/>
      </c:catAx>
      <c:valAx>
        <c:axId val="-549724592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49710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549707184"/>
        <c:axId val="-549706640"/>
      </c:barChart>
      <c:catAx>
        <c:axId val="-54970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06640"/>
        <c:crosses val="autoZero"/>
        <c:auto val="1"/>
        <c:lblAlgn val="ctr"/>
        <c:lblOffset val="100"/>
        <c:noMultiLvlLbl val="0"/>
      </c:catAx>
      <c:valAx>
        <c:axId val="-549706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07717104"/>
        <c:axId val="-507708944"/>
      </c:barChart>
      <c:valAx>
        <c:axId val="-5077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17104"/>
        <c:crosses val="autoZero"/>
        <c:crossBetween val="between"/>
      </c:valAx>
      <c:catAx>
        <c:axId val="-50771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0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507712752"/>
        <c:axId val="-507720368"/>
      </c:barChart>
      <c:catAx>
        <c:axId val="-50771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07720368"/>
        <c:crosses val="autoZero"/>
        <c:auto val="1"/>
        <c:lblAlgn val="ctr"/>
        <c:lblOffset val="100"/>
        <c:noMultiLvlLbl val="0"/>
      </c:catAx>
      <c:valAx>
        <c:axId val="-50772036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5077127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07712208"/>
        <c:axId val="-507710576"/>
      </c:barChart>
      <c:catAx>
        <c:axId val="-507712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507710576"/>
        <c:crosses val="autoZero"/>
        <c:auto val="1"/>
        <c:lblAlgn val="ctr"/>
        <c:lblOffset val="100"/>
        <c:noMultiLvlLbl val="0"/>
      </c:catAx>
      <c:valAx>
        <c:axId val="-507710576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077122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507709488"/>
        <c:axId val="-507707856"/>
      </c:barChart>
      <c:catAx>
        <c:axId val="-507709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7856"/>
        <c:crosses val="autoZero"/>
        <c:auto val="1"/>
        <c:lblAlgn val="ctr"/>
        <c:lblOffset val="100"/>
        <c:noMultiLvlLbl val="0"/>
      </c:catAx>
      <c:valAx>
        <c:axId val="-5077078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001_I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01A4E7"/>
      </a:accent1>
      <a:accent2>
        <a:srgbClr val="8D5FE6"/>
      </a:accent2>
      <a:accent3>
        <a:srgbClr val="FD7BFC"/>
      </a:accent3>
      <a:accent4>
        <a:srgbClr val="01D9CC"/>
      </a:accent4>
      <a:accent5>
        <a:srgbClr val="0084DE"/>
      </a:accent5>
      <a:accent6>
        <a:srgbClr val="016AA1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10315</TotalTime>
  <Words>4601</Words>
  <Application>Microsoft Office PowerPoint</Application>
  <PresentationFormat>Widescreen</PresentationFormat>
  <Paragraphs>614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1249</cp:revision>
  <dcterms:created xsi:type="dcterms:W3CDTF">2020-02-25T10:25:29Z</dcterms:created>
  <dcterms:modified xsi:type="dcterms:W3CDTF">2022-11-07T16:56:54Z</dcterms:modified>
</cp:coreProperties>
</file>