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3.xml" ContentType="application/vnd.openxmlformats-officedocument.presentationml.notesSlid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4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42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notesSlides/notesSlide4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5.xml" ContentType="application/vnd.openxmlformats-officedocument.presentationml.notesSlide+xml"/>
  <Override PartName="/ppt/charts/chart4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52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53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54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57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58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59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60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61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6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6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64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65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6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6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7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notesSlides/notesSlide6.xml" ContentType="application/vnd.openxmlformats-officedocument.presentationml.notesSlide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7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7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8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ppt/charts/chart8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8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85.xml" ContentType="application/vnd.openxmlformats-officedocument.drawingml.chart+xml"/>
  <Override PartName="/ppt/charts/chart86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87.xml" ContentType="application/vnd.openxmlformats-officedocument.drawingml.chart+xml"/>
  <Override PartName="/ppt/charts/chart88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89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90.xml" ContentType="application/vnd.openxmlformats-officedocument.drawingml.chart+xml"/>
  <Override PartName="/ppt/charts/chart91.xml" ContentType="application/vnd.openxmlformats-officedocument.drawingml.chart+xml"/>
  <Override PartName="/ppt/charts/chart92.xml" ContentType="application/vnd.openxmlformats-officedocument.drawingml.chart+xml"/>
  <Override PartName="/ppt/charts/chart93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942" r:id="rId2"/>
    <p:sldId id="917" r:id="rId3"/>
    <p:sldId id="857" r:id="rId4"/>
    <p:sldId id="920" r:id="rId5"/>
    <p:sldId id="925" r:id="rId6"/>
    <p:sldId id="922" r:id="rId7"/>
    <p:sldId id="923" r:id="rId8"/>
    <p:sldId id="924" r:id="rId9"/>
    <p:sldId id="921" r:id="rId10"/>
    <p:sldId id="934" r:id="rId11"/>
    <p:sldId id="926" r:id="rId12"/>
    <p:sldId id="928" r:id="rId13"/>
    <p:sldId id="929" r:id="rId14"/>
    <p:sldId id="912" r:id="rId15"/>
    <p:sldId id="930" r:id="rId16"/>
    <p:sldId id="940" r:id="rId17"/>
    <p:sldId id="931" r:id="rId18"/>
    <p:sldId id="919" r:id="rId19"/>
    <p:sldId id="938" r:id="rId20"/>
    <p:sldId id="937" r:id="rId21"/>
    <p:sldId id="941" r:id="rId22"/>
    <p:sldId id="911" r:id="rId23"/>
    <p:sldId id="932" r:id="rId24"/>
    <p:sldId id="927" r:id="rId25"/>
    <p:sldId id="935" r:id="rId26"/>
    <p:sldId id="933" r:id="rId27"/>
    <p:sldId id="913" r:id="rId28"/>
    <p:sldId id="915" r:id="rId29"/>
    <p:sldId id="914" r:id="rId30"/>
    <p:sldId id="936" r:id="rId31"/>
    <p:sldId id="93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C0C0"/>
    <a:srgbClr val="777777"/>
    <a:srgbClr val="B2B2B2"/>
    <a:srgbClr val="969696"/>
    <a:srgbClr val="5F5F5F"/>
    <a:srgbClr val="2C2C2C"/>
    <a:srgbClr val="F5805A"/>
    <a:srgbClr val="44F34A"/>
    <a:srgbClr val="FFB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2" autoAdjust="0"/>
    <p:restoredTop sz="94742" autoAdjust="0"/>
  </p:normalViewPr>
  <p:slideViewPr>
    <p:cSldViewPr snapToGrid="0" showGuides="1">
      <p:cViewPr>
        <p:scale>
          <a:sx n="86" d="100"/>
          <a:sy n="86" d="100"/>
        </p:scale>
        <p:origin x="1512" y="888"/>
      </p:cViewPr>
      <p:guideLst>
        <p:guide pos="3863"/>
        <p:guide orient="horz" pos="10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26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1.xlsx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2.xlsx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4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5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6.xlsx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1.xlsx"/></Relationships>
</file>

<file path=ppt/charts/_rels/chart8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2.xlsx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8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5.xlsx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8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7.xlsx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0.xlsx"/></Relationships>
</file>

<file path=ppt/charts/_rels/chart9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1.xlsx"/></Relationships>
</file>

<file path=ppt/charts/_rels/chart9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2.xlsx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02594336"/>
        <c:axId val="-702582368"/>
      </c:barChart>
      <c:catAx>
        <c:axId val="-7025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2582368"/>
        <c:crosses val="autoZero"/>
        <c:auto val="1"/>
        <c:lblAlgn val="ctr"/>
        <c:lblOffset val="100"/>
        <c:noMultiLvlLbl val="0"/>
      </c:catAx>
      <c:valAx>
        <c:axId val="-702582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0259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marker>
            <c:symbol val="circle"/>
            <c:size val="10"/>
            <c:spPr>
              <a:ln>
                <a:noFill/>
              </a:ln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1093712"/>
        <c:axId val="-631091536"/>
      </c:lineChart>
      <c:catAx>
        <c:axId val="-631093712"/>
        <c:scaling>
          <c:orientation val="minMax"/>
        </c:scaling>
        <c:delete val="1"/>
        <c:axPos val="b"/>
        <c:numFmt formatCode="h:mm" sourceLinked="1"/>
        <c:majorTickMark val="none"/>
        <c:minorTickMark val="none"/>
        <c:tickLblPos val="nextTo"/>
        <c:crossAx val="-631091536"/>
        <c:crosses val="autoZero"/>
        <c:auto val="1"/>
        <c:lblAlgn val="ctr"/>
        <c:lblOffset val="100"/>
        <c:noMultiLvlLbl val="0"/>
      </c:catAx>
      <c:valAx>
        <c:axId val="-6310915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937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C2C2C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10464"/>
        <c:axId val="-633711008"/>
      </c:barChart>
      <c:catAx>
        <c:axId val="-63371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11008"/>
        <c:crosses val="autoZero"/>
        <c:auto val="1"/>
        <c:lblAlgn val="ctr"/>
        <c:lblOffset val="100"/>
        <c:noMultiLvlLbl val="0"/>
      </c:catAx>
      <c:valAx>
        <c:axId val="-6337110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10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08832"/>
        <c:axId val="-633707744"/>
      </c:barChart>
      <c:catAx>
        <c:axId val="-63370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07744"/>
        <c:crosses val="autoZero"/>
        <c:auto val="1"/>
        <c:lblAlgn val="ctr"/>
        <c:lblOffset val="100"/>
        <c:noMultiLvlLbl val="0"/>
      </c:catAx>
      <c:valAx>
        <c:axId val="-6337077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08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B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-633709920"/>
        <c:axId val="-633709376"/>
      </c:barChart>
      <c:catAx>
        <c:axId val="-633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33709376"/>
        <c:crosses val="autoZero"/>
        <c:auto val="1"/>
        <c:lblAlgn val="ctr"/>
        <c:lblOffset val="100"/>
        <c:noMultiLvlLbl val="0"/>
      </c:catAx>
      <c:valAx>
        <c:axId val="-6337093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low"/>
        <c:crossAx val="-63370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Size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633708288"/>
        <c:axId val="-633715360"/>
      </c:barChart>
      <c:valAx>
        <c:axId val="-63371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08288"/>
        <c:crosses val="autoZero"/>
        <c:crossBetween val="between"/>
      </c:valAx>
      <c:catAx>
        <c:axId val="-6337082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3715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3720256"/>
        <c:axId val="-633715904"/>
      </c:lineChart>
      <c:catAx>
        <c:axId val="-63372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633715904"/>
        <c:crosses val="autoZero"/>
        <c:auto val="1"/>
        <c:lblAlgn val="ctr"/>
        <c:lblOffset val="100"/>
        <c:noMultiLvlLbl val="0"/>
      </c:catAx>
      <c:valAx>
        <c:axId val="-6337159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37202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PK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33712096"/>
        <c:axId val="-633711552"/>
      </c:areaChart>
      <c:catAx>
        <c:axId val="-63371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633711552"/>
        <c:crosses val="autoZero"/>
        <c:auto val="1"/>
        <c:lblAlgn val="ctr"/>
        <c:lblOffset val="100"/>
        <c:noMultiLvlLbl val="0"/>
      </c:catAx>
      <c:valAx>
        <c:axId val="-6337115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20000"/>
                </a:schemeClr>
              </a:solidFill>
            </a:ln>
          </c:spPr>
        </c:majorGridlines>
        <c:numFmt formatCode="[$$-409]#,##0.00" sourceLinked="1"/>
        <c:majorTickMark val="none"/>
        <c:minorTickMark val="none"/>
        <c:tickLblPos val="nextTo"/>
        <c:crossAx val="-6337120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2301</c:v>
                </c:pt>
                <c:pt idx="1">
                  <c:v>4211</c:v>
                </c:pt>
                <c:pt idx="2">
                  <c:v>1000</c:v>
                </c:pt>
                <c:pt idx="3">
                  <c:v>2198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59004736"/>
        <c:axId val="-559012896"/>
      </c:areaChart>
      <c:catAx>
        <c:axId val="-55900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12896"/>
        <c:crosses val="autoZero"/>
        <c:auto val="1"/>
        <c:lblAlgn val="ctr"/>
        <c:lblOffset val="100"/>
        <c:noMultiLvlLbl val="0"/>
      </c:catAx>
      <c:valAx>
        <c:axId val="-559012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0473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02586720"/>
        <c:axId val="-631093168"/>
      </c:barChart>
      <c:catAx>
        <c:axId val="-70258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93168"/>
        <c:crosses val="autoZero"/>
        <c:auto val="1"/>
        <c:lblAlgn val="ctr"/>
        <c:lblOffset val="100"/>
        <c:noMultiLvlLbl val="0"/>
      </c:catAx>
      <c:valAx>
        <c:axId val="-631093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70258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59008000"/>
        <c:axId val="-559007456"/>
      </c:barChart>
      <c:catAx>
        <c:axId val="-559008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07456"/>
        <c:crosses val="autoZero"/>
        <c:auto val="1"/>
        <c:lblAlgn val="ctr"/>
        <c:lblOffset val="100"/>
        <c:noMultiLvlLbl val="0"/>
      </c:catAx>
      <c:valAx>
        <c:axId val="-55900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0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6704"/>
        <c:axId val="-559005824"/>
      </c:lineChart>
      <c:catAx>
        <c:axId val="-55901670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05824"/>
        <c:crosses val="autoZero"/>
        <c:auto val="1"/>
        <c:lblAlgn val="ctr"/>
        <c:lblOffset val="100"/>
        <c:noMultiLvlLbl val="0"/>
      </c:catAx>
      <c:valAx>
        <c:axId val="-5590058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670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8336"/>
        <c:axId val="-559005280"/>
      </c:lineChart>
      <c:catAx>
        <c:axId val="-55901833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05280"/>
        <c:crosses val="autoZero"/>
        <c:auto val="1"/>
        <c:lblAlgn val="ctr"/>
        <c:lblOffset val="100"/>
        <c:noMultiLvlLbl val="0"/>
      </c:catAx>
      <c:valAx>
        <c:axId val="-559005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833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8</c:v>
                </c:pt>
                <c:pt idx="5">
                  <c:v>5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9013984"/>
        <c:axId val="-559013440"/>
      </c:lineChart>
      <c:catAx>
        <c:axId val="-559013984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9013440"/>
        <c:crosses val="autoZero"/>
        <c:auto val="1"/>
        <c:lblAlgn val="ctr"/>
        <c:lblOffset val="100"/>
        <c:noMultiLvlLbl val="0"/>
      </c:catAx>
      <c:valAx>
        <c:axId val="-559013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901398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59011264"/>
        <c:axId val="-559015616"/>
      </c:barChart>
      <c:catAx>
        <c:axId val="-559011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9015616"/>
        <c:crosses val="autoZero"/>
        <c:auto val="1"/>
        <c:lblAlgn val="ctr"/>
        <c:lblOffset val="100"/>
        <c:noMultiLvlLbl val="0"/>
      </c:catAx>
      <c:valAx>
        <c:axId val="-55901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901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Stars</c:v>
                </c:pt>
                <c:pt idx="1">
                  <c:v>Question Mark</c:v>
                </c:pt>
                <c:pt idx="2">
                  <c:v>Cash Cows</c:v>
                </c:pt>
                <c:pt idx="3">
                  <c:v>Dogs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47785651809157E-2"/>
          <c:y val="2.4549456000430299E-2"/>
          <c:w val="0.87390305558492487"/>
          <c:h val="0.950901087999139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1089360"/>
        <c:axId val="-631085008"/>
      </c:barChart>
      <c:catAx>
        <c:axId val="-63108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85008"/>
        <c:crosses val="autoZero"/>
        <c:auto val="1"/>
        <c:lblAlgn val="ctr"/>
        <c:lblOffset val="100"/>
        <c:noMultiLvlLbl val="0"/>
      </c:catAx>
      <c:valAx>
        <c:axId val="-631085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3108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-554543136"/>
        <c:axId val="-554542592"/>
      </c:barChart>
      <c:catAx>
        <c:axId val="-55454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54542592"/>
        <c:crosses val="autoZero"/>
        <c:auto val="1"/>
        <c:lblAlgn val="ctr"/>
        <c:lblOffset val="100"/>
        <c:noMultiLvlLbl val="0"/>
      </c:catAx>
      <c:valAx>
        <c:axId val="-554542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454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554540416"/>
        <c:axId val="-554530080"/>
      </c:barChart>
      <c:catAx>
        <c:axId val="-55454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4530080"/>
        <c:crosses val="autoZero"/>
        <c:auto val="1"/>
        <c:lblAlgn val="ctr"/>
        <c:lblOffset val="100"/>
        <c:noMultiLvlLbl val="0"/>
      </c:catAx>
      <c:valAx>
        <c:axId val="-5545300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4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circle"/>
            <c:size val="10"/>
            <c:spPr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54536064"/>
        <c:axId val="-554533344"/>
      </c:lineChart>
      <c:catAx>
        <c:axId val="-5545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4533344"/>
        <c:crosses val="autoZero"/>
        <c:auto val="1"/>
        <c:lblAlgn val="ctr"/>
        <c:lblOffset val="100"/>
        <c:noMultiLvlLbl val="0"/>
      </c:catAx>
      <c:valAx>
        <c:axId val="-554533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360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 w="1905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 q</c:v>
                </c:pt>
                <c:pt idx="1">
                  <c:v>II q</c:v>
                </c:pt>
                <c:pt idx="2">
                  <c:v>III q</c:v>
                </c:pt>
                <c:pt idx="3">
                  <c:v>IV 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55018304"/>
        <c:axId val="-555014496"/>
      </c:barChart>
      <c:catAx>
        <c:axId val="-55501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55014496"/>
        <c:crosses val="autoZero"/>
        <c:auto val="1"/>
        <c:lblAlgn val="ctr"/>
        <c:lblOffset val="100"/>
        <c:noMultiLvlLbl val="0"/>
      </c:catAx>
      <c:valAx>
        <c:axId val="-55501449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555018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55029184"/>
        <c:axId val="-555029728"/>
      </c:barChart>
      <c:catAx>
        <c:axId val="-55502918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55029728"/>
        <c:crosses val="autoZero"/>
        <c:auto val="1"/>
        <c:lblAlgn val="ctr"/>
        <c:lblOffset val="100"/>
        <c:noMultiLvlLbl val="0"/>
      </c:catAx>
      <c:valAx>
        <c:axId val="-55502972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555029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0.4</c:v>
                </c:pt>
                <c:pt idx="4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overlap val="1"/>
        <c:axId val="-555022656"/>
        <c:axId val="-555025920"/>
      </c:barChart>
      <c:catAx>
        <c:axId val="-5550226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555025920"/>
        <c:crosses val="autoZero"/>
        <c:auto val="1"/>
        <c:lblAlgn val="ctr"/>
        <c:lblOffset val="100"/>
        <c:noMultiLvlLbl val="0"/>
      </c:catAx>
      <c:valAx>
        <c:axId val="-55502592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-555022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 w="12700"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55017760"/>
        <c:axId val="-549724048"/>
      </c:barChart>
      <c:catAx>
        <c:axId val="-555017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49724048"/>
        <c:crosses val="autoZero"/>
        <c:auto val="1"/>
        <c:lblAlgn val="ctr"/>
        <c:lblOffset val="100"/>
        <c:noMultiLvlLbl val="0"/>
      </c:catAx>
      <c:valAx>
        <c:axId val="-549724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549716976"/>
        <c:axId val="-549725136"/>
      </c:barChart>
      <c:catAx>
        <c:axId val="-54971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49725136"/>
        <c:crosses val="autoZero"/>
        <c:auto val="1"/>
        <c:lblAlgn val="ctr"/>
        <c:lblOffset val="100"/>
        <c:noMultiLvlLbl val="0"/>
      </c:catAx>
      <c:valAx>
        <c:axId val="-549725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16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31088816"/>
        <c:axId val="-631090992"/>
      </c:barChart>
      <c:catAx>
        <c:axId val="-63108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090992"/>
        <c:crosses val="autoZero"/>
        <c:auto val="1"/>
        <c:lblAlgn val="ctr"/>
        <c:lblOffset val="100"/>
        <c:noMultiLvlLbl val="0"/>
      </c:catAx>
      <c:valAx>
        <c:axId val="-631090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3108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23504"/>
        <c:axId val="-549728944"/>
      </c:barChart>
      <c:catAx>
        <c:axId val="-54972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8944"/>
        <c:crosses val="autoZero"/>
        <c:auto val="1"/>
        <c:lblAlgn val="ctr"/>
        <c:lblOffset val="100"/>
        <c:noMultiLvlLbl val="0"/>
      </c:catAx>
      <c:valAx>
        <c:axId val="-549728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49720784"/>
        <c:axId val="-549722960"/>
      </c:barChart>
      <c:valAx>
        <c:axId val="-54972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0784"/>
        <c:crosses val="autoZero"/>
        <c:crossBetween val="between"/>
      </c:valAx>
      <c:catAx>
        <c:axId val="-549720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2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ln w="25400"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0"/>
        <c:axId val="-549719152"/>
        <c:axId val="-5497262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marker>
            <c:symbol val="circle"/>
            <c:size val="10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49725680"/>
        <c:axId val="-549718608"/>
      </c:lineChart>
      <c:catAx>
        <c:axId val="-54971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-549726224"/>
        <c:crosses val="autoZero"/>
        <c:auto val="1"/>
        <c:lblAlgn val="ctr"/>
        <c:lblOffset val="100"/>
        <c:noMultiLvlLbl val="0"/>
      </c:catAx>
      <c:valAx>
        <c:axId val="-549726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19152"/>
        <c:crosses val="autoZero"/>
        <c:crossBetween val="between"/>
      </c:valAx>
      <c:valAx>
        <c:axId val="-5497186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549725680"/>
        <c:crosses val="max"/>
        <c:crossBetween val="between"/>
      </c:valAx>
      <c:catAx>
        <c:axId val="-549725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4971860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49715888"/>
        <c:axId val="-549715344"/>
      </c:barChart>
      <c:catAx>
        <c:axId val="-54971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49715344"/>
        <c:crosses val="autoZero"/>
        <c:auto val="1"/>
        <c:lblAlgn val="ctr"/>
        <c:lblOffset val="100"/>
        <c:noMultiLvlLbl val="0"/>
      </c:catAx>
      <c:valAx>
        <c:axId val="-549715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15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FFFFFF"/>
              </a:solidFill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49700656"/>
        <c:axId val="-549705552"/>
      </c:lineChart>
      <c:catAx>
        <c:axId val="-54970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49705552"/>
        <c:crosses val="autoZero"/>
        <c:auto val="1"/>
        <c:lblAlgn val="ctr"/>
        <c:lblOffset val="100"/>
        <c:noMultiLvlLbl val="0"/>
      </c:catAx>
      <c:valAx>
        <c:axId val="-549705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497006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49700112"/>
        <c:axId val="-549709360"/>
      </c:barChart>
      <c:catAx>
        <c:axId val="-549700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9360"/>
        <c:crosses val="autoZero"/>
        <c:auto val="1"/>
        <c:lblAlgn val="ctr"/>
        <c:lblOffset val="100"/>
        <c:noMultiLvlLbl val="0"/>
      </c:catAx>
      <c:valAx>
        <c:axId val="-54970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0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-549708272"/>
        <c:axId val="-549702288"/>
      </c:barChart>
      <c:catAx>
        <c:axId val="-54970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549702288"/>
        <c:crosses val="autoZero"/>
        <c:auto val="1"/>
        <c:lblAlgn val="ctr"/>
        <c:lblOffset val="100"/>
        <c:noMultiLvlLbl val="0"/>
      </c:catAx>
      <c:valAx>
        <c:axId val="-549702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8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631094256"/>
        <c:axId val="-631092080"/>
      </c:barChart>
      <c:catAx>
        <c:axId val="-631094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631092080"/>
        <c:crosses val="autoZero"/>
        <c:auto val="1"/>
        <c:lblAlgn val="ctr"/>
        <c:lblOffset val="100"/>
        <c:noMultiLvlLbl val="0"/>
      </c:catAx>
      <c:valAx>
        <c:axId val="-63109208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low"/>
        <c:crossAx val="-63109425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stats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axId val="-554538784"/>
        <c:axId val="-554537696"/>
      </c:barChart>
      <c:catAx>
        <c:axId val="-55453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54537696"/>
        <c:crosses val="autoZero"/>
        <c:auto val="1"/>
        <c:lblAlgn val="ctr"/>
        <c:lblOffset val="100"/>
        <c:noMultiLvlLbl val="0"/>
      </c:catAx>
      <c:valAx>
        <c:axId val="-554537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54538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4534976"/>
        <c:axId val="-554534432"/>
      </c:barChart>
      <c:catAx>
        <c:axId val="-55453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4534432"/>
        <c:crosses val="autoZero"/>
        <c:auto val="1"/>
        <c:lblAlgn val="ctr"/>
        <c:lblOffset val="100"/>
        <c:noMultiLvlLbl val="0"/>
      </c:catAx>
      <c:valAx>
        <c:axId val="-554534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453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28640"/>
        <c:axId val="-555024832"/>
      </c:barChart>
      <c:catAx>
        <c:axId val="-55502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5024832"/>
        <c:crosses val="autoZero"/>
        <c:auto val="1"/>
        <c:lblAlgn val="ctr"/>
        <c:lblOffset val="100"/>
        <c:noMultiLvlLbl val="0"/>
      </c:catAx>
      <c:valAx>
        <c:axId val="-555024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2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27008"/>
        <c:axId val="-555023200"/>
      </c:barChart>
      <c:catAx>
        <c:axId val="-55502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55023200"/>
        <c:crosses val="autoZero"/>
        <c:auto val="1"/>
        <c:lblAlgn val="ctr"/>
        <c:lblOffset val="100"/>
        <c:noMultiLvlLbl val="0"/>
      </c:catAx>
      <c:valAx>
        <c:axId val="-55502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2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55019936"/>
        <c:axId val="-523469264"/>
      </c:barChart>
      <c:catAx>
        <c:axId val="-55501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9264"/>
        <c:crosses val="autoZero"/>
        <c:auto val="1"/>
        <c:lblAlgn val="ctr"/>
        <c:lblOffset val="100"/>
        <c:noMultiLvlLbl val="0"/>
      </c:catAx>
      <c:valAx>
        <c:axId val="-523469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5501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523466544"/>
        <c:axId val="-523471440"/>
      </c:barChart>
      <c:catAx>
        <c:axId val="-52346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523471440"/>
        <c:crosses val="autoZero"/>
        <c:auto val="1"/>
        <c:lblAlgn val="ctr"/>
        <c:lblOffset val="100"/>
        <c:noMultiLvlLbl val="0"/>
      </c:catAx>
      <c:valAx>
        <c:axId val="-523471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crossAx val="-52346654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62192"/>
        <c:axId val="-523461648"/>
      </c:barChart>
      <c:catAx>
        <c:axId val="-52346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1648"/>
        <c:crosses val="autoZero"/>
        <c:auto val="1"/>
        <c:lblAlgn val="ctr"/>
        <c:lblOffset val="100"/>
        <c:noMultiLvlLbl val="0"/>
      </c:catAx>
      <c:valAx>
        <c:axId val="-52346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23464912"/>
        <c:axId val="-523474704"/>
      </c:barChart>
      <c:catAx>
        <c:axId val="-52346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74704"/>
        <c:crosses val="autoZero"/>
        <c:auto val="1"/>
        <c:lblAlgn val="ctr"/>
        <c:lblOffset val="100"/>
        <c:noMultiLvlLbl val="0"/>
      </c:catAx>
      <c:valAx>
        <c:axId val="-523474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2346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4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76880"/>
        <c:axId val="-523460016"/>
      </c:barChart>
      <c:catAx>
        <c:axId val="-523476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60016"/>
        <c:crosses val="autoZero"/>
        <c:auto val="1"/>
        <c:lblAlgn val="ctr"/>
        <c:lblOffset val="100"/>
        <c:noMultiLvlLbl val="0"/>
      </c:catAx>
      <c:valAx>
        <c:axId val="-52346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7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8384"/>
        <c:axId val="-523456208"/>
      </c:barChart>
      <c:catAx>
        <c:axId val="-52345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6208"/>
        <c:crosses val="autoZero"/>
        <c:auto val="1"/>
        <c:lblAlgn val="ctr"/>
        <c:lblOffset val="100"/>
        <c:noMultiLvlLbl val="0"/>
      </c:catAx>
      <c:valAx>
        <c:axId val="-52345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FFFF">
                  <a:alpha val="2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4576"/>
        <c:axId val="-523454032"/>
      </c:barChart>
      <c:catAx>
        <c:axId val="-523454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4032"/>
        <c:crosses val="autoZero"/>
        <c:auto val="1"/>
        <c:lblAlgn val="ctr"/>
        <c:lblOffset val="100"/>
        <c:noMultiLvlLbl val="0"/>
      </c:catAx>
      <c:valAx>
        <c:axId val="-52345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52944"/>
        <c:axId val="-523450224"/>
      </c:barChart>
      <c:catAx>
        <c:axId val="-523452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50224"/>
        <c:crosses val="autoZero"/>
        <c:auto val="1"/>
        <c:lblAlgn val="ctr"/>
        <c:lblOffset val="100"/>
        <c:noMultiLvlLbl val="0"/>
      </c:catAx>
      <c:valAx>
        <c:axId val="-52345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5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II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III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IV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Stages V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523450768"/>
        <c:axId val="-523449680"/>
      </c:barChart>
      <c:catAx>
        <c:axId val="-52345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23449680"/>
        <c:crosses val="autoZero"/>
        <c:auto val="1"/>
        <c:lblAlgn val="ctr"/>
        <c:lblOffset val="100"/>
        <c:noMultiLvlLbl val="0"/>
      </c:catAx>
      <c:valAx>
        <c:axId val="-523449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>
            <a:solidFill>
              <a:srgbClr val="FFFFFF"/>
            </a:solidFill>
          </a:ln>
        </c:spPr>
        <c:crossAx val="-523450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Progress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523448592"/>
        <c:axId val="-523448048"/>
      </c:barChart>
      <c:catAx>
        <c:axId val="-523448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23448048"/>
        <c:crosses val="autoZero"/>
        <c:auto val="1"/>
        <c:lblAlgn val="ctr"/>
        <c:lblOffset val="100"/>
        <c:noMultiLvlLbl val="0"/>
      </c:catAx>
      <c:valAx>
        <c:axId val="-52344804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4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23446416"/>
        <c:axId val="-523445872"/>
      </c:areaChart>
      <c:catAx>
        <c:axId val="-5234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45872"/>
        <c:crosses val="autoZero"/>
        <c:auto val="1"/>
        <c:lblAlgn val="ctr"/>
        <c:lblOffset val="100"/>
        <c:noMultiLvlLbl val="0"/>
      </c:catAx>
      <c:valAx>
        <c:axId val="-523445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23446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31120"/>
        <c:axId val="-549714256"/>
      </c:barChart>
      <c:catAx>
        <c:axId val="-5497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14256"/>
        <c:crosses val="autoZero"/>
        <c:auto val="1"/>
        <c:lblAlgn val="ctr"/>
        <c:lblOffset val="100"/>
        <c:noMultiLvlLbl val="0"/>
      </c:catAx>
      <c:valAx>
        <c:axId val="-54971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3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</c:v>
                </c:pt>
                <c:pt idx="1">
                  <c:v>Tu</c:v>
                </c:pt>
                <c:pt idx="2">
                  <c:v>We</c:v>
                </c:pt>
                <c:pt idx="3">
                  <c:v>Th</c:v>
                </c:pt>
                <c:pt idx="4">
                  <c:v>Fr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3.5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31086640"/>
        <c:axId val="-631086096"/>
      </c:barChart>
      <c:catAx>
        <c:axId val="-63108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631086096"/>
        <c:crosses val="autoZero"/>
        <c:auto val="1"/>
        <c:lblAlgn val="ctr"/>
        <c:lblOffset val="100"/>
        <c:noMultiLvlLbl val="0"/>
      </c:catAx>
      <c:valAx>
        <c:axId val="-6310860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86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49730032"/>
        <c:axId val="-549713168"/>
      </c:barChart>
      <c:catAx>
        <c:axId val="-54973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49713168"/>
        <c:crosses val="autoZero"/>
        <c:auto val="1"/>
        <c:lblAlgn val="ctr"/>
        <c:lblOffset val="100"/>
        <c:noMultiLvlLbl val="0"/>
      </c:catAx>
      <c:valAx>
        <c:axId val="-549713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3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8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49709904"/>
        <c:axId val="-549712080"/>
      </c:barChart>
      <c:catAx>
        <c:axId val="-549709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49712080"/>
        <c:crosses val="autoZero"/>
        <c:auto val="1"/>
        <c:lblAlgn val="ctr"/>
        <c:lblOffset val="100"/>
        <c:noMultiLvlLbl val="0"/>
      </c:catAx>
      <c:valAx>
        <c:axId val="-549712080"/>
        <c:scaling>
          <c:orientation val="minMax"/>
        </c:scaling>
        <c:delete val="0"/>
        <c:axPos val="b"/>
        <c:majorGridlines>
          <c:spPr>
            <a:ln>
              <a:solidFill>
                <a:srgbClr val="FFFFFF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54970990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FFFFFF"/>
            </a:solidFill>
            <a:ln w="25400"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25000</c:v>
                </c:pt>
                <c:pt idx="1">
                  <c:v>51000</c:v>
                </c:pt>
                <c:pt idx="2">
                  <c:v>17500</c:v>
                </c:pt>
                <c:pt idx="3">
                  <c:v>49800</c:v>
                </c:pt>
                <c:pt idx="4">
                  <c:v>29700</c:v>
                </c:pt>
                <c:pt idx="5">
                  <c:v>31000</c:v>
                </c:pt>
                <c:pt idx="6">
                  <c:v>54600</c:v>
                </c:pt>
                <c:pt idx="7">
                  <c:v>59000</c:v>
                </c:pt>
                <c:pt idx="8">
                  <c:v>62540</c:v>
                </c:pt>
                <c:pt idx="9">
                  <c:v>50200</c:v>
                </c:pt>
                <c:pt idx="10">
                  <c:v>48000</c:v>
                </c:pt>
                <c:pt idx="11">
                  <c:v>51000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-523467632"/>
        <c:axId val="-523476336"/>
      </c:barChart>
      <c:catAx>
        <c:axId val="-5234676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high"/>
        <c:spPr>
          <a:ln>
            <a:solidFill>
              <a:srgbClr val="FFFFFF"/>
            </a:solidFill>
          </a:ln>
        </c:spPr>
        <c:crossAx val="-523476336"/>
        <c:crosses val="autoZero"/>
        <c:auto val="1"/>
        <c:lblAlgn val="ctr"/>
        <c:lblOffset val="100"/>
        <c:noMultiLvlLbl val="0"/>
      </c:catAx>
      <c:valAx>
        <c:axId val="-523476336"/>
        <c:scaling>
          <c:orientation val="minMax"/>
        </c:scaling>
        <c:delete val="1"/>
        <c:axPos val="t"/>
        <c:numFmt formatCode="[$$-409]#,##0.00" sourceLinked="1"/>
        <c:majorTickMark val="out"/>
        <c:minorTickMark val="none"/>
        <c:tickLblPos val="nextTo"/>
        <c:crossAx val="-523467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 Saze 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523468176"/>
        <c:axId val="-523468720"/>
      </c:barChart>
      <c:valAx>
        <c:axId val="-52346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FFFFF"/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23468176"/>
        <c:crosses val="autoZero"/>
        <c:crossBetween val="between"/>
      </c:valAx>
      <c:catAx>
        <c:axId val="-523468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23468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71280"/>
        <c:axId val="-516669648"/>
      </c:lineChart>
      <c:catAx>
        <c:axId val="-51667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516669648"/>
        <c:crosses val="autoZero"/>
        <c:auto val="1"/>
        <c:lblAlgn val="ctr"/>
        <c:lblOffset val="100"/>
        <c:noMultiLvlLbl val="0"/>
      </c:catAx>
      <c:valAx>
        <c:axId val="-516669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128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Sat</c:v>
                </c:pt>
                <c:pt idx="6">
                  <c:v>Mon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16679440"/>
        <c:axId val="-516679984"/>
      </c:barChart>
      <c:catAx>
        <c:axId val="-516679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516679984"/>
        <c:crosses val="autoZero"/>
        <c:auto val="1"/>
        <c:lblAlgn val="ctr"/>
        <c:lblOffset val="100"/>
        <c:noMultiLvlLbl val="0"/>
      </c:catAx>
      <c:valAx>
        <c:axId val="-516679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cat>
            <c:numRef>
              <c:f>Sheet1!$A$2:$A$11</c:f>
              <c:numCache>
                <c:formatCode>h:mm</c:formatCode>
                <c:ptCount val="10"/>
                <c:pt idx="0">
                  <c:v>0.375</c:v>
                </c:pt>
                <c:pt idx="1">
                  <c:v>0.41666666666666669</c:v>
                </c:pt>
                <c:pt idx="2">
                  <c:v>0.45833333333333331</c:v>
                </c:pt>
                <c:pt idx="3">
                  <c:v>0.5</c:v>
                </c:pt>
                <c:pt idx="4">
                  <c:v>0.54166666666666663</c:v>
                </c:pt>
                <c:pt idx="5">
                  <c:v>0.58333333333333337</c:v>
                </c:pt>
                <c:pt idx="6">
                  <c:v>0.625</c:v>
                </c:pt>
                <c:pt idx="7">
                  <c:v>0.66666666666666663</c:v>
                </c:pt>
                <c:pt idx="8">
                  <c:v>0.70833333333333337</c:v>
                </c:pt>
                <c:pt idx="9">
                  <c:v>0.75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16665840"/>
        <c:axId val="-516672912"/>
      </c:areaChart>
      <c:catAx>
        <c:axId val="-516665840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ln w="6350">
            <a:noFill/>
          </a:ln>
        </c:spPr>
        <c:crossAx val="-516672912"/>
        <c:crosses val="autoZero"/>
        <c:auto val="1"/>
        <c:lblAlgn val="ctr"/>
        <c:lblOffset val="100"/>
        <c:noMultiLvlLbl val="0"/>
      </c:catAx>
      <c:valAx>
        <c:axId val="-5166729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65840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1800</c:v>
                </c:pt>
                <c:pt idx="1">
                  <c:v>3302</c:v>
                </c:pt>
                <c:pt idx="2">
                  <c:v>1520</c:v>
                </c:pt>
                <c:pt idx="3">
                  <c:v>4300</c:v>
                </c:pt>
                <c:pt idx="4">
                  <c:v>5420</c:v>
                </c:pt>
                <c:pt idx="5">
                  <c:v>4563</c:v>
                </c:pt>
                <c:pt idx="6">
                  <c:v>5420</c:v>
                </c:pt>
                <c:pt idx="7">
                  <c:v>4563</c:v>
                </c:pt>
                <c:pt idx="8">
                  <c:v>3011</c:v>
                </c:pt>
                <c:pt idx="9">
                  <c:v>2198</c:v>
                </c:pt>
                <c:pt idx="10">
                  <c:v>1987</c:v>
                </c:pt>
                <c:pt idx="11">
                  <c:v>2546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16681616"/>
        <c:axId val="-516675088"/>
      </c:areaChart>
      <c:catAx>
        <c:axId val="-51668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75088"/>
        <c:crosses val="autoZero"/>
        <c:auto val="1"/>
        <c:lblAlgn val="ctr"/>
        <c:lblOffset val="100"/>
        <c:noMultiLvlLbl val="0"/>
      </c:catAx>
      <c:valAx>
        <c:axId val="-51667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8161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AS</c:v>
                </c:pt>
                <c:pt idx="1">
                  <c:v>FR</c:v>
                </c:pt>
                <c:pt idx="2">
                  <c:v>GT</c:v>
                </c:pt>
                <c:pt idx="3">
                  <c:v>HE</c:v>
                </c:pt>
                <c:pt idx="4">
                  <c:v>BH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9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4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631083376"/>
        <c:axId val="-631098064"/>
      </c:lineChart>
      <c:catAx>
        <c:axId val="-63108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-631098064"/>
        <c:crosses val="autoZero"/>
        <c:auto val="1"/>
        <c:lblAlgn val="ctr"/>
        <c:lblOffset val="100"/>
        <c:noMultiLvlLbl val="0"/>
      </c:catAx>
      <c:valAx>
        <c:axId val="-6310980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631083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516667472"/>
        <c:axId val="-516664752"/>
      </c:barChart>
      <c:catAx>
        <c:axId val="-516667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16664752"/>
        <c:crosses val="autoZero"/>
        <c:auto val="1"/>
        <c:lblAlgn val="ctr"/>
        <c:lblOffset val="100"/>
        <c:noMultiLvlLbl val="0"/>
      </c:catAx>
      <c:valAx>
        <c:axId val="-5166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6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7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73456"/>
        <c:axId val="-516664208"/>
      </c:lineChart>
      <c:catAx>
        <c:axId val="-51667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16664208"/>
        <c:crosses val="autoZero"/>
        <c:auto val="1"/>
        <c:lblAlgn val="ctr"/>
        <c:lblOffset val="100"/>
        <c:noMultiLvlLbl val="0"/>
      </c:catAx>
      <c:valAx>
        <c:axId val="-5166642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7345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2540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Ju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2</c:v>
                </c:pt>
                <c:pt idx="3">
                  <c:v>4.5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516661488"/>
        <c:axId val="-516662032"/>
      </c:lineChart>
      <c:catAx>
        <c:axId val="-51666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-516662032"/>
        <c:crosses val="autoZero"/>
        <c:auto val="1"/>
        <c:lblAlgn val="ctr"/>
        <c:lblOffset val="100"/>
        <c:noMultiLvlLbl val="0"/>
      </c:catAx>
      <c:valAx>
        <c:axId val="-5166620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51666148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6654960"/>
        <c:axId val="-516658768"/>
      </c:barChart>
      <c:catAx>
        <c:axId val="-5166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58768"/>
        <c:crosses val="autoZero"/>
        <c:auto val="1"/>
        <c:lblAlgn val="ctr"/>
        <c:lblOffset val="100"/>
        <c:noMultiLvlLbl val="0"/>
      </c:catAx>
      <c:valAx>
        <c:axId val="-51665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516653328"/>
        <c:axId val="-516668016"/>
      </c:barChart>
      <c:catAx>
        <c:axId val="-51665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516668016"/>
        <c:crosses val="autoZero"/>
        <c:auto val="1"/>
        <c:lblAlgn val="ctr"/>
        <c:lblOffset val="100"/>
        <c:noMultiLvlLbl val="0"/>
      </c:catAx>
      <c:valAx>
        <c:axId val="-516668016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5166533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16650608"/>
        <c:axId val="-516650064"/>
      </c:barChart>
      <c:catAx>
        <c:axId val="-51665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16650064"/>
        <c:crosses val="autoZero"/>
        <c:auto val="1"/>
        <c:lblAlgn val="ctr"/>
        <c:lblOffset val="100"/>
        <c:noMultiLvlLbl val="0"/>
      </c:catAx>
      <c:valAx>
        <c:axId val="-516650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1665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B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-549710992"/>
        <c:axId val="-549724592"/>
      </c:barChart>
      <c:catAx>
        <c:axId val="-54971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549724592"/>
        <c:crosses val="autoZero"/>
        <c:auto val="1"/>
        <c:lblAlgn val="ctr"/>
        <c:lblOffset val="100"/>
        <c:noMultiLvlLbl val="0"/>
      </c:catAx>
      <c:valAx>
        <c:axId val="-549724592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spPr>
          <a:ln w="6350">
            <a:noFill/>
          </a:ln>
        </c:spPr>
        <c:crossAx val="-5497109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-50"/>
        <c:axId val="-549707184"/>
        <c:axId val="-549706640"/>
      </c:barChart>
      <c:catAx>
        <c:axId val="-549707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49706640"/>
        <c:crosses val="autoZero"/>
        <c:auto val="1"/>
        <c:lblAlgn val="ctr"/>
        <c:lblOffset val="100"/>
        <c:noMultiLvlLbl val="0"/>
      </c:catAx>
      <c:valAx>
        <c:axId val="-549706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4970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FF">
                  <a:alpha val="10000"/>
                </a:srgb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507717104"/>
        <c:axId val="-507708944"/>
      </c:barChart>
      <c:valAx>
        <c:axId val="-50770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7717104"/>
        <c:crosses val="autoZero"/>
        <c:crossBetween val="between"/>
      </c:valAx>
      <c:catAx>
        <c:axId val="-5077171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7708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AS</c:v>
                </c:pt>
                <c:pt idx="1">
                  <c:v>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4155</c:v>
                </c:pt>
                <c:pt idx="1">
                  <c:v>2158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ln w="254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5890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507712752"/>
        <c:axId val="-507720368"/>
      </c:barChart>
      <c:catAx>
        <c:axId val="-50771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507720368"/>
        <c:crosses val="autoZero"/>
        <c:auto val="1"/>
        <c:lblAlgn val="ctr"/>
        <c:lblOffset val="100"/>
        <c:noMultiLvlLbl val="0"/>
      </c:catAx>
      <c:valAx>
        <c:axId val="-507720368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high"/>
        <c:crossAx val="-50771275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Phone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Tab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Laptop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07712208"/>
        <c:axId val="-507710576"/>
      </c:barChart>
      <c:catAx>
        <c:axId val="-5077122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crossAx val="-507710576"/>
        <c:crosses val="autoZero"/>
        <c:auto val="1"/>
        <c:lblAlgn val="ctr"/>
        <c:lblOffset val="100"/>
        <c:noMultiLvlLbl val="0"/>
      </c:catAx>
      <c:valAx>
        <c:axId val="-507710576"/>
        <c:scaling>
          <c:orientation val="minMax"/>
        </c:scaling>
        <c:delete val="0"/>
        <c:axPos val="t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50771220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0.49</c:v>
                </c:pt>
                <c:pt idx="2">
                  <c:v>0.22</c:v>
                </c:pt>
                <c:pt idx="3">
                  <c:v>0.11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0.34</c:v>
                </c:pt>
                <c:pt idx="1">
                  <c:v>0.38</c:v>
                </c:pt>
                <c:pt idx="2">
                  <c:v>0.17</c:v>
                </c:pt>
                <c:pt idx="3">
                  <c:v>0.06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0.23</c:v>
                </c:pt>
                <c:pt idx="1">
                  <c:v>0.05</c:v>
                </c:pt>
                <c:pt idx="2">
                  <c:v>0.1</c:v>
                </c:pt>
                <c:pt idx="3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507709488"/>
        <c:axId val="-507707856"/>
      </c:barChart>
      <c:catAx>
        <c:axId val="-5077094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07707856"/>
        <c:crosses val="autoZero"/>
        <c:auto val="1"/>
        <c:lblAlgn val="ctr"/>
        <c:lblOffset val="100"/>
        <c:noMultiLvlLbl val="0"/>
      </c:catAx>
      <c:valAx>
        <c:axId val="-50770785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507709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rgbClr val="FFFFFF"/>
          </a:solidFill>
        </a:defRPr>
      </a:pPr>
      <a:endParaRPr lang="en-US"/>
    </a:p>
  </c:txPr>
  <c:externalData r:id="rId1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816550330818668"/>
                  <c:y val="-1.06814109386899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44901741315732"/>
                      <c:h val="0.13322410819680541"/>
                    </c:manualLayout>
                  </c15:layout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TH</c:v>
                </c:pt>
                <c:pt idx="2">
                  <c:v>RG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4155</c:v>
                </c:pt>
                <c:pt idx="1">
                  <c:v>2158</c:v>
                </c:pt>
                <c:pt idx="2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1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36003" y="615631"/>
            <a:ext cx="1256746" cy="125674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81694" y="669075"/>
            <a:ext cx="1656197" cy="165619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0"/>
          <p:cNvSpPr>
            <a:spLocks/>
          </p:cNvSpPr>
          <p:nvPr userDrawn="1"/>
        </p:nvSpPr>
        <p:spPr bwMode="auto">
          <a:xfrm>
            <a:off x="418009" y="353232"/>
            <a:ext cx="11420767" cy="6151536"/>
          </a:xfrm>
          <a:prstGeom prst="roundRect">
            <a:avLst>
              <a:gd name="adj" fmla="val 33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578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41073" y="4954773"/>
            <a:ext cx="1046768" cy="104676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7497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98449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21923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45398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 userDrawn="1"/>
        </p:nvSpPr>
        <p:spPr>
          <a:xfrm rot="2700000">
            <a:off x="669074" y="3679902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 rot="2700000">
            <a:off x="3680091" y="3590704"/>
            <a:ext cx="1546308" cy="1284532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 rot="2700000" flipV="1">
            <a:off x="4176621" y="1371840"/>
            <a:ext cx="820878" cy="681910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 userDrawn="1"/>
        </p:nvSpPr>
        <p:spPr>
          <a:xfrm rot="2700000">
            <a:off x="10598861" y="7307"/>
            <a:ext cx="515798" cy="42847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3275" y="625040"/>
            <a:ext cx="723292" cy="72329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59595" y="295589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59595" y="385886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59595" y="476183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59595" y="5664801"/>
            <a:ext cx="1010652" cy="685800"/>
          </a:xfrm>
          <a:prstGeom prst="roundRect">
            <a:avLst>
              <a:gd name="adj" fmla="val 1242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6" grpId="0"/>
      <p:bldP spid="17" grpId="0"/>
      <p:bldP spid="1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7" r:id="rId2"/>
    <p:sldLayoutId id="2147483846" r:id="rId3"/>
    <p:sldLayoutId id="2147483844" r:id="rId4"/>
    <p:sldLayoutId id="2147483843" r:id="rId5"/>
    <p:sldLayoutId id="2147483845" r:id="rId6"/>
    <p:sldLayoutId id="2147483848" r:id="rId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>
          <p15:clr>
            <a:srgbClr val="F26B43"/>
          </p15:clr>
        </p15:guide>
        <p15:guide id="2" pos="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5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2.xml"/><Relationship Id="rId3" Type="http://schemas.openxmlformats.org/officeDocument/2006/relationships/chart" Target="../charts/chart57.xml"/><Relationship Id="rId7" Type="http://schemas.openxmlformats.org/officeDocument/2006/relationships/chart" Target="../charts/chart61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0.xml"/><Relationship Id="rId11" Type="http://schemas.openxmlformats.org/officeDocument/2006/relationships/chart" Target="../charts/chart65.xml"/><Relationship Id="rId5" Type="http://schemas.openxmlformats.org/officeDocument/2006/relationships/chart" Target="../charts/chart59.xml"/><Relationship Id="rId10" Type="http://schemas.openxmlformats.org/officeDocument/2006/relationships/chart" Target="../charts/chart64.xml"/><Relationship Id="rId4" Type="http://schemas.openxmlformats.org/officeDocument/2006/relationships/chart" Target="../charts/chart58.xml"/><Relationship Id="rId9" Type="http://schemas.openxmlformats.org/officeDocument/2006/relationships/chart" Target="../charts/char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1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5.xml"/><Relationship Id="rId2" Type="http://schemas.openxmlformats.org/officeDocument/2006/relationships/chart" Target="../charts/chart8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7.xml"/><Relationship Id="rId4" Type="http://schemas.openxmlformats.org/officeDocument/2006/relationships/chart" Target="../charts/chart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9.xml"/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0047" y="1774560"/>
            <a:ext cx="612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accent3"/>
                </a:solidFill>
                <a:latin typeface="+mj-lt"/>
              </a:rPr>
              <a:t>I</a:t>
            </a:r>
            <a:r>
              <a:rPr lang="en-US" sz="7200" b="1" dirty="0" smtClean="0">
                <a:solidFill>
                  <a:srgbClr val="FFFFFF"/>
                </a:solidFill>
                <a:latin typeface="+mj-lt"/>
              </a:rPr>
              <a:t>dea </a:t>
            </a: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Dashboard</a:t>
            </a:r>
            <a:endParaRPr lang="en-US" sz="6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3863" y="3306271"/>
            <a:ext cx="59701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spc="300" dirty="0" smtClean="0">
                <a:solidFill>
                  <a:srgbClr val="FFFFFF"/>
                </a:solidFill>
              </a:rPr>
              <a:t>POWERPOINT PRESENTATION TEMPLATE</a:t>
            </a:r>
            <a:endParaRPr lang="en-US" sz="1200" spc="300" dirty="0">
              <a:solidFill>
                <a:srgbClr val="FFFFFF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03275" y="1111129"/>
            <a:ext cx="4206018" cy="4101270"/>
            <a:chOff x="10511688" y="542318"/>
            <a:chExt cx="1285155" cy="1253147"/>
          </a:xfrm>
        </p:grpSpPr>
        <p:sp>
          <p:nvSpPr>
            <p:cNvPr id="55" name="Freeform 54"/>
            <p:cNvSpPr/>
            <p:nvPr/>
          </p:nvSpPr>
          <p:spPr>
            <a:xfrm>
              <a:off x="10511688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0538385" y="552892"/>
              <a:ext cx="586003" cy="1233365"/>
              <a:chOff x="4082607" y="1515332"/>
              <a:chExt cx="764689" cy="1609447"/>
            </a:xfrm>
          </p:grpSpPr>
          <p:sp>
            <p:nvSpPr>
              <p:cNvPr id="82" name="Arc 81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3" name="Arc 82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4" name="Arc 83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5" name="Arc 84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6" name="Arc 85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7" name="Arc 86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8" name="Arc 87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9" name="Arc 88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0" name="Arc 89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1" name="Arc 90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2" name="Arc 91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3" name="Arc 92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Arc 93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57" name="Freeform 56"/>
            <p:cNvSpPr/>
            <p:nvPr/>
          </p:nvSpPr>
          <p:spPr>
            <a:xfrm flipH="1">
              <a:off x="11161111" y="542318"/>
              <a:ext cx="635732" cy="1253147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1184142" y="552892"/>
              <a:ext cx="586003" cy="1233365"/>
              <a:chOff x="4925270" y="1515332"/>
              <a:chExt cx="764689" cy="1609447"/>
            </a:xfrm>
          </p:grpSpPr>
          <p:sp>
            <p:nvSpPr>
              <p:cNvPr id="69" name="Arc 68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0" name="Arc 69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1" name="Arc 70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2" name="Arc 71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3" name="Arc 72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4" name="Arc 73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5" name="Arc 74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6" name="Arc 75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7" name="Arc 76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8" name="Arc 77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79" name="Arc 78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0" name="Arc 79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81" name="Arc 80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sp>
        <p:nvSpPr>
          <p:cNvPr id="4" name="Freeform 74"/>
          <p:cNvSpPr>
            <a:spLocks/>
          </p:cNvSpPr>
          <p:nvPr/>
        </p:nvSpPr>
        <p:spPr bwMode="auto">
          <a:xfrm>
            <a:off x="4328902" y="20444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Freeform 74"/>
          <p:cNvSpPr>
            <a:spLocks/>
          </p:cNvSpPr>
          <p:nvPr/>
        </p:nvSpPr>
        <p:spPr bwMode="auto">
          <a:xfrm>
            <a:off x="4328902" y="22698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Freeform 74"/>
          <p:cNvSpPr>
            <a:spLocks/>
          </p:cNvSpPr>
          <p:nvPr/>
        </p:nvSpPr>
        <p:spPr bwMode="auto">
          <a:xfrm>
            <a:off x="4328902" y="249516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Freeform 74"/>
          <p:cNvSpPr>
            <a:spLocks/>
          </p:cNvSpPr>
          <p:nvPr/>
        </p:nvSpPr>
        <p:spPr bwMode="auto">
          <a:xfrm>
            <a:off x="4328902" y="2720517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Freeform 74"/>
          <p:cNvSpPr>
            <a:spLocks/>
          </p:cNvSpPr>
          <p:nvPr/>
        </p:nvSpPr>
        <p:spPr bwMode="auto">
          <a:xfrm>
            <a:off x="4328902" y="2950446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83373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Pyramidal Process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36" name="Trapezoid 35"/>
          <p:cNvSpPr/>
          <p:nvPr/>
        </p:nvSpPr>
        <p:spPr>
          <a:xfrm>
            <a:off x="692578" y="2633875"/>
            <a:ext cx="4116612" cy="3703114"/>
          </a:xfrm>
          <a:prstGeom prst="trapezoid">
            <a:avLst>
              <a:gd name="adj" fmla="val 55487"/>
            </a:avLst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endParaRPr lang="uk-UA" sz="2400" dirty="0"/>
          </a:p>
        </p:txBody>
      </p:sp>
      <p:sp>
        <p:nvSpPr>
          <p:cNvPr id="37" name="Trapezoid 36"/>
          <p:cNvSpPr/>
          <p:nvPr/>
        </p:nvSpPr>
        <p:spPr>
          <a:xfrm>
            <a:off x="1344040" y="3146121"/>
            <a:ext cx="2816423" cy="2873904"/>
          </a:xfrm>
          <a:prstGeom prst="trapezoid">
            <a:avLst>
              <a:gd name="adj" fmla="val 554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92000" rtlCol="0" anchor="t"/>
          <a:lstStyle/>
          <a:p>
            <a:pPr algn="ctr"/>
            <a:r>
              <a:rPr lang="en-US" sz="2400" dirty="0" smtClean="0">
                <a:latin typeface="+mj-lt"/>
              </a:rPr>
              <a:t>A</a:t>
            </a:r>
            <a:endParaRPr lang="uk-UA" sz="2400" dirty="0">
              <a:latin typeface="+mj-lt"/>
            </a:endParaRPr>
          </a:p>
        </p:txBody>
      </p:sp>
      <p:sp>
        <p:nvSpPr>
          <p:cNvPr id="38" name="Trapezoid 37"/>
          <p:cNvSpPr/>
          <p:nvPr/>
        </p:nvSpPr>
        <p:spPr>
          <a:xfrm>
            <a:off x="1261123" y="4131406"/>
            <a:ext cx="2817785" cy="1888618"/>
          </a:xfrm>
          <a:prstGeom prst="trapezoid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2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9" name="Trapezoid 38"/>
          <p:cNvSpPr/>
          <p:nvPr/>
        </p:nvSpPr>
        <p:spPr>
          <a:xfrm>
            <a:off x="1424227" y="4563454"/>
            <a:ext cx="2817785" cy="1456570"/>
          </a:xfrm>
          <a:prstGeom prst="trapezoid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404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C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0" name="Trapezoid 39"/>
          <p:cNvSpPr/>
          <p:nvPr/>
        </p:nvSpPr>
        <p:spPr>
          <a:xfrm>
            <a:off x="1342676" y="5067510"/>
            <a:ext cx="2817785" cy="952514"/>
          </a:xfrm>
          <a:prstGeom prst="trapezoid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t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</a:rPr>
              <a:t>D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rapezoid 71"/>
          <p:cNvSpPr/>
          <p:nvPr/>
        </p:nvSpPr>
        <p:spPr>
          <a:xfrm>
            <a:off x="1505780" y="5571566"/>
            <a:ext cx="2817785" cy="448458"/>
          </a:xfrm>
          <a:prstGeom prst="trapezoid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216000"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E</a:t>
            </a:r>
            <a:endParaRPr lang="uk-UA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2394" y="2756164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256543" y="3542742"/>
            <a:ext cx="1095683" cy="908362"/>
            <a:chOff x="5098627" y="2059018"/>
            <a:chExt cx="1095683" cy="908362"/>
          </a:xfrm>
        </p:grpSpPr>
        <p:cxnSp>
          <p:nvCxnSpPr>
            <p:cNvPr id="126" name="Straight Connector 125"/>
            <p:cNvCxnSpPr/>
            <p:nvPr/>
          </p:nvCxnSpPr>
          <p:spPr>
            <a:xfrm flipV="1">
              <a:off x="5098627" y="2059018"/>
              <a:ext cx="553493" cy="908362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flipH="1">
            <a:off x="1122563" y="4308553"/>
            <a:ext cx="622377" cy="983186"/>
            <a:chOff x="5571933" y="2059018"/>
            <a:chExt cx="622377" cy="983186"/>
          </a:xfrm>
        </p:grpSpPr>
        <p:cxnSp>
          <p:nvCxnSpPr>
            <p:cNvPr id="129" name="Straight Connector 128"/>
            <p:cNvCxnSpPr/>
            <p:nvPr/>
          </p:nvCxnSpPr>
          <p:spPr>
            <a:xfrm flipV="1">
              <a:off x="5571933" y="2059018"/>
              <a:ext cx="80187" cy="983186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305765" y="4800984"/>
            <a:ext cx="1046461" cy="908361"/>
            <a:chOff x="5147849" y="2059018"/>
            <a:chExt cx="1046461" cy="908361"/>
          </a:xfrm>
        </p:grpSpPr>
        <p:cxnSp>
          <p:nvCxnSpPr>
            <p:cNvPr id="132" name="Straight Connector 131"/>
            <p:cNvCxnSpPr/>
            <p:nvPr/>
          </p:nvCxnSpPr>
          <p:spPr>
            <a:xfrm flipV="1">
              <a:off x="5147849" y="2059018"/>
              <a:ext cx="504271" cy="908361"/>
            </a:xfrm>
            <a:prstGeom prst="line">
              <a:avLst/>
            </a:prstGeom>
            <a:ln w="63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652120" y="2059019"/>
              <a:ext cx="5421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957451" y="3603886"/>
            <a:ext cx="272448" cy="301788"/>
            <a:chOff x="5235445" y="1676491"/>
            <a:chExt cx="272448" cy="301788"/>
          </a:xfrm>
          <a:solidFill>
            <a:schemeClr val="tx1"/>
          </a:solidFill>
        </p:grpSpPr>
        <p:sp>
          <p:nvSpPr>
            <p:cNvPr id="135" name="Freeform 72"/>
            <p:cNvSpPr>
              <a:spLocks noEditPoints="1"/>
            </p:cNvSpPr>
            <p:nvPr/>
          </p:nvSpPr>
          <p:spPr bwMode="auto">
            <a:xfrm>
              <a:off x="5235445" y="1676491"/>
              <a:ext cx="272448" cy="301788"/>
            </a:xfrm>
            <a:custGeom>
              <a:avLst/>
              <a:gdLst>
                <a:gd name="T0" fmla="*/ 116 w 232"/>
                <a:gd name="T1" fmla="*/ 256 h 256"/>
                <a:gd name="T2" fmla="*/ 198 w 232"/>
                <a:gd name="T3" fmla="*/ 222 h 256"/>
                <a:gd name="T4" fmla="*/ 232 w 232"/>
                <a:gd name="T5" fmla="*/ 140 h 256"/>
                <a:gd name="T6" fmla="*/ 198 w 232"/>
                <a:gd name="T7" fmla="*/ 58 h 256"/>
                <a:gd name="T8" fmla="*/ 120 w 232"/>
                <a:gd name="T9" fmla="*/ 24 h 256"/>
                <a:gd name="T10" fmla="*/ 120 w 232"/>
                <a:gd name="T11" fmla="*/ 8 h 256"/>
                <a:gd name="T12" fmla="*/ 140 w 232"/>
                <a:gd name="T13" fmla="*/ 8 h 256"/>
                <a:gd name="T14" fmla="*/ 140 w 232"/>
                <a:gd name="T15" fmla="*/ 0 h 256"/>
                <a:gd name="T16" fmla="*/ 116 w 232"/>
                <a:gd name="T17" fmla="*/ 0 h 256"/>
                <a:gd name="T18" fmla="*/ 112 w 232"/>
                <a:gd name="T19" fmla="*/ 0 h 256"/>
                <a:gd name="T20" fmla="*/ 92 w 232"/>
                <a:gd name="T21" fmla="*/ 0 h 256"/>
                <a:gd name="T22" fmla="*/ 92 w 232"/>
                <a:gd name="T23" fmla="*/ 8 h 256"/>
                <a:gd name="T24" fmla="*/ 112 w 232"/>
                <a:gd name="T25" fmla="*/ 8 h 256"/>
                <a:gd name="T26" fmla="*/ 112 w 232"/>
                <a:gd name="T27" fmla="*/ 24 h 256"/>
                <a:gd name="T28" fmla="*/ 34 w 232"/>
                <a:gd name="T29" fmla="*/ 58 h 256"/>
                <a:gd name="T30" fmla="*/ 0 w 232"/>
                <a:gd name="T31" fmla="*/ 140 h 256"/>
                <a:gd name="T32" fmla="*/ 34 w 232"/>
                <a:gd name="T33" fmla="*/ 222 h 256"/>
                <a:gd name="T34" fmla="*/ 116 w 232"/>
                <a:gd name="T35" fmla="*/ 256 h 256"/>
                <a:gd name="T36" fmla="*/ 40 w 232"/>
                <a:gd name="T37" fmla="*/ 63 h 256"/>
                <a:gd name="T38" fmla="*/ 112 w 232"/>
                <a:gd name="T39" fmla="*/ 32 h 256"/>
                <a:gd name="T40" fmla="*/ 112 w 232"/>
                <a:gd name="T41" fmla="*/ 44 h 256"/>
                <a:gd name="T42" fmla="*/ 120 w 232"/>
                <a:gd name="T43" fmla="*/ 44 h 256"/>
                <a:gd name="T44" fmla="*/ 120 w 232"/>
                <a:gd name="T45" fmla="*/ 32 h 256"/>
                <a:gd name="T46" fmla="*/ 193 w 232"/>
                <a:gd name="T47" fmla="*/ 63 h 256"/>
                <a:gd name="T48" fmla="*/ 224 w 232"/>
                <a:gd name="T49" fmla="*/ 136 h 256"/>
                <a:gd name="T50" fmla="*/ 212 w 232"/>
                <a:gd name="T51" fmla="*/ 136 h 256"/>
                <a:gd name="T52" fmla="*/ 212 w 232"/>
                <a:gd name="T53" fmla="*/ 144 h 256"/>
                <a:gd name="T54" fmla="*/ 224 w 232"/>
                <a:gd name="T55" fmla="*/ 144 h 256"/>
                <a:gd name="T56" fmla="*/ 193 w 232"/>
                <a:gd name="T57" fmla="*/ 216 h 256"/>
                <a:gd name="T58" fmla="*/ 120 w 232"/>
                <a:gd name="T59" fmla="*/ 248 h 256"/>
                <a:gd name="T60" fmla="*/ 120 w 232"/>
                <a:gd name="T61" fmla="*/ 236 h 256"/>
                <a:gd name="T62" fmla="*/ 112 w 232"/>
                <a:gd name="T63" fmla="*/ 236 h 256"/>
                <a:gd name="T64" fmla="*/ 112 w 232"/>
                <a:gd name="T65" fmla="*/ 248 h 256"/>
                <a:gd name="T66" fmla="*/ 40 w 232"/>
                <a:gd name="T67" fmla="*/ 216 h 256"/>
                <a:gd name="T68" fmla="*/ 8 w 232"/>
                <a:gd name="T69" fmla="*/ 144 h 256"/>
                <a:gd name="T70" fmla="*/ 20 w 232"/>
                <a:gd name="T71" fmla="*/ 144 h 256"/>
                <a:gd name="T72" fmla="*/ 20 w 232"/>
                <a:gd name="T73" fmla="*/ 136 h 256"/>
                <a:gd name="T74" fmla="*/ 8 w 232"/>
                <a:gd name="T75" fmla="*/ 136 h 256"/>
                <a:gd name="T76" fmla="*/ 40 w 232"/>
                <a:gd name="T77" fmla="*/ 6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256">
                  <a:moveTo>
                    <a:pt x="116" y="256"/>
                  </a:moveTo>
                  <a:cubicBezTo>
                    <a:pt x="147" y="256"/>
                    <a:pt x="176" y="244"/>
                    <a:pt x="198" y="222"/>
                  </a:cubicBezTo>
                  <a:cubicBezTo>
                    <a:pt x="220" y="200"/>
                    <a:pt x="232" y="171"/>
                    <a:pt x="232" y="140"/>
                  </a:cubicBezTo>
                  <a:cubicBezTo>
                    <a:pt x="232" y="109"/>
                    <a:pt x="220" y="80"/>
                    <a:pt x="198" y="58"/>
                  </a:cubicBezTo>
                  <a:cubicBezTo>
                    <a:pt x="177" y="37"/>
                    <a:pt x="150" y="25"/>
                    <a:pt x="120" y="24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83" y="25"/>
                    <a:pt x="55" y="37"/>
                    <a:pt x="34" y="58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1"/>
                    <a:pt x="12" y="200"/>
                    <a:pt x="34" y="222"/>
                  </a:cubicBezTo>
                  <a:cubicBezTo>
                    <a:pt x="56" y="244"/>
                    <a:pt x="85" y="256"/>
                    <a:pt x="116" y="256"/>
                  </a:cubicBezTo>
                  <a:close/>
                  <a:moveTo>
                    <a:pt x="40" y="63"/>
                  </a:moveTo>
                  <a:cubicBezTo>
                    <a:pt x="59" y="44"/>
                    <a:pt x="85" y="33"/>
                    <a:pt x="112" y="32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48" y="33"/>
                    <a:pt x="173" y="44"/>
                    <a:pt x="193" y="63"/>
                  </a:cubicBezTo>
                  <a:cubicBezTo>
                    <a:pt x="212" y="83"/>
                    <a:pt x="223" y="108"/>
                    <a:pt x="224" y="136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3" y="171"/>
                    <a:pt x="212" y="197"/>
                    <a:pt x="193" y="216"/>
                  </a:cubicBezTo>
                  <a:cubicBezTo>
                    <a:pt x="173" y="236"/>
                    <a:pt x="148" y="247"/>
                    <a:pt x="120" y="24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12" y="248"/>
                    <a:pt x="112" y="248"/>
                    <a:pt x="112" y="248"/>
                  </a:cubicBezTo>
                  <a:cubicBezTo>
                    <a:pt x="85" y="247"/>
                    <a:pt x="59" y="236"/>
                    <a:pt x="40" y="216"/>
                  </a:cubicBezTo>
                  <a:cubicBezTo>
                    <a:pt x="20" y="197"/>
                    <a:pt x="9" y="171"/>
                    <a:pt x="8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8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73"/>
            <p:cNvSpPr>
              <a:spLocks/>
            </p:cNvSpPr>
            <p:nvPr/>
          </p:nvSpPr>
          <p:spPr bwMode="auto">
            <a:xfrm>
              <a:off x="5285743" y="1756130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6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6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74"/>
            <p:cNvSpPr>
              <a:spLocks/>
            </p:cNvSpPr>
            <p:nvPr/>
          </p:nvSpPr>
          <p:spPr bwMode="auto">
            <a:xfrm>
              <a:off x="5436637" y="1907024"/>
              <a:ext cx="20958" cy="18862"/>
            </a:xfrm>
            <a:custGeom>
              <a:avLst/>
              <a:gdLst>
                <a:gd name="T0" fmla="*/ 3 w 10"/>
                <a:gd name="T1" fmla="*/ 0 h 9"/>
                <a:gd name="T2" fmla="*/ 10 w 10"/>
                <a:gd name="T3" fmla="*/ 7 h 9"/>
                <a:gd name="T4" fmla="*/ 7 w 10"/>
                <a:gd name="T5" fmla="*/ 9 h 9"/>
                <a:gd name="T6" fmla="*/ 0 w 10"/>
                <a:gd name="T7" fmla="*/ 3 h 9"/>
                <a:gd name="T8" fmla="*/ 3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0"/>
                  </a:moveTo>
                  <a:lnTo>
                    <a:pt x="10" y="7"/>
                  </a:lnTo>
                  <a:lnTo>
                    <a:pt x="7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8" name="Freeform 75"/>
            <p:cNvSpPr>
              <a:spLocks/>
            </p:cNvSpPr>
            <p:nvPr/>
          </p:nvSpPr>
          <p:spPr bwMode="auto">
            <a:xfrm>
              <a:off x="5436637" y="1756130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6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6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9" name="Freeform 76"/>
            <p:cNvSpPr>
              <a:spLocks/>
            </p:cNvSpPr>
            <p:nvPr/>
          </p:nvSpPr>
          <p:spPr bwMode="auto">
            <a:xfrm>
              <a:off x="5285743" y="1907024"/>
              <a:ext cx="20958" cy="18862"/>
            </a:xfrm>
            <a:custGeom>
              <a:avLst/>
              <a:gdLst>
                <a:gd name="T0" fmla="*/ 7 w 10"/>
                <a:gd name="T1" fmla="*/ 0 h 9"/>
                <a:gd name="T2" fmla="*/ 10 w 10"/>
                <a:gd name="T3" fmla="*/ 3 h 9"/>
                <a:gd name="T4" fmla="*/ 3 w 10"/>
                <a:gd name="T5" fmla="*/ 9 h 9"/>
                <a:gd name="T6" fmla="*/ 0 w 10"/>
                <a:gd name="T7" fmla="*/ 7 h 9"/>
                <a:gd name="T8" fmla="*/ 7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lnTo>
                    <a:pt x="10" y="3"/>
                  </a:lnTo>
                  <a:lnTo>
                    <a:pt x="3" y="9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0" name="Freeform 77"/>
            <p:cNvSpPr>
              <a:spLocks noEditPoints="1"/>
            </p:cNvSpPr>
            <p:nvPr/>
          </p:nvSpPr>
          <p:spPr bwMode="auto">
            <a:xfrm>
              <a:off x="5352807" y="1774992"/>
              <a:ext cx="37724" cy="85926"/>
            </a:xfrm>
            <a:custGeom>
              <a:avLst/>
              <a:gdLst>
                <a:gd name="T0" fmla="*/ 16 w 32"/>
                <a:gd name="T1" fmla="*/ 72 h 72"/>
                <a:gd name="T2" fmla="*/ 32 w 32"/>
                <a:gd name="T3" fmla="*/ 56 h 72"/>
                <a:gd name="T4" fmla="*/ 20 w 32"/>
                <a:gd name="T5" fmla="*/ 40 h 72"/>
                <a:gd name="T6" fmla="*/ 20 w 32"/>
                <a:gd name="T7" fmla="*/ 0 h 72"/>
                <a:gd name="T8" fmla="*/ 12 w 32"/>
                <a:gd name="T9" fmla="*/ 0 h 72"/>
                <a:gd name="T10" fmla="*/ 12 w 32"/>
                <a:gd name="T11" fmla="*/ 40 h 72"/>
                <a:gd name="T12" fmla="*/ 0 w 32"/>
                <a:gd name="T13" fmla="*/ 56 h 72"/>
                <a:gd name="T14" fmla="*/ 16 w 32"/>
                <a:gd name="T15" fmla="*/ 72 h 72"/>
                <a:gd name="T16" fmla="*/ 16 w 32"/>
                <a:gd name="T17" fmla="*/ 48 h 72"/>
                <a:gd name="T18" fmla="*/ 24 w 32"/>
                <a:gd name="T19" fmla="*/ 56 h 72"/>
                <a:gd name="T20" fmla="*/ 16 w 32"/>
                <a:gd name="T21" fmla="*/ 64 h 72"/>
                <a:gd name="T22" fmla="*/ 8 w 32"/>
                <a:gd name="T23" fmla="*/ 56 h 72"/>
                <a:gd name="T24" fmla="*/ 16 w 32"/>
                <a:gd name="T2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72">
                  <a:moveTo>
                    <a:pt x="16" y="72"/>
                  </a:moveTo>
                  <a:cubicBezTo>
                    <a:pt x="25" y="72"/>
                    <a:pt x="32" y="65"/>
                    <a:pt x="32" y="56"/>
                  </a:cubicBezTo>
                  <a:cubicBezTo>
                    <a:pt x="32" y="48"/>
                    <a:pt x="27" y="42"/>
                    <a:pt x="20" y="4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2"/>
                    <a:pt x="0" y="48"/>
                    <a:pt x="0" y="56"/>
                  </a:cubicBezTo>
                  <a:cubicBezTo>
                    <a:pt x="0" y="65"/>
                    <a:pt x="7" y="72"/>
                    <a:pt x="16" y="72"/>
                  </a:cubicBezTo>
                  <a:close/>
                  <a:moveTo>
                    <a:pt x="16" y="48"/>
                  </a:moveTo>
                  <a:cubicBezTo>
                    <a:pt x="21" y="48"/>
                    <a:pt x="24" y="51"/>
                    <a:pt x="24" y="56"/>
                  </a:cubicBezTo>
                  <a:cubicBezTo>
                    <a:pt x="24" y="60"/>
                    <a:pt x="21" y="64"/>
                    <a:pt x="16" y="64"/>
                  </a:cubicBezTo>
                  <a:cubicBezTo>
                    <a:pt x="12" y="64"/>
                    <a:pt x="8" y="60"/>
                    <a:pt x="8" y="56"/>
                  </a:cubicBezTo>
                  <a:cubicBezTo>
                    <a:pt x="8" y="51"/>
                    <a:pt x="12" y="48"/>
                    <a:pt x="1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204114" y="4372262"/>
            <a:ext cx="303884" cy="230533"/>
            <a:chOff x="3651058" y="2887835"/>
            <a:chExt cx="303884" cy="230533"/>
          </a:xfrm>
          <a:solidFill>
            <a:schemeClr val="tx1"/>
          </a:solidFill>
        </p:grpSpPr>
        <p:sp>
          <p:nvSpPr>
            <p:cNvPr id="142" name="Freeform 144"/>
            <p:cNvSpPr>
              <a:spLocks noEditPoints="1"/>
            </p:cNvSpPr>
            <p:nvPr/>
          </p:nvSpPr>
          <p:spPr bwMode="auto">
            <a:xfrm>
              <a:off x="3651058" y="2887835"/>
              <a:ext cx="303884" cy="230533"/>
            </a:xfrm>
            <a:custGeom>
              <a:avLst/>
              <a:gdLst>
                <a:gd name="T0" fmla="*/ 19 w 145"/>
                <a:gd name="T1" fmla="*/ 25 h 110"/>
                <a:gd name="T2" fmla="*/ 50 w 145"/>
                <a:gd name="T3" fmla="*/ 25 h 110"/>
                <a:gd name="T4" fmla="*/ 50 w 145"/>
                <a:gd name="T5" fmla="*/ 4 h 110"/>
                <a:gd name="T6" fmla="*/ 28 w 145"/>
                <a:gd name="T7" fmla="*/ 4 h 110"/>
                <a:gd name="T8" fmla="*/ 28 w 145"/>
                <a:gd name="T9" fmla="*/ 0 h 110"/>
                <a:gd name="T10" fmla="*/ 23 w 145"/>
                <a:gd name="T11" fmla="*/ 0 h 110"/>
                <a:gd name="T12" fmla="*/ 23 w 145"/>
                <a:gd name="T13" fmla="*/ 9 h 110"/>
                <a:gd name="T14" fmla="*/ 46 w 145"/>
                <a:gd name="T15" fmla="*/ 9 h 110"/>
                <a:gd name="T16" fmla="*/ 46 w 145"/>
                <a:gd name="T17" fmla="*/ 20 h 110"/>
                <a:gd name="T18" fmla="*/ 14 w 145"/>
                <a:gd name="T19" fmla="*/ 20 h 110"/>
                <a:gd name="T20" fmla="*/ 14 w 145"/>
                <a:gd name="T21" fmla="*/ 38 h 110"/>
                <a:gd name="T22" fmla="*/ 0 w 145"/>
                <a:gd name="T23" fmla="*/ 38 h 110"/>
                <a:gd name="T24" fmla="*/ 0 w 145"/>
                <a:gd name="T25" fmla="*/ 110 h 110"/>
                <a:gd name="T26" fmla="*/ 145 w 145"/>
                <a:gd name="T27" fmla="*/ 110 h 110"/>
                <a:gd name="T28" fmla="*/ 145 w 145"/>
                <a:gd name="T29" fmla="*/ 38 h 110"/>
                <a:gd name="T30" fmla="*/ 19 w 145"/>
                <a:gd name="T31" fmla="*/ 38 h 110"/>
                <a:gd name="T32" fmla="*/ 19 w 145"/>
                <a:gd name="T33" fmla="*/ 25 h 110"/>
                <a:gd name="T34" fmla="*/ 140 w 145"/>
                <a:gd name="T35" fmla="*/ 106 h 110"/>
                <a:gd name="T36" fmla="*/ 5 w 145"/>
                <a:gd name="T37" fmla="*/ 106 h 110"/>
                <a:gd name="T38" fmla="*/ 5 w 145"/>
                <a:gd name="T39" fmla="*/ 43 h 110"/>
                <a:gd name="T40" fmla="*/ 140 w 145"/>
                <a:gd name="T41" fmla="*/ 43 h 110"/>
                <a:gd name="T42" fmla="*/ 140 w 145"/>
                <a:gd name="T43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5" h="110">
                  <a:moveTo>
                    <a:pt x="19" y="25"/>
                  </a:moveTo>
                  <a:lnTo>
                    <a:pt x="50" y="25"/>
                  </a:lnTo>
                  <a:lnTo>
                    <a:pt x="50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23" y="9"/>
                  </a:lnTo>
                  <a:lnTo>
                    <a:pt x="46" y="9"/>
                  </a:lnTo>
                  <a:lnTo>
                    <a:pt x="46" y="20"/>
                  </a:lnTo>
                  <a:lnTo>
                    <a:pt x="14" y="20"/>
                  </a:lnTo>
                  <a:lnTo>
                    <a:pt x="14" y="38"/>
                  </a:lnTo>
                  <a:lnTo>
                    <a:pt x="0" y="38"/>
                  </a:lnTo>
                  <a:lnTo>
                    <a:pt x="0" y="110"/>
                  </a:lnTo>
                  <a:lnTo>
                    <a:pt x="145" y="110"/>
                  </a:lnTo>
                  <a:lnTo>
                    <a:pt x="145" y="38"/>
                  </a:lnTo>
                  <a:lnTo>
                    <a:pt x="19" y="38"/>
                  </a:lnTo>
                  <a:lnTo>
                    <a:pt x="19" y="25"/>
                  </a:lnTo>
                  <a:close/>
                  <a:moveTo>
                    <a:pt x="140" y="106"/>
                  </a:moveTo>
                  <a:lnTo>
                    <a:pt x="5" y="106"/>
                  </a:lnTo>
                  <a:lnTo>
                    <a:pt x="5" y="43"/>
                  </a:lnTo>
                  <a:lnTo>
                    <a:pt x="140" y="43"/>
                  </a:lnTo>
                  <a:lnTo>
                    <a:pt x="14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Rectangle 145"/>
            <p:cNvSpPr>
              <a:spLocks noChangeArrowheads="1"/>
            </p:cNvSpPr>
            <p:nvPr/>
          </p:nvSpPr>
          <p:spPr bwMode="auto">
            <a:xfrm>
              <a:off x="367201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4" name="Rectangle 146"/>
            <p:cNvSpPr>
              <a:spLocks noChangeArrowheads="1"/>
            </p:cNvSpPr>
            <p:nvPr/>
          </p:nvSpPr>
          <p:spPr bwMode="auto">
            <a:xfrm>
              <a:off x="3699259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372860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6" name="Rectangle 148"/>
            <p:cNvSpPr>
              <a:spLocks noChangeArrowheads="1"/>
            </p:cNvSpPr>
            <p:nvPr/>
          </p:nvSpPr>
          <p:spPr bwMode="auto">
            <a:xfrm>
              <a:off x="3755845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378518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8" name="Rectangle 150"/>
            <p:cNvSpPr>
              <a:spLocks noChangeArrowheads="1"/>
            </p:cNvSpPr>
            <p:nvPr/>
          </p:nvSpPr>
          <p:spPr bwMode="auto">
            <a:xfrm>
              <a:off x="381243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3841770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386901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1" name="Rectangle 153"/>
            <p:cNvSpPr>
              <a:spLocks noChangeArrowheads="1"/>
            </p:cNvSpPr>
            <p:nvPr/>
          </p:nvSpPr>
          <p:spPr bwMode="auto">
            <a:xfrm>
              <a:off x="3898356" y="3001005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2" name="Rectangle 154"/>
            <p:cNvSpPr>
              <a:spLocks noChangeArrowheads="1"/>
            </p:cNvSpPr>
            <p:nvPr/>
          </p:nvSpPr>
          <p:spPr bwMode="auto">
            <a:xfrm>
              <a:off x="3672015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3" name="Rectangle 155"/>
            <p:cNvSpPr>
              <a:spLocks noChangeArrowheads="1"/>
            </p:cNvSpPr>
            <p:nvPr/>
          </p:nvSpPr>
          <p:spPr bwMode="auto">
            <a:xfrm>
              <a:off x="3699259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4" name="Rectangle 156"/>
            <p:cNvSpPr>
              <a:spLocks noChangeArrowheads="1"/>
            </p:cNvSpPr>
            <p:nvPr/>
          </p:nvSpPr>
          <p:spPr bwMode="auto">
            <a:xfrm>
              <a:off x="3728600" y="3076452"/>
              <a:ext cx="121554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5" name="Rectangle 157"/>
            <p:cNvSpPr>
              <a:spLocks noChangeArrowheads="1"/>
            </p:cNvSpPr>
            <p:nvPr/>
          </p:nvSpPr>
          <p:spPr bwMode="auto">
            <a:xfrm>
              <a:off x="388787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6" name="Rectangle 158"/>
            <p:cNvSpPr>
              <a:spLocks noChangeArrowheads="1"/>
            </p:cNvSpPr>
            <p:nvPr/>
          </p:nvSpPr>
          <p:spPr bwMode="auto">
            <a:xfrm>
              <a:off x="3917217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7" name="Rectangle 159"/>
            <p:cNvSpPr>
              <a:spLocks noChangeArrowheads="1"/>
            </p:cNvSpPr>
            <p:nvPr/>
          </p:nvSpPr>
          <p:spPr bwMode="auto">
            <a:xfrm>
              <a:off x="3860633" y="3076452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8" name="Rectangle 160"/>
            <p:cNvSpPr>
              <a:spLocks noChangeArrowheads="1"/>
            </p:cNvSpPr>
            <p:nvPr/>
          </p:nvSpPr>
          <p:spPr bwMode="auto">
            <a:xfrm>
              <a:off x="369087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59" name="Rectangle 161"/>
            <p:cNvSpPr>
              <a:spLocks noChangeArrowheads="1"/>
            </p:cNvSpPr>
            <p:nvPr/>
          </p:nvSpPr>
          <p:spPr bwMode="auto">
            <a:xfrm>
              <a:off x="371812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374746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1" name="Rectangle 163"/>
            <p:cNvSpPr>
              <a:spLocks noChangeArrowheads="1"/>
            </p:cNvSpPr>
            <p:nvPr/>
          </p:nvSpPr>
          <p:spPr bwMode="auto">
            <a:xfrm>
              <a:off x="3774706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380404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3831292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3860633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388787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6" name="Rectangle 168"/>
            <p:cNvSpPr>
              <a:spLocks noChangeArrowheads="1"/>
            </p:cNvSpPr>
            <p:nvPr/>
          </p:nvSpPr>
          <p:spPr bwMode="auto">
            <a:xfrm>
              <a:off x="3917217" y="3038729"/>
              <a:ext cx="18862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962732" y="4874188"/>
            <a:ext cx="301789" cy="301788"/>
            <a:chOff x="5220774" y="2852207"/>
            <a:chExt cx="301789" cy="301788"/>
          </a:xfrm>
          <a:solidFill>
            <a:schemeClr val="tx1"/>
          </a:solidFill>
        </p:grpSpPr>
        <p:sp>
          <p:nvSpPr>
            <p:cNvPr id="168" name="Freeform 173"/>
            <p:cNvSpPr>
              <a:spLocks/>
            </p:cNvSpPr>
            <p:nvPr/>
          </p:nvSpPr>
          <p:spPr bwMode="auto">
            <a:xfrm>
              <a:off x="5361190" y="2852207"/>
              <a:ext cx="161373" cy="161373"/>
            </a:xfrm>
            <a:custGeom>
              <a:avLst/>
              <a:gdLst>
                <a:gd name="T0" fmla="*/ 92 w 136"/>
                <a:gd name="T1" fmla="*/ 0 h 136"/>
                <a:gd name="T2" fmla="*/ 92 w 136"/>
                <a:gd name="T3" fmla="*/ 0 h 136"/>
                <a:gd name="T4" fmla="*/ 66 w 136"/>
                <a:gd name="T5" fmla="*/ 9 h 136"/>
                <a:gd name="T6" fmla="*/ 13 w 136"/>
                <a:gd name="T7" fmla="*/ 61 h 136"/>
                <a:gd name="T8" fmla="*/ 0 w 136"/>
                <a:gd name="T9" fmla="*/ 92 h 136"/>
                <a:gd name="T10" fmla="*/ 4 w 136"/>
                <a:gd name="T11" fmla="*/ 110 h 136"/>
                <a:gd name="T12" fmla="*/ 4 w 136"/>
                <a:gd name="T13" fmla="*/ 110 h 136"/>
                <a:gd name="T14" fmla="*/ 5 w 136"/>
                <a:gd name="T15" fmla="*/ 111 h 136"/>
                <a:gd name="T16" fmla="*/ 12 w 136"/>
                <a:gd name="T17" fmla="*/ 108 h 136"/>
                <a:gd name="T18" fmla="*/ 11 w 136"/>
                <a:gd name="T19" fmla="*/ 106 h 136"/>
                <a:gd name="T20" fmla="*/ 8 w 136"/>
                <a:gd name="T21" fmla="*/ 108 h 136"/>
                <a:gd name="T22" fmla="*/ 11 w 136"/>
                <a:gd name="T23" fmla="*/ 106 h 136"/>
                <a:gd name="T24" fmla="*/ 8 w 136"/>
                <a:gd name="T25" fmla="*/ 92 h 136"/>
                <a:gd name="T26" fmla="*/ 19 w 136"/>
                <a:gd name="T27" fmla="*/ 67 h 136"/>
                <a:gd name="T28" fmla="*/ 71 w 136"/>
                <a:gd name="T29" fmla="*/ 15 h 136"/>
                <a:gd name="T30" fmla="*/ 92 w 136"/>
                <a:gd name="T31" fmla="*/ 8 h 136"/>
                <a:gd name="T32" fmla="*/ 92 w 136"/>
                <a:gd name="T33" fmla="*/ 8 h 136"/>
                <a:gd name="T34" fmla="*/ 118 w 136"/>
                <a:gd name="T35" fmla="*/ 19 h 136"/>
                <a:gd name="T36" fmla="*/ 128 w 136"/>
                <a:gd name="T37" fmla="*/ 44 h 136"/>
                <a:gd name="T38" fmla="*/ 121 w 136"/>
                <a:gd name="T39" fmla="*/ 65 h 136"/>
                <a:gd name="T40" fmla="*/ 73 w 136"/>
                <a:gd name="T41" fmla="*/ 113 h 136"/>
                <a:gd name="T42" fmla="*/ 73 w 136"/>
                <a:gd name="T43" fmla="*/ 114 h 136"/>
                <a:gd name="T44" fmla="*/ 44 w 136"/>
                <a:gd name="T45" fmla="*/ 128 h 136"/>
                <a:gd name="T46" fmla="*/ 44 w 136"/>
                <a:gd name="T47" fmla="*/ 128 h 136"/>
                <a:gd name="T48" fmla="*/ 30 w 136"/>
                <a:gd name="T49" fmla="*/ 125 h 136"/>
                <a:gd name="T50" fmla="*/ 27 w 136"/>
                <a:gd name="T51" fmla="*/ 132 h 136"/>
                <a:gd name="T52" fmla="*/ 44 w 136"/>
                <a:gd name="T53" fmla="*/ 136 h 136"/>
                <a:gd name="T54" fmla="*/ 44 w 136"/>
                <a:gd name="T55" fmla="*/ 136 h 136"/>
                <a:gd name="T56" fmla="*/ 79 w 136"/>
                <a:gd name="T57" fmla="*/ 119 h 136"/>
                <a:gd name="T58" fmla="*/ 127 w 136"/>
                <a:gd name="T59" fmla="*/ 71 h 136"/>
                <a:gd name="T60" fmla="*/ 127 w 136"/>
                <a:gd name="T61" fmla="*/ 70 h 136"/>
                <a:gd name="T62" fmla="*/ 136 w 136"/>
                <a:gd name="T63" fmla="*/ 44 h 136"/>
                <a:gd name="T64" fmla="*/ 123 w 136"/>
                <a:gd name="T65" fmla="*/ 13 h 136"/>
                <a:gd name="T66" fmla="*/ 92 w 136"/>
                <a:gd name="T6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36"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2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98"/>
                    <a:pt x="1" y="104"/>
                    <a:pt x="4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10"/>
                    <a:pt x="4" y="111"/>
                    <a:pt x="5" y="111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07"/>
                    <a:pt x="11" y="107"/>
                    <a:pt x="11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9" y="102"/>
                    <a:pt x="8" y="97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0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02" y="8"/>
                    <a:pt x="111" y="12"/>
                    <a:pt x="118" y="19"/>
                  </a:cubicBezTo>
                  <a:cubicBezTo>
                    <a:pt x="124" y="25"/>
                    <a:pt x="128" y="34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9" y="128"/>
                    <a:pt x="34" y="127"/>
                    <a:pt x="30" y="125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2" y="135"/>
                    <a:pt x="38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2"/>
                    <a:pt x="132" y="21"/>
                    <a:pt x="123" y="13"/>
                  </a:cubicBezTo>
                  <a:cubicBezTo>
                    <a:pt x="115" y="5"/>
                    <a:pt x="104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9" name="Freeform 174"/>
            <p:cNvSpPr>
              <a:spLocks/>
            </p:cNvSpPr>
            <p:nvPr/>
          </p:nvSpPr>
          <p:spPr bwMode="auto">
            <a:xfrm>
              <a:off x="5220774" y="2994718"/>
              <a:ext cx="159277" cy="159277"/>
            </a:xfrm>
            <a:custGeom>
              <a:avLst/>
              <a:gdLst>
                <a:gd name="T0" fmla="*/ 125 w 136"/>
                <a:gd name="T1" fmla="*/ 30 h 136"/>
                <a:gd name="T2" fmla="*/ 128 w 136"/>
                <a:gd name="T3" fmla="*/ 44 h 136"/>
                <a:gd name="T4" fmla="*/ 121 w 136"/>
                <a:gd name="T5" fmla="*/ 65 h 136"/>
                <a:gd name="T6" fmla="*/ 73 w 136"/>
                <a:gd name="T7" fmla="*/ 113 h 136"/>
                <a:gd name="T8" fmla="*/ 73 w 136"/>
                <a:gd name="T9" fmla="*/ 114 h 136"/>
                <a:gd name="T10" fmla="*/ 44 w 136"/>
                <a:gd name="T11" fmla="*/ 128 h 136"/>
                <a:gd name="T12" fmla="*/ 44 w 136"/>
                <a:gd name="T13" fmla="*/ 128 h 136"/>
                <a:gd name="T14" fmla="*/ 19 w 136"/>
                <a:gd name="T15" fmla="*/ 118 h 136"/>
                <a:gd name="T16" fmla="*/ 8 w 136"/>
                <a:gd name="T17" fmla="*/ 92 h 136"/>
                <a:gd name="T18" fmla="*/ 19 w 136"/>
                <a:gd name="T19" fmla="*/ 67 h 136"/>
                <a:gd name="T20" fmla="*/ 71 w 136"/>
                <a:gd name="T21" fmla="*/ 15 h 136"/>
                <a:gd name="T22" fmla="*/ 92 w 136"/>
                <a:gd name="T23" fmla="*/ 8 h 136"/>
                <a:gd name="T24" fmla="*/ 92 w 136"/>
                <a:gd name="T25" fmla="*/ 8 h 136"/>
                <a:gd name="T26" fmla="*/ 107 w 136"/>
                <a:gd name="T27" fmla="*/ 11 h 136"/>
                <a:gd name="T28" fmla="*/ 110 w 136"/>
                <a:gd name="T29" fmla="*/ 4 h 136"/>
                <a:gd name="T30" fmla="*/ 92 w 136"/>
                <a:gd name="T31" fmla="*/ 0 h 136"/>
                <a:gd name="T32" fmla="*/ 92 w 136"/>
                <a:gd name="T33" fmla="*/ 0 h 136"/>
                <a:gd name="T34" fmla="*/ 66 w 136"/>
                <a:gd name="T35" fmla="*/ 9 h 136"/>
                <a:gd name="T36" fmla="*/ 13 w 136"/>
                <a:gd name="T37" fmla="*/ 61 h 136"/>
                <a:gd name="T38" fmla="*/ 0 w 136"/>
                <a:gd name="T39" fmla="*/ 92 h 136"/>
                <a:gd name="T40" fmla="*/ 13 w 136"/>
                <a:gd name="T41" fmla="*/ 123 h 136"/>
                <a:gd name="T42" fmla="*/ 44 w 136"/>
                <a:gd name="T43" fmla="*/ 136 h 136"/>
                <a:gd name="T44" fmla="*/ 44 w 136"/>
                <a:gd name="T45" fmla="*/ 136 h 136"/>
                <a:gd name="T46" fmla="*/ 79 w 136"/>
                <a:gd name="T47" fmla="*/ 119 h 136"/>
                <a:gd name="T48" fmla="*/ 127 w 136"/>
                <a:gd name="T49" fmla="*/ 71 h 136"/>
                <a:gd name="T50" fmla="*/ 127 w 136"/>
                <a:gd name="T51" fmla="*/ 70 h 136"/>
                <a:gd name="T52" fmla="*/ 136 w 136"/>
                <a:gd name="T53" fmla="*/ 44 h 136"/>
                <a:gd name="T54" fmla="*/ 133 w 136"/>
                <a:gd name="T55" fmla="*/ 26 h 136"/>
                <a:gd name="T56" fmla="*/ 125 w 136"/>
                <a:gd name="T57" fmla="*/ 3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" h="136">
                  <a:moveTo>
                    <a:pt x="125" y="30"/>
                  </a:moveTo>
                  <a:cubicBezTo>
                    <a:pt x="127" y="34"/>
                    <a:pt x="128" y="39"/>
                    <a:pt x="128" y="44"/>
                  </a:cubicBezTo>
                  <a:cubicBezTo>
                    <a:pt x="128" y="52"/>
                    <a:pt x="126" y="59"/>
                    <a:pt x="121" y="65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66" y="123"/>
                    <a:pt x="56" y="128"/>
                    <a:pt x="44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35" y="128"/>
                    <a:pt x="26" y="124"/>
                    <a:pt x="19" y="118"/>
                  </a:cubicBezTo>
                  <a:cubicBezTo>
                    <a:pt x="12" y="111"/>
                    <a:pt x="8" y="102"/>
                    <a:pt x="8" y="92"/>
                  </a:cubicBezTo>
                  <a:cubicBezTo>
                    <a:pt x="8" y="83"/>
                    <a:pt x="12" y="74"/>
                    <a:pt x="19" y="67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7" y="11"/>
                    <a:pt x="84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7" y="8"/>
                    <a:pt x="102" y="9"/>
                    <a:pt x="107" y="11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4" y="1"/>
                    <a:pt x="98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3" y="0"/>
                    <a:pt x="73" y="3"/>
                    <a:pt x="66" y="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5" y="70"/>
                    <a:pt x="0" y="81"/>
                    <a:pt x="0" y="92"/>
                  </a:cubicBezTo>
                  <a:cubicBezTo>
                    <a:pt x="0" y="104"/>
                    <a:pt x="5" y="115"/>
                    <a:pt x="13" y="123"/>
                  </a:cubicBezTo>
                  <a:cubicBezTo>
                    <a:pt x="21" y="132"/>
                    <a:pt x="32" y="136"/>
                    <a:pt x="44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58" y="136"/>
                    <a:pt x="71" y="130"/>
                    <a:pt x="79" y="119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33" y="63"/>
                    <a:pt x="136" y="54"/>
                    <a:pt x="136" y="44"/>
                  </a:cubicBezTo>
                  <a:cubicBezTo>
                    <a:pt x="136" y="38"/>
                    <a:pt x="135" y="32"/>
                    <a:pt x="133" y="26"/>
                  </a:cubicBezTo>
                  <a:lnTo>
                    <a:pt x="12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0" name="Freeform 175"/>
            <p:cNvSpPr>
              <a:spLocks/>
            </p:cNvSpPr>
            <p:nvPr/>
          </p:nvSpPr>
          <p:spPr bwMode="auto">
            <a:xfrm>
              <a:off x="5325562" y="2956995"/>
              <a:ext cx="92213" cy="92213"/>
            </a:xfrm>
            <a:custGeom>
              <a:avLst/>
              <a:gdLst>
                <a:gd name="T0" fmla="*/ 44 w 44"/>
                <a:gd name="T1" fmla="*/ 4 h 44"/>
                <a:gd name="T2" fmla="*/ 3 w 44"/>
                <a:gd name="T3" fmla="*/ 44 h 44"/>
                <a:gd name="T4" fmla="*/ 0 w 44"/>
                <a:gd name="T5" fmla="*/ 41 h 44"/>
                <a:gd name="T6" fmla="*/ 41 w 44"/>
                <a:gd name="T7" fmla="*/ 0 h 44"/>
                <a:gd name="T8" fmla="*/ 44 w 44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4" y="4"/>
                  </a:moveTo>
                  <a:lnTo>
                    <a:pt x="3" y="44"/>
                  </a:lnTo>
                  <a:lnTo>
                    <a:pt x="0" y="41"/>
                  </a:lnTo>
                  <a:lnTo>
                    <a:pt x="41" y="0"/>
                  </a:lnTo>
                  <a:lnTo>
                    <a:pt x="4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98123" y="3408396"/>
            <a:ext cx="114681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792394" y="4023045"/>
            <a:ext cx="13356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890437" y="528118"/>
            <a:ext cx="5820748" cy="1842942"/>
          </a:xfrm>
          <a:prstGeom prst="roundRect">
            <a:avLst>
              <a:gd name="adj" fmla="val 105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265820" y="746139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81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431079" y="1117808"/>
            <a:ext cx="212961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31079" y="742995"/>
            <a:ext cx="1655408" cy="245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550184" y="738596"/>
            <a:ext cx="2759943" cy="2094248"/>
            <a:chOff x="1330081" y="1914851"/>
            <a:chExt cx="2123629" cy="1611413"/>
          </a:xfrm>
        </p:grpSpPr>
        <p:sp>
          <p:nvSpPr>
            <p:cNvPr id="89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92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0" name="Isosceles Triangle 119"/>
          <p:cNvSpPr/>
          <p:nvPr/>
        </p:nvSpPr>
        <p:spPr>
          <a:xfrm rot="2986916">
            <a:off x="8091277" y="1296449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6095945" y="705944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54"/>
          <p:cNvSpPr>
            <a:spLocks noEditPoints="1"/>
          </p:cNvSpPr>
          <p:nvPr/>
        </p:nvSpPr>
        <p:spPr bwMode="auto">
          <a:xfrm>
            <a:off x="6211273" y="851292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6" name="Chart 175"/>
          <p:cNvGraphicFramePr/>
          <p:nvPr>
            <p:extLst>
              <p:ext uri="{D42A27DB-BD31-4B8C-83A1-F6EECF244321}">
                <p14:modId xmlns:p14="http://schemas.microsoft.com/office/powerpoint/2010/main" val="2405495778"/>
              </p:ext>
            </p:extLst>
          </p:nvPr>
        </p:nvGraphicFramePr>
        <p:xfrm>
          <a:off x="5603358" y="4131405"/>
          <a:ext cx="5964866" cy="2078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615017"/>
              </p:ext>
            </p:extLst>
          </p:nvPr>
        </p:nvGraphicFramePr>
        <p:xfrm>
          <a:off x="5890437" y="2558468"/>
          <a:ext cx="5670254" cy="1464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6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0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9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72" grpId="0" animBg="1"/>
          <p:bldP spid="124" grpId="0"/>
          <p:bldP spid="171" grpId="0"/>
          <p:bldP spid="172" grpId="0"/>
          <p:bldP spid="79" grpId="0" animBg="1"/>
          <p:bldP spid="86" grpId="0"/>
          <p:bldP spid="87" grpId="0"/>
          <p:bldP spid="120" grpId="0" animBg="1"/>
          <p:bldP spid="173" grpId="0" animBg="1"/>
          <p:bldP spid="174" grpId="0" animBg="1"/>
          <p:bldGraphic spid="176" grpId="0">
            <p:bldAsOne/>
          </p:bldGraphic>
          <p:bldGraphic spid="177" grpId="0">
            <p:bldAsOne/>
          </p:bldGraphic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560571"/>
              </p:ext>
            </p:extLst>
          </p:nvPr>
        </p:nvGraphicFramePr>
        <p:xfrm>
          <a:off x="603323" y="2862775"/>
          <a:ext cx="2593350" cy="236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9" name="Freeform 20"/>
          <p:cNvSpPr>
            <a:spLocks/>
          </p:cNvSpPr>
          <p:nvPr/>
        </p:nvSpPr>
        <p:spPr bwMode="auto">
          <a:xfrm>
            <a:off x="675797" y="2672435"/>
            <a:ext cx="2414552" cy="2415610"/>
          </a:xfrm>
          <a:prstGeom prst="arc">
            <a:avLst>
              <a:gd name="adj1" fmla="val 16271458"/>
              <a:gd name="adj2" fmla="val 19122416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0" name="TextBox 139"/>
          <p:cNvSpPr txBox="1"/>
          <p:nvPr/>
        </p:nvSpPr>
        <p:spPr>
          <a:xfrm>
            <a:off x="1369269" y="5841814"/>
            <a:ext cx="170515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69269" y="5589867"/>
            <a:ext cx="17051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42" name="Oval 141"/>
          <p:cNvSpPr/>
          <p:nvPr/>
        </p:nvSpPr>
        <p:spPr>
          <a:xfrm>
            <a:off x="869292" y="5524529"/>
            <a:ext cx="474802" cy="474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474"/>
          <p:cNvSpPr>
            <a:spLocks noEditPoints="1"/>
          </p:cNvSpPr>
          <p:nvPr/>
        </p:nvSpPr>
        <p:spPr bwMode="auto">
          <a:xfrm>
            <a:off x="1001571" y="5659478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943961"/>
              </p:ext>
            </p:extLst>
          </p:nvPr>
        </p:nvGraphicFramePr>
        <p:xfrm>
          <a:off x="3504953" y="2857833"/>
          <a:ext cx="2824176" cy="244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Oval 144"/>
          <p:cNvSpPr/>
          <p:nvPr/>
        </p:nvSpPr>
        <p:spPr>
          <a:xfrm>
            <a:off x="5066540" y="264432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480"/>
          <p:cNvSpPr>
            <a:spLocks noEditPoints="1"/>
          </p:cNvSpPr>
          <p:nvPr/>
        </p:nvSpPr>
        <p:spPr bwMode="auto">
          <a:xfrm>
            <a:off x="5163402" y="272902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402105" y="5593933"/>
            <a:ext cx="303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centuries.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522343" y="410837"/>
            <a:ext cx="3924000" cy="3433729"/>
          </a:xfrm>
          <a:prstGeom prst="roundRect">
            <a:avLst>
              <a:gd name="adj" fmla="val 5702"/>
            </a:avLst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8044183" y="2087870"/>
            <a:ext cx="2880320" cy="0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9484343" y="799937"/>
            <a:ext cx="0" cy="2578393"/>
          </a:xfrm>
          <a:prstGeom prst="straightConnector1">
            <a:avLst/>
          </a:prstGeom>
          <a:ln w="6350" cap="rnd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562685" y="1074293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9028322" y="353232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9025788" y="3527947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Price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065616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0978727" y="1922299"/>
            <a:ext cx="908976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Quality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8615418" y="2237218"/>
            <a:ext cx="825808" cy="82580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576463" y="2637615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9606848" y="1231592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0543309" y="719428"/>
            <a:ext cx="825808" cy="825808"/>
          </a:xfrm>
          <a:prstGeom prst="ellipse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latin typeface="+mj-lt"/>
              </a:rPr>
              <a:t>SAMPLE TEXT</a:t>
            </a:r>
            <a:endParaRPr lang="uk-UA" sz="1000" dirty="0">
              <a:latin typeface="+mj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63" name="Oval 162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3" grpId="0" animBg="1"/>
      <p:bldP spid="24" grpId="0"/>
      <p:bldGraphic spid="138" grpId="0">
        <p:bldAsOne/>
      </p:bldGraphic>
      <p:bldP spid="139" grpId="0" animBg="1"/>
      <p:bldP spid="140" grpId="0"/>
      <p:bldP spid="141" grpId="0"/>
      <p:bldP spid="142" grpId="0" animBg="1"/>
      <p:bldP spid="143" grpId="0" animBg="1"/>
      <p:bldGraphic spid="144" grpId="0">
        <p:bldAsOne/>
      </p:bldGraphic>
      <p:bldP spid="145" grpId="0" animBg="1"/>
      <p:bldP spid="146" grpId="0" animBg="1"/>
      <p:bldP spid="147" grpId="0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/>
      <p:bldP spid="162" grpId="0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560753" y="405034"/>
            <a:ext cx="432489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5578" y="1049111"/>
            <a:ext cx="2551179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80623" y="430627"/>
            <a:ext cx="2096431" cy="475844"/>
            <a:chOff x="1739590" y="5317751"/>
            <a:chExt cx="2096431" cy="475844"/>
          </a:xfrm>
        </p:grpSpPr>
        <p:sp>
          <p:nvSpPr>
            <p:cNvPr id="78" name="Rounded Rectangle 7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9078833" y="368273"/>
            <a:ext cx="2759943" cy="2094248"/>
            <a:chOff x="1330081" y="1914851"/>
            <a:chExt cx="2123629" cy="1611413"/>
          </a:xfrm>
        </p:grpSpPr>
        <p:sp>
          <p:nvSpPr>
            <p:cNvPr id="195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rgbClr val="FFFFFF">
                  <a:alpha val="10000"/>
                </a:srgb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330081" y="1914851"/>
              <a:ext cx="2123629" cy="1018376"/>
              <a:chOff x="1330081" y="1914851"/>
              <a:chExt cx="2123629" cy="10183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" name="Group 205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7" name="Group 206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208" name="Straight Connector 207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0" name="TextBox 199"/>
              <p:cNvSpPr txBox="1"/>
              <p:nvPr/>
            </p:nvSpPr>
            <p:spPr>
              <a:xfrm>
                <a:off x="1330081" y="2779295"/>
                <a:ext cx="18156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485078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25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199632" y="1914851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>
                    <a:solidFill>
                      <a:srgbClr val="FFFFFF"/>
                    </a:solidFill>
                  </a:rPr>
                  <a:t>50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913332" y="2230655"/>
                <a:ext cx="221030" cy="1539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75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048206" y="2779295"/>
                <a:ext cx="405504" cy="1539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>
                    <a:solidFill>
                      <a:srgbClr val="FFFFFF"/>
                    </a:solidFill>
                  </a:rPr>
                  <a:t>100</a:t>
                </a:r>
              </a:p>
            </p:txBody>
          </p:sp>
        </p:grpSp>
        <p:sp>
          <p:nvSpPr>
            <p:cNvPr id="198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rgbClr val="FFFFFF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solidFill>
                  <a:srgbClr val="FFFFFF"/>
                </a:solidFill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26" name="Isosceles Triangle 225"/>
          <p:cNvSpPr/>
          <p:nvPr/>
        </p:nvSpPr>
        <p:spPr>
          <a:xfrm rot="2986916">
            <a:off x="10619926" y="926126"/>
            <a:ext cx="72008" cy="749235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8810931" y="358320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TextBox 227"/>
          <p:cNvSpPr txBox="1"/>
          <p:nvPr/>
        </p:nvSpPr>
        <p:spPr>
          <a:xfrm>
            <a:off x="8862608" y="524552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&gt;8k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229700" y="185774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25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290738"/>
              </p:ext>
            </p:extLst>
          </p:nvPr>
        </p:nvGraphicFramePr>
        <p:xfrm>
          <a:off x="3370951" y="962181"/>
          <a:ext cx="5031339" cy="130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4" name="Freeform 20"/>
          <p:cNvSpPr>
            <a:spLocks/>
          </p:cNvSpPr>
          <p:nvPr/>
        </p:nvSpPr>
        <p:spPr bwMode="auto">
          <a:xfrm>
            <a:off x="418009" y="2489311"/>
            <a:ext cx="11420767" cy="401545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55" name="Group 254"/>
          <p:cNvGrpSpPr/>
          <p:nvPr/>
        </p:nvGrpSpPr>
        <p:grpSpPr>
          <a:xfrm>
            <a:off x="605579" y="2489310"/>
            <a:ext cx="1961775" cy="4015458"/>
            <a:chOff x="122667" y="0"/>
            <a:chExt cx="2347021" cy="4803999"/>
          </a:xfrm>
        </p:grpSpPr>
        <p:grpSp>
          <p:nvGrpSpPr>
            <p:cNvPr id="256" name="Group 255"/>
            <p:cNvGrpSpPr/>
            <p:nvPr/>
          </p:nvGrpSpPr>
          <p:grpSpPr>
            <a:xfrm>
              <a:off x="122667" y="0"/>
              <a:ext cx="2347021" cy="4803999"/>
              <a:chOff x="179512" y="0"/>
              <a:chExt cx="2347021" cy="4803999"/>
            </a:xfrm>
          </p:grpSpPr>
          <p:sp>
            <p:nvSpPr>
              <p:cNvPr id="279" name="Oval 278"/>
              <p:cNvSpPr/>
              <p:nvPr/>
            </p:nvSpPr>
            <p:spPr>
              <a:xfrm>
                <a:off x="1475656" y="1995686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179512" y="3320945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1234782" y="2603942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623440" y="992024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1331452" y="4602048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1715496" y="393060"/>
                <a:ext cx="114812" cy="114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285" name="Straight Connector 284"/>
              <p:cNvCxnSpPr/>
              <p:nvPr/>
            </p:nvCxnSpPr>
            <p:spPr>
              <a:xfrm flipV="1">
                <a:off x="1145908" y="0"/>
                <a:ext cx="1" cy="35196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181861" y="0"/>
                <a:ext cx="82850" cy="8369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84" idx="5"/>
              </p:cNvCxnSpPr>
              <p:nvPr/>
            </p:nvCxnSpPr>
            <p:spPr>
              <a:xfrm>
                <a:off x="1813494" y="491058"/>
                <a:ext cx="192511" cy="345857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4" idx="0"/>
              </p:cNvCxnSpPr>
              <p:nvPr/>
            </p:nvCxnSpPr>
            <p:spPr>
              <a:xfrm flipV="1">
                <a:off x="1772902" y="0"/>
                <a:ext cx="0" cy="39306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84" idx="3"/>
                <a:endCxn id="298" idx="6"/>
              </p:cNvCxnSpPr>
              <p:nvPr/>
            </p:nvCxnSpPr>
            <p:spPr>
              <a:xfrm flipH="1">
                <a:off x="1404615" y="491058"/>
                <a:ext cx="327695" cy="11961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>
                <a:stCxn id="322" idx="4"/>
                <a:endCxn id="321" idx="0"/>
              </p:cNvCxnSpPr>
              <p:nvPr/>
            </p:nvCxnSpPr>
            <p:spPr>
              <a:xfrm flipH="1">
                <a:off x="1951893" y="1354327"/>
                <a:ext cx="147119" cy="68600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stCxn id="279" idx="7"/>
                <a:endCxn id="322" idx="3"/>
              </p:cNvCxnSpPr>
              <p:nvPr/>
            </p:nvCxnSpPr>
            <p:spPr>
              <a:xfrm flipV="1">
                <a:off x="1573654" y="1278554"/>
                <a:ext cx="342425" cy="73394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stCxn id="279" idx="5"/>
                <a:endCxn id="321" idx="1"/>
              </p:cNvCxnSpPr>
              <p:nvPr/>
            </p:nvCxnSpPr>
            <p:spPr>
              <a:xfrm>
                <a:off x="1573654" y="2093684"/>
                <a:ext cx="144857" cy="43321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279" idx="1"/>
                <a:endCxn id="299" idx="6"/>
              </p:cNvCxnSpPr>
              <p:nvPr/>
            </p:nvCxnSpPr>
            <p:spPr>
              <a:xfrm flipH="1" flipV="1">
                <a:off x="1388858" y="1768422"/>
                <a:ext cx="103612" cy="24407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stCxn id="282" idx="5"/>
                <a:endCxn id="299" idx="0"/>
              </p:cNvCxnSpPr>
              <p:nvPr/>
            </p:nvCxnSpPr>
            <p:spPr>
              <a:xfrm>
                <a:off x="721438" y="1090022"/>
                <a:ext cx="337369" cy="3483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>
                <a:stCxn id="282" idx="0"/>
              </p:cNvCxnSpPr>
              <p:nvPr/>
            </p:nvCxnSpPr>
            <p:spPr>
              <a:xfrm flipV="1">
                <a:off x="680846" y="793600"/>
                <a:ext cx="256570" cy="19842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>
                <a:stCxn id="282" idx="1"/>
              </p:cNvCxnSpPr>
              <p:nvPr/>
            </p:nvCxnSpPr>
            <p:spPr>
              <a:xfrm flipH="1" flipV="1">
                <a:off x="251520" y="0"/>
                <a:ext cx="388734" cy="100883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>
                <a:stCxn id="282" idx="3"/>
              </p:cNvCxnSpPr>
              <p:nvPr/>
            </p:nvCxnSpPr>
            <p:spPr>
              <a:xfrm flipH="1">
                <a:off x="540703" y="1090022"/>
                <a:ext cx="99551" cy="12657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Oval 297"/>
              <p:cNvSpPr/>
              <p:nvPr/>
            </p:nvSpPr>
            <p:spPr>
              <a:xfrm>
                <a:off x="887203" y="351962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299" name="Oval 298"/>
              <p:cNvSpPr/>
              <p:nvPr/>
            </p:nvSpPr>
            <p:spPr>
              <a:xfrm>
                <a:off x="728755" y="1438370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00" name="Straight Connector 299"/>
              <p:cNvCxnSpPr>
                <a:stCxn id="279" idx="3"/>
                <a:endCxn id="320" idx="6"/>
              </p:cNvCxnSpPr>
              <p:nvPr/>
            </p:nvCxnSpPr>
            <p:spPr>
              <a:xfrm flipH="1">
                <a:off x="972679" y="2093684"/>
                <a:ext cx="519791" cy="510084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>
                <a:stCxn id="281" idx="7"/>
              </p:cNvCxnSpPr>
              <p:nvPr/>
            </p:nvCxnSpPr>
            <p:spPr>
              <a:xfrm flipV="1">
                <a:off x="1332780" y="2499742"/>
                <a:ext cx="313302" cy="12101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>
                <a:stCxn id="281" idx="3"/>
                <a:endCxn id="317" idx="0"/>
              </p:cNvCxnSpPr>
              <p:nvPr/>
            </p:nvCxnSpPr>
            <p:spPr>
              <a:xfrm flipH="1">
                <a:off x="1229249" y="2701940"/>
                <a:ext cx="22347" cy="384578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stCxn id="281" idx="5"/>
                <a:endCxn id="319" idx="1"/>
              </p:cNvCxnSpPr>
              <p:nvPr/>
            </p:nvCxnSpPr>
            <p:spPr>
              <a:xfrm>
                <a:off x="1332780" y="2701940"/>
                <a:ext cx="630320" cy="65043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stCxn id="281" idx="0"/>
                <a:endCxn id="279" idx="4"/>
              </p:cNvCxnSpPr>
              <p:nvPr/>
            </p:nvCxnSpPr>
            <p:spPr>
              <a:xfrm flipV="1">
                <a:off x="1292188" y="2110498"/>
                <a:ext cx="240874" cy="493444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321" idx="4"/>
                <a:endCxn id="319" idx="0"/>
              </p:cNvCxnSpPr>
              <p:nvPr/>
            </p:nvCxnSpPr>
            <p:spPr>
              <a:xfrm>
                <a:off x="1951893" y="2700438"/>
                <a:ext cx="244589" cy="55526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>
                <a:stCxn id="317" idx="1"/>
                <a:endCxn id="320" idx="4"/>
              </p:cNvCxnSpPr>
              <p:nvPr/>
            </p:nvCxnSpPr>
            <p:spPr>
              <a:xfrm flipH="1" flipV="1">
                <a:off x="680846" y="2895601"/>
                <a:ext cx="342046" cy="276393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>
                <a:stCxn id="280" idx="6"/>
                <a:endCxn id="317" idx="2"/>
              </p:cNvCxnSpPr>
              <p:nvPr/>
            </p:nvCxnSpPr>
            <p:spPr>
              <a:xfrm>
                <a:off x="294324" y="3378351"/>
                <a:ext cx="643092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>
                <a:stCxn id="280" idx="0"/>
                <a:endCxn id="320" idx="3"/>
              </p:cNvCxnSpPr>
              <p:nvPr/>
            </p:nvCxnSpPr>
            <p:spPr>
              <a:xfrm flipV="1">
                <a:off x="236918" y="2810125"/>
                <a:ext cx="237571" cy="51082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>
                <a:stCxn id="280" idx="4"/>
                <a:endCxn id="324" idx="1"/>
              </p:cNvCxnSpPr>
              <p:nvPr/>
            </p:nvCxnSpPr>
            <p:spPr>
              <a:xfrm>
                <a:off x="236918" y="3435757"/>
                <a:ext cx="303785" cy="48004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>
                <a:stCxn id="324" idx="6"/>
                <a:endCxn id="319" idx="3"/>
              </p:cNvCxnSpPr>
              <p:nvPr/>
            </p:nvCxnSpPr>
            <p:spPr>
              <a:xfrm flipV="1">
                <a:off x="1104136" y="3819135"/>
                <a:ext cx="858964" cy="330052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>
                <a:stCxn id="283" idx="7"/>
                <a:endCxn id="318" idx="2"/>
              </p:cNvCxnSpPr>
              <p:nvPr/>
            </p:nvCxnSpPr>
            <p:spPr>
              <a:xfrm flipV="1">
                <a:off x="1429450" y="4458154"/>
                <a:ext cx="208869" cy="16070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>
                <a:stCxn id="283" idx="1"/>
                <a:endCxn id="324" idx="5"/>
              </p:cNvCxnSpPr>
              <p:nvPr/>
            </p:nvCxnSpPr>
            <p:spPr>
              <a:xfrm flipH="1" flipV="1">
                <a:off x="1007466" y="4382568"/>
                <a:ext cx="340800" cy="23629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stCxn id="283" idx="4"/>
              </p:cNvCxnSpPr>
              <p:nvPr/>
            </p:nvCxnSpPr>
            <p:spPr>
              <a:xfrm>
                <a:off x="1388858" y="4716860"/>
                <a:ext cx="0" cy="8361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>
                <a:stCxn id="318" idx="7"/>
                <a:endCxn id="319" idx="4"/>
              </p:cNvCxnSpPr>
              <p:nvPr/>
            </p:nvCxnSpPr>
            <p:spPr>
              <a:xfrm flipV="1">
                <a:off x="2079958" y="3915805"/>
                <a:ext cx="116524" cy="359416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stCxn id="318" idx="6"/>
              </p:cNvCxnSpPr>
              <p:nvPr/>
            </p:nvCxnSpPr>
            <p:spPr>
              <a:xfrm>
                <a:off x="2155731" y="4458154"/>
                <a:ext cx="145849" cy="345845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stCxn id="324" idx="3"/>
              </p:cNvCxnSpPr>
              <p:nvPr/>
            </p:nvCxnSpPr>
            <p:spPr>
              <a:xfrm flipH="1">
                <a:off x="354597" y="4382568"/>
                <a:ext cx="186106" cy="417905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Oval 316"/>
              <p:cNvSpPr/>
              <p:nvPr/>
            </p:nvSpPr>
            <p:spPr>
              <a:xfrm>
                <a:off x="937416" y="3086518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8" name="Oval 317"/>
              <p:cNvSpPr/>
              <p:nvPr/>
            </p:nvSpPr>
            <p:spPr>
              <a:xfrm>
                <a:off x="1638319" y="4199448"/>
                <a:ext cx="517412" cy="51741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19" name="Oval 318"/>
              <p:cNvSpPr/>
              <p:nvPr/>
            </p:nvSpPr>
            <p:spPr>
              <a:xfrm>
                <a:off x="1866430" y="3255702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0" name="Oval 319"/>
              <p:cNvSpPr/>
              <p:nvPr/>
            </p:nvSpPr>
            <p:spPr>
              <a:xfrm>
                <a:off x="389013" y="2311935"/>
                <a:ext cx="583666" cy="583666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1" name="Oval 320"/>
              <p:cNvSpPr/>
              <p:nvPr/>
            </p:nvSpPr>
            <p:spPr>
              <a:xfrm>
                <a:off x="1621841" y="2040335"/>
                <a:ext cx="660103" cy="660103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sp>
            <p:nvSpPr>
              <p:cNvPr id="322" name="Oval 321"/>
              <p:cNvSpPr/>
              <p:nvPr/>
            </p:nvSpPr>
            <p:spPr>
              <a:xfrm>
                <a:off x="1840306" y="836915"/>
                <a:ext cx="517412" cy="517412"/>
              </a:xfrm>
              <a:prstGeom prst="ellipse">
                <a:avLst/>
              </a:prstGeom>
              <a:no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  <p:cxnSp>
            <p:nvCxnSpPr>
              <p:cNvPr id="323" name="Straight Connector 322"/>
              <p:cNvCxnSpPr>
                <a:stCxn id="317" idx="3"/>
                <a:endCxn id="324" idx="0"/>
              </p:cNvCxnSpPr>
              <p:nvPr/>
            </p:nvCxnSpPr>
            <p:spPr>
              <a:xfrm flipH="1">
                <a:off x="774085" y="3584708"/>
                <a:ext cx="248807" cy="234427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323"/>
              <p:cNvSpPr/>
              <p:nvPr/>
            </p:nvSpPr>
            <p:spPr>
              <a:xfrm>
                <a:off x="444033" y="3819135"/>
                <a:ext cx="660103" cy="660103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sp>
        </p:grpSp>
        <p:grpSp>
          <p:nvGrpSpPr>
            <p:cNvPr id="257" name="Group 256"/>
            <p:cNvGrpSpPr/>
            <p:nvPr/>
          </p:nvGrpSpPr>
          <p:grpSpPr>
            <a:xfrm>
              <a:off x="855842" y="1617527"/>
              <a:ext cx="301789" cy="301788"/>
              <a:chOff x="5220774" y="2852207"/>
              <a:chExt cx="301789" cy="301788"/>
            </a:xfrm>
            <a:solidFill>
              <a:schemeClr val="accent2"/>
            </a:solidFill>
          </p:grpSpPr>
          <p:sp>
            <p:nvSpPr>
              <p:cNvPr id="276" name="Freeform 173"/>
              <p:cNvSpPr>
                <a:spLocks/>
              </p:cNvSpPr>
              <p:nvPr/>
            </p:nvSpPr>
            <p:spPr bwMode="auto">
              <a:xfrm>
                <a:off x="5361190" y="2852207"/>
                <a:ext cx="161373" cy="161373"/>
              </a:xfrm>
              <a:custGeom>
                <a:avLst/>
                <a:gdLst>
                  <a:gd name="T0" fmla="*/ 92 w 136"/>
                  <a:gd name="T1" fmla="*/ 0 h 136"/>
                  <a:gd name="T2" fmla="*/ 92 w 136"/>
                  <a:gd name="T3" fmla="*/ 0 h 136"/>
                  <a:gd name="T4" fmla="*/ 66 w 136"/>
                  <a:gd name="T5" fmla="*/ 9 h 136"/>
                  <a:gd name="T6" fmla="*/ 13 w 136"/>
                  <a:gd name="T7" fmla="*/ 61 h 136"/>
                  <a:gd name="T8" fmla="*/ 0 w 136"/>
                  <a:gd name="T9" fmla="*/ 92 h 136"/>
                  <a:gd name="T10" fmla="*/ 4 w 136"/>
                  <a:gd name="T11" fmla="*/ 110 h 136"/>
                  <a:gd name="T12" fmla="*/ 4 w 136"/>
                  <a:gd name="T13" fmla="*/ 110 h 136"/>
                  <a:gd name="T14" fmla="*/ 5 w 136"/>
                  <a:gd name="T15" fmla="*/ 111 h 136"/>
                  <a:gd name="T16" fmla="*/ 12 w 136"/>
                  <a:gd name="T17" fmla="*/ 108 h 136"/>
                  <a:gd name="T18" fmla="*/ 11 w 136"/>
                  <a:gd name="T19" fmla="*/ 106 h 136"/>
                  <a:gd name="T20" fmla="*/ 8 w 136"/>
                  <a:gd name="T21" fmla="*/ 108 h 136"/>
                  <a:gd name="T22" fmla="*/ 11 w 136"/>
                  <a:gd name="T23" fmla="*/ 106 h 136"/>
                  <a:gd name="T24" fmla="*/ 8 w 136"/>
                  <a:gd name="T25" fmla="*/ 92 h 136"/>
                  <a:gd name="T26" fmla="*/ 19 w 136"/>
                  <a:gd name="T27" fmla="*/ 67 h 136"/>
                  <a:gd name="T28" fmla="*/ 71 w 136"/>
                  <a:gd name="T29" fmla="*/ 15 h 136"/>
                  <a:gd name="T30" fmla="*/ 92 w 136"/>
                  <a:gd name="T31" fmla="*/ 8 h 136"/>
                  <a:gd name="T32" fmla="*/ 92 w 136"/>
                  <a:gd name="T33" fmla="*/ 8 h 136"/>
                  <a:gd name="T34" fmla="*/ 118 w 136"/>
                  <a:gd name="T35" fmla="*/ 19 h 136"/>
                  <a:gd name="T36" fmla="*/ 128 w 136"/>
                  <a:gd name="T37" fmla="*/ 44 h 136"/>
                  <a:gd name="T38" fmla="*/ 121 w 136"/>
                  <a:gd name="T39" fmla="*/ 65 h 136"/>
                  <a:gd name="T40" fmla="*/ 73 w 136"/>
                  <a:gd name="T41" fmla="*/ 113 h 136"/>
                  <a:gd name="T42" fmla="*/ 73 w 136"/>
                  <a:gd name="T43" fmla="*/ 114 h 136"/>
                  <a:gd name="T44" fmla="*/ 44 w 136"/>
                  <a:gd name="T45" fmla="*/ 128 h 136"/>
                  <a:gd name="T46" fmla="*/ 44 w 136"/>
                  <a:gd name="T47" fmla="*/ 128 h 136"/>
                  <a:gd name="T48" fmla="*/ 30 w 136"/>
                  <a:gd name="T49" fmla="*/ 125 h 136"/>
                  <a:gd name="T50" fmla="*/ 27 w 136"/>
                  <a:gd name="T51" fmla="*/ 132 h 136"/>
                  <a:gd name="T52" fmla="*/ 44 w 136"/>
                  <a:gd name="T53" fmla="*/ 136 h 136"/>
                  <a:gd name="T54" fmla="*/ 44 w 136"/>
                  <a:gd name="T55" fmla="*/ 136 h 136"/>
                  <a:gd name="T56" fmla="*/ 79 w 136"/>
                  <a:gd name="T57" fmla="*/ 119 h 136"/>
                  <a:gd name="T58" fmla="*/ 127 w 136"/>
                  <a:gd name="T59" fmla="*/ 71 h 136"/>
                  <a:gd name="T60" fmla="*/ 127 w 136"/>
                  <a:gd name="T61" fmla="*/ 70 h 136"/>
                  <a:gd name="T62" fmla="*/ 136 w 136"/>
                  <a:gd name="T63" fmla="*/ 44 h 136"/>
                  <a:gd name="T64" fmla="*/ 123 w 136"/>
                  <a:gd name="T65" fmla="*/ 13 h 136"/>
                  <a:gd name="T66" fmla="*/ 92 w 136"/>
                  <a:gd name="T6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6" h="136"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98"/>
                      <a:pt x="1" y="104"/>
                      <a:pt x="4" y="110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4" y="110"/>
                      <a:pt x="4" y="111"/>
                      <a:pt x="5" y="111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07"/>
                      <a:pt x="11" y="107"/>
                      <a:pt x="11" y="106"/>
                    </a:cubicBezTo>
                    <a:cubicBezTo>
                      <a:pt x="8" y="108"/>
                      <a:pt x="8" y="108"/>
                      <a:pt x="8" y="108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9" y="102"/>
                      <a:pt x="8" y="97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102" y="8"/>
                      <a:pt x="111" y="12"/>
                      <a:pt x="118" y="19"/>
                    </a:cubicBezTo>
                    <a:cubicBezTo>
                      <a:pt x="124" y="25"/>
                      <a:pt x="128" y="34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9" y="128"/>
                      <a:pt x="34" y="127"/>
                      <a:pt x="30" y="125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2" y="135"/>
                      <a:pt x="38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2"/>
                      <a:pt x="132" y="21"/>
                      <a:pt x="123" y="13"/>
                    </a:cubicBezTo>
                    <a:cubicBezTo>
                      <a:pt x="115" y="5"/>
                      <a:pt x="104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7" name="Freeform 174"/>
              <p:cNvSpPr>
                <a:spLocks/>
              </p:cNvSpPr>
              <p:nvPr/>
            </p:nvSpPr>
            <p:spPr bwMode="auto">
              <a:xfrm>
                <a:off x="5220774" y="2994718"/>
                <a:ext cx="159277" cy="159277"/>
              </a:xfrm>
              <a:custGeom>
                <a:avLst/>
                <a:gdLst>
                  <a:gd name="T0" fmla="*/ 125 w 136"/>
                  <a:gd name="T1" fmla="*/ 30 h 136"/>
                  <a:gd name="T2" fmla="*/ 128 w 136"/>
                  <a:gd name="T3" fmla="*/ 44 h 136"/>
                  <a:gd name="T4" fmla="*/ 121 w 136"/>
                  <a:gd name="T5" fmla="*/ 65 h 136"/>
                  <a:gd name="T6" fmla="*/ 73 w 136"/>
                  <a:gd name="T7" fmla="*/ 113 h 136"/>
                  <a:gd name="T8" fmla="*/ 73 w 136"/>
                  <a:gd name="T9" fmla="*/ 114 h 136"/>
                  <a:gd name="T10" fmla="*/ 44 w 136"/>
                  <a:gd name="T11" fmla="*/ 128 h 136"/>
                  <a:gd name="T12" fmla="*/ 44 w 136"/>
                  <a:gd name="T13" fmla="*/ 128 h 136"/>
                  <a:gd name="T14" fmla="*/ 19 w 136"/>
                  <a:gd name="T15" fmla="*/ 118 h 136"/>
                  <a:gd name="T16" fmla="*/ 8 w 136"/>
                  <a:gd name="T17" fmla="*/ 92 h 136"/>
                  <a:gd name="T18" fmla="*/ 19 w 136"/>
                  <a:gd name="T19" fmla="*/ 67 h 136"/>
                  <a:gd name="T20" fmla="*/ 71 w 136"/>
                  <a:gd name="T21" fmla="*/ 15 h 136"/>
                  <a:gd name="T22" fmla="*/ 92 w 136"/>
                  <a:gd name="T23" fmla="*/ 8 h 136"/>
                  <a:gd name="T24" fmla="*/ 92 w 136"/>
                  <a:gd name="T25" fmla="*/ 8 h 136"/>
                  <a:gd name="T26" fmla="*/ 107 w 136"/>
                  <a:gd name="T27" fmla="*/ 11 h 136"/>
                  <a:gd name="T28" fmla="*/ 110 w 136"/>
                  <a:gd name="T29" fmla="*/ 4 h 136"/>
                  <a:gd name="T30" fmla="*/ 92 w 136"/>
                  <a:gd name="T31" fmla="*/ 0 h 136"/>
                  <a:gd name="T32" fmla="*/ 92 w 136"/>
                  <a:gd name="T33" fmla="*/ 0 h 136"/>
                  <a:gd name="T34" fmla="*/ 66 w 136"/>
                  <a:gd name="T35" fmla="*/ 9 h 136"/>
                  <a:gd name="T36" fmla="*/ 13 w 136"/>
                  <a:gd name="T37" fmla="*/ 61 h 136"/>
                  <a:gd name="T38" fmla="*/ 0 w 136"/>
                  <a:gd name="T39" fmla="*/ 92 h 136"/>
                  <a:gd name="T40" fmla="*/ 13 w 136"/>
                  <a:gd name="T41" fmla="*/ 123 h 136"/>
                  <a:gd name="T42" fmla="*/ 44 w 136"/>
                  <a:gd name="T43" fmla="*/ 136 h 136"/>
                  <a:gd name="T44" fmla="*/ 44 w 136"/>
                  <a:gd name="T45" fmla="*/ 136 h 136"/>
                  <a:gd name="T46" fmla="*/ 79 w 136"/>
                  <a:gd name="T47" fmla="*/ 119 h 136"/>
                  <a:gd name="T48" fmla="*/ 127 w 136"/>
                  <a:gd name="T49" fmla="*/ 71 h 136"/>
                  <a:gd name="T50" fmla="*/ 127 w 136"/>
                  <a:gd name="T51" fmla="*/ 70 h 136"/>
                  <a:gd name="T52" fmla="*/ 136 w 136"/>
                  <a:gd name="T53" fmla="*/ 44 h 136"/>
                  <a:gd name="T54" fmla="*/ 133 w 136"/>
                  <a:gd name="T55" fmla="*/ 26 h 136"/>
                  <a:gd name="T56" fmla="*/ 125 w 136"/>
                  <a:gd name="T57" fmla="*/ 3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" h="136">
                    <a:moveTo>
                      <a:pt x="125" y="30"/>
                    </a:moveTo>
                    <a:cubicBezTo>
                      <a:pt x="127" y="34"/>
                      <a:pt x="128" y="39"/>
                      <a:pt x="128" y="44"/>
                    </a:cubicBezTo>
                    <a:cubicBezTo>
                      <a:pt x="128" y="52"/>
                      <a:pt x="126" y="59"/>
                      <a:pt x="121" y="65"/>
                    </a:cubicBez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66" y="123"/>
                      <a:pt x="56" y="128"/>
                      <a:pt x="44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35" y="128"/>
                      <a:pt x="26" y="124"/>
                      <a:pt x="19" y="118"/>
                    </a:cubicBezTo>
                    <a:cubicBezTo>
                      <a:pt x="12" y="111"/>
                      <a:pt x="8" y="102"/>
                      <a:pt x="8" y="92"/>
                    </a:cubicBezTo>
                    <a:cubicBezTo>
                      <a:pt x="8" y="83"/>
                      <a:pt x="12" y="74"/>
                      <a:pt x="19" y="67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7" y="11"/>
                      <a:pt x="84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7" y="8"/>
                      <a:pt x="102" y="9"/>
                      <a:pt x="107" y="11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04" y="1"/>
                      <a:pt x="98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3" y="0"/>
                      <a:pt x="73" y="3"/>
                      <a:pt x="66" y="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5" y="70"/>
                      <a:pt x="0" y="81"/>
                      <a:pt x="0" y="92"/>
                    </a:cubicBezTo>
                    <a:cubicBezTo>
                      <a:pt x="0" y="104"/>
                      <a:pt x="5" y="115"/>
                      <a:pt x="13" y="123"/>
                    </a:cubicBezTo>
                    <a:cubicBezTo>
                      <a:pt x="21" y="132"/>
                      <a:pt x="32" y="136"/>
                      <a:pt x="44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58" y="136"/>
                      <a:pt x="71" y="130"/>
                      <a:pt x="79" y="11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0"/>
                      <a:pt x="127" y="70"/>
                      <a:pt x="127" y="70"/>
                    </a:cubicBezTo>
                    <a:cubicBezTo>
                      <a:pt x="133" y="63"/>
                      <a:pt x="136" y="54"/>
                      <a:pt x="136" y="44"/>
                    </a:cubicBezTo>
                    <a:cubicBezTo>
                      <a:pt x="136" y="38"/>
                      <a:pt x="135" y="32"/>
                      <a:pt x="133" y="26"/>
                    </a:cubicBezTo>
                    <a:lnTo>
                      <a:pt x="12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8" name="Freeform 175"/>
              <p:cNvSpPr>
                <a:spLocks/>
              </p:cNvSpPr>
              <p:nvPr/>
            </p:nvSpPr>
            <p:spPr bwMode="auto">
              <a:xfrm>
                <a:off x="5325562" y="2956995"/>
                <a:ext cx="92213" cy="92213"/>
              </a:xfrm>
              <a:custGeom>
                <a:avLst/>
                <a:gdLst>
                  <a:gd name="T0" fmla="*/ 44 w 44"/>
                  <a:gd name="T1" fmla="*/ 4 h 44"/>
                  <a:gd name="T2" fmla="*/ 3 w 44"/>
                  <a:gd name="T3" fmla="*/ 44 h 44"/>
                  <a:gd name="T4" fmla="*/ 0 w 44"/>
                  <a:gd name="T5" fmla="*/ 41 h 44"/>
                  <a:gd name="T6" fmla="*/ 41 w 44"/>
                  <a:gd name="T7" fmla="*/ 0 h 44"/>
                  <a:gd name="T8" fmla="*/ 44 w 44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44" y="4"/>
                    </a:moveTo>
                    <a:lnTo>
                      <a:pt x="3" y="44"/>
                    </a:lnTo>
                    <a:lnTo>
                      <a:pt x="0" y="41"/>
                    </a:lnTo>
                    <a:lnTo>
                      <a:pt x="41" y="0"/>
                    </a:lnTo>
                    <a:lnTo>
                      <a:pt x="4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58" name="Freeform 187"/>
            <p:cNvSpPr>
              <a:spLocks noEditPoints="1"/>
            </p:cNvSpPr>
            <p:nvPr/>
          </p:nvSpPr>
          <p:spPr bwMode="auto">
            <a:xfrm>
              <a:off x="949927" y="525487"/>
              <a:ext cx="301788" cy="184426"/>
            </a:xfrm>
            <a:custGeom>
              <a:avLst/>
              <a:gdLst>
                <a:gd name="T0" fmla="*/ 144 w 144"/>
                <a:gd name="T1" fmla="*/ 0 h 88"/>
                <a:gd name="T2" fmla="*/ 0 w 144"/>
                <a:gd name="T3" fmla="*/ 0 h 88"/>
                <a:gd name="T4" fmla="*/ 0 w 144"/>
                <a:gd name="T5" fmla="*/ 88 h 88"/>
                <a:gd name="T6" fmla="*/ 144 w 144"/>
                <a:gd name="T7" fmla="*/ 88 h 88"/>
                <a:gd name="T8" fmla="*/ 144 w 144"/>
                <a:gd name="T9" fmla="*/ 0 h 88"/>
                <a:gd name="T10" fmla="*/ 134 w 144"/>
                <a:gd name="T11" fmla="*/ 5 h 88"/>
                <a:gd name="T12" fmla="*/ 72 w 144"/>
                <a:gd name="T13" fmla="*/ 45 h 88"/>
                <a:gd name="T14" fmla="*/ 10 w 144"/>
                <a:gd name="T15" fmla="*/ 5 h 88"/>
                <a:gd name="T16" fmla="*/ 134 w 144"/>
                <a:gd name="T17" fmla="*/ 5 h 88"/>
                <a:gd name="T18" fmla="*/ 4 w 144"/>
                <a:gd name="T19" fmla="*/ 84 h 88"/>
                <a:gd name="T20" fmla="*/ 4 w 144"/>
                <a:gd name="T21" fmla="*/ 7 h 88"/>
                <a:gd name="T22" fmla="*/ 72 w 144"/>
                <a:gd name="T23" fmla="*/ 50 h 88"/>
                <a:gd name="T24" fmla="*/ 140 w 144"/>
                <a:gd name="T25" fmla="*/ 7 h 88"/>
                <a:gd name="T26" fmla="*/ 140 w 144"/>
                <a:gd name="T27" fmla="*/ 84 h 88"/>
                <a:gd name="T28" fmla="*/ 4 w 144"/>
                <a:gd name="T29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88">
                  <a:moveTo>
                    <a:pt x="144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144" y="88"/>
                  </a:lnTo>
                  <a:lnTo>
                    <a:pt x="144" y="0"/>
                  </a:lnTo>
                  <a:close/>
                  <a:moveTo>
                    <a:pt x="134" y="5"/>
                  </a:moveTo>
                  <a:lnTo>
                    <a:pt x="72" y="45"/>
                  </a:lnTo>
                  <a:lnTo>
                    <a:pt x="10" y="5"/>
                  </a:lnTo>
                  <a:lnTo>
                    <a:pt x="134" y="5"/>
                  </a:lnTo>
                  <a:close/>
                  <a:moveTo>
                    <a:pt x="4" y="84"/>
                  </a:moveTo>
                  <a:lnTo>
                    <a:pt x="4" y="7"/>
                  </a:lnTo>
                  <a:lnTo>
                    <a:pt x="72" y="50"/>
                  </a:lnTo>
                  <a:lnTo>
                    <a:pt x="140" y="7"/>
                  </a:lnTo>
                  <a:lnTo>
                    <a:pt x="140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214"/>
            <p:cNvSpPr>
              <a:spLocks noEditPoints="1"/>
            </p:cNvSpPr>
            <p:nvPr/>
          </p:nvSpPr>
          <p:spPr bwMode="auto">
            <a:xfrm>
              <a:off x="1968607" y="3471217"/>
              <a:ext cx="299693" cy="299693"/>
            </a:xfrm>
            <a:custGeom>
              <a:avLst/>
              <a:gdLst>
                <a:gd name="T0" fmla="*/ 0 w 143"/>
                <a:gd name="T1" fmla="*/ 66 h 143"/>
                <a:gd name="T2" fmla="*/ 0 w 143"/>
                <a:gd name="T3" fmla="*/ 70 h 143"/>
                <a:gd name="T4" fmla="*/ 49 w 143"/>
                <a:gd name="T5" fmla="*/ 94 h 143"/>
                <a:gd name="T6" fmla="*/ 73 w 143"/>
                <a:gd name="T7" fmla="*/ 143 h 143"/>
                <a:gd name="T8" fmla="*/ 77 w 143"/>
                <a:gd name="T9" fmla="*/ 143 h 143"/>
                <a:gd name="T10" fmla="*/ 143 w 143"/>
                <a:gd name="T11" fmla="*/ 3 h 143"/>
                <a:gd name="T12" fmla="*/ 141 w 143"/>
                <a:gd name="T13" fmla="*/ 2 h 143"/>
                <a:gd name="T14" fmla="*/ 140 w 143"/>
                <a:gd name="T15" fmla="*/ 0 h 143"/>
                <a:gd name="T16" fmla="*/ 0 w 143"/>
                <a:gd name="T17" fmla="*/ 66 h 143"/>
                <a:gd name="T18" fmla="*/ 130 w 143"/>
                <a:gd name="T19" fmla="*/ 9 h 143"/>
                <a:gd name="T20" fmla="*/ 50 w 143"/>
                <a:gd name="T21" fmla="*/ 89 h 143"/>
                <a:gd name="T22" fmla="*/ 6 w 143"/>
                <a:gd name="T23" fmla="*/ 67 h 143"/>
                <a:gd name="T24" fmla="*/ 130 w 143"/>
                <a:gd name="T25" fmla="*/ 9 h 143"/>
                <a:gd name="T26" fmla="*/ 75 w 143"/>
                <a:gd name="T27" fmla="*/ 137 h 143"/>
                <a:gd name="T28" fmla="*/ 54 w 143"/>
                <a:gd name="T29" fmla="*/ 93 h 143"/>
                <a:gd name="T30" fmla="*/ 133 w 143"/>
                <a:gd name="T31" fmla="*/ 13 h 143"/>
                <a:gd name="T32" fmla="*/ 75 w 143"/>
                <a:gd name="T33" fmla="*/ 13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143">
                  <a:moveTo>
                    <a:pt x="0" y="66"/>
                  </a:moveTo>
                  <a:lnTo>
                    <a:pt x="0" y="70"/>
                  </a:lnTo>
                  <a:lnTo>
                    <a:pt x="49" y="94"/>
                  </a:lnTo>
                  <a:lnTo>
                    <a:pt x="73" y="143"/>
                  </a:lnTo>
                  <a:lnTo>
                    <a:pt x="77" y="143"/>
                  </a:lnTo>
                  <a:lnTo>
                    <a:pt x="143" y="3"/>
                  </a:lnTo>
                  <a:lnTo>
                    <a:pt x="141" y="2"/>
                  </a:lnTo>
                  <a:lnTo>
                    <a:pt x="140" y="0"/>
                  </a:lnTo>
                  <a:lnTo>
                    <a:pt x="0" y="66"/>
                  </a:lnTo>
                  <a:close/>
                  <a:moveTo>
                    <a:pt x="130" y="9"/>
                  </a:moveTo>
                  <a:lnTo>
                    <a:pt x="50" y="89"/>
                  </a:lnTo>
                  <a:lnTo>
                    <a:pt x="6" y="67"/>
                  </a:lnTo>
                  <a:lnTo>
                    <a:pt x="130" y="9"/>
                  </a:lnTo>
                  <a:close/>
                  <a:moveTo>
                    <a:pt x="75" y="137"/>
                  </a:moveTo>
                  <a:lnTo>
                    <a:pt x="54" y="93"/>
                  </a:lnTo>
                  <a:lnTo>
                    <a:pt x="133" y="13"/>
                  </a:lnTo>
                  <a:lnTo>
                    <a:pt x="75" y="1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561491" y="4045108"/>
              <a:ext cx="303460" cy="178906"/>
              <a:chOff x="5589720" y="2506773"/>
              <a:chExt cx="303460" cy="178906"/>
            </a:xfrm>
            <a:solidFill>
              <a:schemeClr val="accent5"/>
            </a:solidFill>
          </p:grpSpPr>
          <p:sp>
            <p:nvSpPr>
              <p:cNvPr id="274" name="Freeform 135"/>
              <p:cNvSpPr>
                <a:spLocks noEditPoints="1"/>
              </p:cNvSpPr>
              <p:nvPr/>
            </p:nvSpPr>
            <p:spPr bwMode="auto">
              <a:xfrm>
                <a:off x="5589720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0" y="152"/>
                      <a:pt x="256" y="136"/>
                      <a:pt x="256" y="116"/>
                    </a:cubicBezTo>
                    <a:cubicBezTo>
                      <a:pt x="256" y="97"/>
                      <a:pt x="242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7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5" name="Freeform 136"/>
              <p:cNvSpPr>
                <a:spLocks/>
              </p:cNvSpPr>
              <p:nvPr/>
            </p:nvSpPr>
            <p:spPr bwMode="auto">
              <a:xfrm>
                <a:off x="5700686" y="2563388"/>
                <a:ext cx="81527" cy="99644"/>
              </a:xfrm>
              <a:custGeom>
                <a:avLst/>
                <a:gdLst>
                  <a:gd name="T0" fmla="*/ 16 w 36"/>
                  <a:gd name="T1" fmla="*/ 0 h 44"/>
                  <a:gd name="T2" fmla="*/ 0 w 36"/>
                  <a:gd name="T3" fmla="*/ 17 h 44"/>
                  <a:gd name="T4" fmla="*/ 3 w 36"/>
                  <a:gd name="T5" fmla="*/ 20 h 44"/>
                  <a:gd name="T6" fmla="*/ 16 w 36"/>
                  <a:gd name="T7" fmla="*/ 7 h 44"/>
                  <a:gd name="T8" fmla="*/ 16 w 36"/>
                  <a:gd name="T9" fmla="*/ 44 h 44"/>
                  <a:gd name="T10" fmla="*/ 20 w 36"/>
                  <a:gd name="T11" fmla="*/ 44 h 44"/>
                  <a:gd name="T12" fmla="*/ 20 w 36"/>
                  <a:gd name="T13" fmla="*/ 7 h 44"/>
                  <a:gd name="T14" fmla="*/ 33 w 36"/>
                  <a:gd name="T15" fmla="*/ 20 h 44"/>
                  <a:gd name="T16" fmla="*/ 36 w 36"/>
                  <a:gd name="T17" fmla="*/ 17 h 44"/>
                  <a:gd name="T18" fmla="*/ 19 w 36"/>
                  <a:gd name="T19" fmla="*/ 0 h 44"/>
                  <a:gd name="T20" fmla="*/ 16 w 36"/>
                  <a:gd name="T2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4">
                    <a:moveTo>
                      <a:pt x="16" y="0"/>
                    </a:moveTo>
                    <a:lnTo>
                      <a:pt x="0" y="17"/>
                    </a:lnTo>
                    <a:lnTo>
                      <a:pt x="3" y="20"/>
                    </a:lnTo>
                    <a:lnTo>
                      <a:pt x="16" y="7"/>
                    </a:lnTo>
                    <a:lnTo>
                      <a:pt x="16" y="44"/>
                    </a:lnTo>
                    <a:lnTo>
                      <a:pt x="20" y="44"/>
                    </a:lnTo>
                    <a:lnTo>
                      <a:pt x="20" y="7"/>
                    </a:lnTo>
                    <a:lnTo>
                      <a:pt x="33" y="20"/>
                    </a:lnTo>
                    <a:lnTo>
                      <a:pt x="36" y="17"/>
                    </a:lnTo>
                    <a:lnTo>
                      <a:pt x="19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1" name="Группа 372"/>
            <p:cNvGrpSpPr/>
            <p:nvPr/>
          </p:nvGrpSpPr>
          <p:grpSpPr>
            <a:xfrm>
              <a:off x="500117" y="2462662"/>
              <a:ext cx="303460" cy="269491"/>
              <a:chOff x="3633082" y="1683238"/>
              <a:chExt cx="303460" cy="269491"/>
            </a:xfrm>
            <a:solidFill>
              <a:schemeClr val="accent2"/>
            </a:solidFill>
          </p:grpSpPr>
          <p:sp>
            <p:nvSpPr>
              <p:cNvPr id="272" name="Freeform 263"/>
              <p:cNvSpPr>
                <a:spLocks noEditPoints="1"/>
              </p:cNvSpPr>
              <p:nvPr/>
            </p:nvSpPr>
            <p:spPr bwMode="auto">
              <a:xfrm>
                <a:off x="3633082" y="1683238"/>
                <a:ext cx="303460" cy="269491"/>
              </a:xfrm>
              <a:custGeom>
                <a:avLst/>
                <a:gdLst>
                  <a:gd name="T0" fmla="*/ 0 w 134"/>
                  <a:gd name="T1" fmla="*/ 91 h 119"/>
                  <a:gd name="T2" fmla="*/ 36 w 134"/>
                  <a:gd name="T3" fmla="*/ 91 h 119"/>
                  <a:gd name="T4" fmla="*/ 36 w 134"/>
                  <a:gd name="T5" fmla="*/ 119 h 119"/>
                  <a:gd name="T6" fmla="*/ 67 w 134"/>
                  <a:gd name="T7" fmla="*/ 91 h 119"/>
                  <a:gd name="T8" fmla="*/ 134 w 134"/>
                  <a:gd name="T9" fmla="*/ 91 h 119"/>
                  <a:gd name="T10" fmla="*/ 134 w 134"/>
                  <a:gd name="T11" fmla="*/ 0 h 119"/>
                  <a:gd name="T12" fmla="*/ 0 w 134"/>
                  <a:gd name="T13" fmla="*/ 0 h 119"/>
                  <a:gd name="T14" fmla="*/ 0 w 134"/>
                  <a:gd name="T15" fmla="*/ 91 h 119"/>
                  <a:gd name="T16" fmla="*/ 4 w 134"/>
                  <a:gd name="T17" fmla="*/ 4 h 119"/>
                  <a:gd name="T18" fmla="*/ 129 w 134"/>
                  <a:gd name="T19" fmla="*/ 4 h 119"/>
                  <a:gd name="T20" fmla="*/ 129 w 134"/>
                  <a:gd name="T21" fmla="*/ 87 h 119"/>
                  <a:gd name="T22" fmla="*/ 66 w 134"/>
                  <a:gd name="T23" fmla="*/ 87 h 119"/>
                  <a:gd name="T24" fmla="*/ 40 w 134"/>
                  <a:gd name="T25" fmla="*/ 110 h 119"/>
                  <a:gd name="T26" fmla="*/ 40 w 134"/>
                  <a:gd name="T27" fmla="*/ 87 h 119"/>
                  <a:gd name="T28" fmla="*/ 4 w 134"/>
                  <a:gd name="T29" fmla="*/ 87 h 119"/>
                  <a:gd name="T30" fmla="*/ 4 w 134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7" y="91"/>
                    </a:lnTo>
                    <a:lnTo>
                      <a:pt x="134" y="91"/>
                    </a:lnTo>
                    <a:lnTo>
                      <a:pt x="134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3" name="Freeform 264"/>
              <p:cNvSpPr>
                <a:spLocks noEditPoints="1"/>
              </p:cNvSpPr>
              <p:nvPr/>
            </p:nvSpPr>
            <p:spPr bwMode="auto">
              <a:xfrm>
                <a:off x="3732726" y="1744382"/>
                <a:ext cx="104173" cy="90585"/>
              </a:xfrm>
              <a:custGeom>
                <a:avLst/>
                <a:gdLst>
                  <a:gd name="T0" fmla="*/ 42 w 88"/>
                  <a:gd name="T1" fmla="*/ 76 h 77"/>
                  <a:gd name="T2" fmla="*/ 44 w 88"/>
                  <a:gd name="T3" fmla="*/ 77 h 77"/>
                  <a:gd name="T4" fmla="*/ 46 w 88"/>
                  <a:gd name="T5" fmla="*/ 76 h 77"/>
                  <a:gd name="T6" fmla="*/ 88 w 88"/>
                  <a:gd name="T7" fmla="*/ 24 h 77"/>
                  <a:gd name="T8" fmla="*/ 64 w 88"/>
                  <a:gd name="T9" fmla="*/ 0 h 77"/>
                  <a:gd name="T10" fmla="*/ 44 w 88"/>
                  <a:gd name="T11" fmla="*/ 11 h 77"/>
                  <a:gd name="T12" fmla="*/ 24 w 88"/>
                  <a:gd name="T13" fmla="*/ 0 h 77"/>
                  <a:gd name="T14" fmla="*/ 0 w 88"/>
                  <a:gd name="T15" fmla="*/ 24 h 77"/>
                  <a:gd name="T16" fmla="*/ 42 w 88"/>
                  <a:gd name="T17" fmla="*/ 76 h 77"/>
                  <a:gd name="T18" fmla="*/ 24 w 88"/>
                  <a:gd name="T19" fmla="*/ 8 h 77"/>
                  <a:gd name="T20" fmla="*/ 40 w 88"/>
                  <a:gd name="T21" fmla="*/ 24 h 77"/>
                  <a:gd name="T22" fmla="*/ 48 w 88"/>
                  <a:gd name="T23" fmla="*/ 24 h 77"/>
                  <a:gd name="T24" fmla="*/ 64 w 88"/>
                  <a:gd name="T25" fmla="*/ 8 h 77"/>
                  <a:gd name="T26" fmla="*/ 80 w 88"/>
                  <a:gd name="T27" fmla="*/ 24 h 77"/>
                  <a:gd name="T28" fmla="*/ 44 w 88"/>
                  <a:gd name="T29" fmla="*/ 68 h 77"/>
                  <a:gd name="T30" fmla="*/ 8 w 88"/>
                  <a:gd name="T31" fmla="*/ 24 h 77"/>
                  <a:gd name="T32" fmla="*/ 24 w 88"/>
                  <a:gd name="T33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77">
                    <a:moveTo>
                      <a:pt x="42" y="76"/>
                    </a:moveTo>
                    <a:cubicBezTo>
                      <a:pt x="44" y="77"/>
                      <a:pt x="44" y="77"/>
                      <a:pt x="44" y="77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7" y="75"/>
                      <a:pt x="88" y="53"/>
                      <a:pt x="88" y="24"/>
                    </a:cubicBezTo>
                    <a:cubicBezTo>
                      <a:pt x="88" y="11"/>
                      <a:pt x="77" y="0"/>
                      <a:pt x="64" y="0"/>
                    </a:cubicBezTo>
                    <a:cubicBezTo>
                      <a:pt x="55" y="0"/>
                      <a:pt x="48" y="4"/>
                      <a:pt x="44" y="11"/>
                    </a:cubicBezTo>
                    <a:cubicBezTo>
                      <a:pt x="39" y="4"/>
                      <a:pt x="32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53"/>
                      <a:pt x="40" y="75"/>
                      <a:pt x="42" y="76"/>
                    </a:cubicBezTo>
                    <a:close/>
                    <a:moveTo>
                      <a:pt x="24" y="8"/>
                    </a:moveTo>
                    <a:cubicBezTo>
                      <a:pt x="33" y="8"/>
                      <a:pt x="40" y="15"/>
                      <a:pt x="40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5"/>
                      <a:pt x="55" y="8"/>
                      <a:pt x="64" y="8"/>
                    </a:cubicBezTo>
                    <a:cubicBezTo>
                      <a:pt x="73" y="8"/>
                      <a:pt x="80" y="15"/>
                      <a:pt x="80" y="24"/>
                    </a:cubicBezTo>
                    <a:cubicBezTo>
                      <a:pt x="80" y="45"/>
                      <a:pt x="51" y="63"/>
                      <a:pt x="44" y="68"/>
                    </a:cubicBezTo>
                    <a:cubicBezTo>
                      <a:pt x="36" y="63"/>
                      <a:pt x="8" y="45"/>
                      <a:pt x="8" y="24"/>
                    </a:cubicBezTo>
                    <a:cubicBezTo>
                      <a:pt x="8" y="15"/>
                      <a:pt x="14" y="8"/>
                      <a:pt x="2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262" name="Группа 378"/>
            <p:cNvGrpSpPr/>
            <p:nvPr/>
          </p:nvGrpSpPr>
          <p:grpSpPr>
            <a:xfrm>
              <a:off x="1895047" y="973834"/>
              <a:ext cx="301196" cy="269491"/>
              <a:chOff x="5981500" y="1683238"/>
              <a:chExt cx="301196" cy="269491"/>
            </a:xfrm>
            <a:solidFill>
              <a:schemeClr val="accent3"/>
            </a:solidFill>
          </p:grpSpPr>
          <p:sp>
            <p:nvSpPr>
              <p:cNvPr id="268" name="Rectangle 276"/>
              <p:cNvSpPr>
                <a:spLocks noChangeArrowheads="1"/>
              </p:cNvSpPr>
              <p:nvPr/>
            </p:nvSpPr>
            <p:spPr bwMode="auto">
              <a:xfrm>
                <a:off x="606755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9" name="Rectangle 277"/>
              <p:cNvSpPr>
                <a:spLocks noChangeArrowheads="1"/>
              </p:cNvSpPr>
              <p:nvPr/>
            </p:nvSpPr>
            <p:spPr bwMode="auto">
              <a:xfrm>
                <a:off x="6189845" y="1753441"/>
                <a:ext cx="9059" cy="90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0" name="Freeform 278"/>
              <p:cNvSpPr>
                <a:spLocks noEditPoints="1"/>
              </p:cNvSpPr>
              <p:nvPr/>
            </p:nvSpPr>
            <p:spPr bwMode="auto">
              <a:xfrm>
                <a:off x="5981500" y="1683238"/>
                <a:ext cx="301196" cy="269491"/>
              </a:xfrm>
              <a:custGeom>
                <a:avLst/>
                <a:gdLst>
                  <a:gd name="T0" fmla="*/ 0 w 133"/>
                  <a:gd name="T1" fmla="*/ 91 h 119"/>
                  <a:gd name="T2" fmla="*/ 36 w 133"/>
                  <a:gd name="T3" fmla="*/ 91 h 119"/>
                  <a:gd name="T4" fmla="*/ 36 w 133"/>
                  <a:gd name="T5" fmla="*/ 119 h 119"/>
                  <a:gd name="T6" fmla="*/ 68 w 133"/>
                  <a:gd name="T7" fmla="*/ 91 h 119"/>
                  <a:gd name="T8" fmla="*/ 133 w 133"/>
                  <a:gd name="T9" fmla="*/ 91 h 119"/>
                  <a:gd name="T10" fmla="*/ 133 w 133"/>
                  <a:gd name="T11" fmla="*/ 0 h 119"/>
                  <a:gd name="T12" fmla="*/ 0 w 133"/>
                  <a:gd name="T13" fmla="*/ 0 h 119"/>
                  <a:gd name="T14" fmla="*/ 0 w 133"/>
                  <a:gd name="T15" fmla="*/ 91 h 119"/>
                  <a:gd name="T16" fmla="*/ 4 w 133"/>
                  <a:gd name="T17" fmla="*/ 4 h 119"/>
                  <a:gd name="T18" fmla="*/ 129 w 133"/>
                  <a:gd name="T19" fmla="*/ 4 h 119"/>
                  <a:gd name="T20" fmla="*/ 129 w 133"/>
                  <a:gd name="T21" fmla="*/ 87 h 119"/>
                  <a:gd name="T22" fmla="*/ 66 w 133"/>
                  <a:gd name="T23" fmla="*/ 87 h 119"/>
                  <a:gd name="T24" fmla="*/ 40 w 133"/>
                  <a:gd name="T25" fmla="*/ 110 h 119"/>
                  <a:gd name="T26" fmla="*/ 40 w 133"/>
                  <a:gd name="T27" fmla="*/ 87 h 119"/>
                  <a:gd name="T28" fmla="*/ 4 w 133"/>
                  <a:gd name="T29" fmla="*/ 87 h 119"/>
                  <a:gd name="T30" fmla="*/ 4 w 133"/>
                  <a:gd name="T31" fmla="*/ 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3" h="119">
                    <a:moveTo>
                      <a:pt x="0" y="91"/>
                    </a:moveTo>
                    <a:lnTo>
                      <a:pt x="36" y="91"/>
                    </a:lnTo>
                    <a:lnTo>
                      <a:pt x="36" y="119"/>
                    </a:lnTo>
                    <a:lnTo>
                      <a:pt x="68" y="91"/>
                    </a:lnTo>
                    <a:lnTo>
                      <a:pt x="133" y="91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  <a:moveTo>
                      <a:pt x="4" y="4"/>
                    </a:moveTo>
                    <a:lnTo>
                      <a:pt x="129" y="4"/>
                    </a:lnTo>
                    <a:lnTo>
                      <a:pt x="129" y="87"/>
                    </a:lnTo>
                    <a:lnTo>
                      <a:pt x="66" y="87"/>
                    </a:lnTo>
                    <a:lnTo>
                      <a:pt x="40" y="110"/>
                    </a:lnTo>
                    <a:lnTo>
                      <a:pt x="40" y="87"/>
                    </a:lnTo>
                    <a:lnTo>
                      <a:pt x="4" y="87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71" name="Freeform 279"/>
              <p:cNvSpPr>
                <a:spLocks/>
              </p:cNvSpPr>
              <p:nvPr/>
            </p:nvSpPr>
            <p:spPr bwMode="auto">
              <a:xfrm>
                <a:off x="6090202" y="1800999"/>
                <a:ext cx="83792" cy="43029"/>
              </a:xfrm>
              <a:custGeom>
                <a:avLst/>
                <a:gdLst>
                  <a:gd name="T0" fmla="*/ 36 w 72"/>
                  <a:gd name="T1" fmla="*/ 8 h 36"/>
                  <a:gd name="T2" fmla="*/ 64 w 72"/>
                  <a:gd name="T3" fmla="*/ 36 h 36"/>
                  <a:gd name="T4" fmla="*/ 72 w 72"/>
                  <a:gd name="T5" fmla="*/ 36 h 36"/>
                  <a:gd name="T6" fmla="*/ 36 w 72"/>
                  <a:gd name="T7" fmla="*/ 0 h 36"/>
                  <a:gd name="T8" fmla="*/ 0 w 72"/>
                  <a:gd name="T9" fmla="*/ 36 h 36"/>
                  <a:gd name="T10" fmla="*/ 8 w 72"/>
                  <a:gd name="T11" fmla="*/ 36 h 36"/>
                  <a:gd name="T12" fmla="*/ 36 w 72"/>
                  <a:gd name="T13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36">
                    <a:moveTo>
                      <a:pt x="36" y="8"/>
                    </a:moveTo>
                    <a:cubicBezTo>
                      <a:pt x="52" y="8"/>
                      <a:pt x="64" y="21"/>
                      <a:pt x="64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ubicBezTo>
                      <a:pt x="17" y="0"/>
                      <a:pt x="0" y="16"/>
                      <a:pt x="0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21"/>
                      <a:pt x="21" y="8"/>
                      <a:pt x="3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sp>
          <p:nvSpPr>
            <p:cNvPr id="263" name="Freeform 270"/>
            <p:cNvSpPr>
              <a:spLocks noEditPoints="1"/>
            </p:cNvSpPr>
            <p:nvPr/>
          </p:nvSpPr>
          <p:spPr bwMode="auto">
            <a:xfrm>
              <a:off x="1016417" y="3202122"/>
              <a:ext cx="301788" cy="301788"/>
            </a:xfrm>
            <a:custGeom>
              <a:avLst/>
              <a:gdLst>
                <a:gd name="T0" fmla="*/ 204 w 256"/>
                <a:gd name="T1" fmla="*/ 0 h 256"/>
                <a:gd name="T2" fmla="*/ 152 w 256"/>
                <a:gd name="T3" fmla="*/ 52 h 256"/>
                <a:gd name="T4" fmla="*/ 161 w 256"/>
                <a:gd name="T5" fmla="*/ 82 h 256"/>
                <a:gd name="T6" fmla="*/ 75 w 256"/>
                <a:gd name="T7" fmla="*/ 137 h 256"/>
                <a:gd name="T8" fmla="*/ 44 w 256"/>
                <a:gd name="T9" fmla="*/ 124 h 256"/>
                <a:gd name="T10" fmla="*/ 0 w 256"/>
                <a:gd name="T11" fmla="*/ 168 h 256"/>
                <a:gd name="T12" fmla="*/ 44 w 256"/>
                <a:gd name="T13" fmla="*/ 212 h 256"/>
                <a:gd name="T14" fmla="*/ 83 w 256"/>
                <a:gd name="T15" fmla="*/ 190 h 256"/>
                <a:gd name="T16" fmla="*/ 156 w 256"/>
                <a:gd name="T17" fmla="*/ 219 h 256"/>
                <a:gd name="T18" fmla="*/ 156 w 256"/>
                <a:gd name="T19" fmla="*/ 220 h 256"/>
                <a:gd name="T20" fmla="*/ 192 w 256"/>
                <a:gd name="T21" fmla="*/ 256 h 256"/>
                <a:gd name="T22" fmla="*/ 228 w 256"/>
                <a:gd name="T23" fmla="*/ 220 h 256"/>
                <a:gd name="T24" fmla="*/ 192 w 256"/>
                <a:gd name="T25" fmla="*/ 184 h 256"/>
                <a:gd name="T26" fmla="*/ 158 w 256"/>
                <a:gd name="T27" fmla="*/ 211 h 256"/>
                <a:gd name="T28" fmla="*/ 86 w 256"/>
                <a:gd name="T29" fmla="*/ 182 h 256"/>
                <a:gd name="T30" fmla="*/ 88 w 256"/>
                <a:gd name="T31" fmla="*/ 168 h 256"/>
                <a:gd name="T32" fmla="*/ 80 w 256"/>
                <a:gd name="T33" fmla="*/ 143 h 256"/>
                <a:gd name="T34" fmla="*/ 166 w 256"/>
                <a:gd name="T35" fmla="*/ 88 h 256"/>
                <a:gd name="T36" fmla="*/ 204 w 256"/>
                <a:gd name="T37" fmla="*/ 104 h 256"/>
                <a:gd name="T38" fmla="*/ 256 w 256"/>
                <a:gd name="T39" fmla="*/ 52 h 256"/>
                <a:gd name="T40" fmla="*/ 204 w 256"/>
                <a:gd name="T41" fmla="*/ 0 h 256"/>
                <a:gd name="T42" fmla="*/ 192 w 256"/>
                <a:gd name="T43" fmla="*/ 192 h 256"/>
                <a:gd name="T44" fmla="*/ 220 w 256"/>
                <a:gd name="T45" fmla="*/ 220 h 256"/>
                <a:gd name="T46" fmla="*/ 192 w 256"/>
                <a:gd name="T47" fmla="*/ 248 h 256"/>
                <a:gd name="T48" fmla="*/ 164 w 256"/>
                <a:gd name="T49" fmla="*/ 220 h 256"/>
                <a:gd name="T50" fmla="*/ 192 w 256"/>
                <a:gd name="T51" fmla="*/ 192 h 256"/>
                <a:gd name="T52" fmla="*/ 44 w 256"/>
                <a:gd name="T53" fmla="*/ 204 h 256"/>
                <a:gd name="T54" fmla="*/ 8 w 256"/>
                <a:gd name="T55" fmla="*/ 168 h 256"/>
                <a:gd name="T56" fmla="*/ 44 w 256"/>
                <a:gd name="T57" fmla="*/ 132 h 256"/>
                <a:gd name="T58" fmla="*/ 80 w 256"/>
                <a:gd name="T59" fmla="*/ 168 h 256"/>
                <a:gd name="T60" fmla="*/ 44 w 256"/>
                <a:gd name="T61" fmla="*/ 204 h 256"/>
                <a:gd name="T62" fmla="*/ 204 w 256"/>
                <a:gd name="T63" fmla="*/ 96 h 256"/>
                <a:gd name="T64" fmla="*/ 160 w 256"/>
                <a:gd name="T65" fmla="*/ 52 h 256"/>
                <a:gd name="T66" fmla="*/ 204 w 256"/>
                <a:gd name="T67" fmla="*/ 8 h 256"/>
                <a:gd name="T68" fmla="*/ 248 w 256"/>
                <a:gd name="T69" fmla="*/ 52 h 256"/>
                <a:gd name="T70" fmla="*/ 204 w 256"/>
                <a:gd name="T71" fmla="*/ 9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56">
                  <a:moveTo>
                    <a:pt x="204" y="0"/>
                  </a:moveTo>
                  <a:cubicBezTo>
                    <a:pt x="176" y="0"/>
                    <a:pt x="152" y="24"/>
                    <a:pt x="152" y="52"/>
                  </a:cubicBezTo>
                  <a:cubicBezTo>
                    <a:pt x="152" y="63"/>
                    <a:pt x="156" y="73"/>
                    <a:pt x="161" y="82"/>
                  </a:cubicBezTo>
                  <a:cubicBezTo>
                    <a:pt x="75" y="137"/>
                    <a:pt x="75" y="137"/>
                    <a:pt x="75" y="137"/>
                  </a:cubicBezTo>
                  <a:cubicBezTo>
                    <a:pt x="67" y="129"/>
                    <a:pt x="56" y="124"/>
                    <a:pt x="44" y="124"/>
                  </a:cubicBezTo>
                  <a:cubicBezTo>
                    <a:pt x="20" y="124"/>
                    <a:pt x="0" y="144"/>
                    <a:pt x="0" y="168"/>
                  </a:cubicBezTo>
                  <a:cubicBezTo>
                    <a:pt x="0" y="193"/>
                    <a:pt x="20" y="212"/>
                    <a:pt x="44" y="212"/>
                  </a:cubicBezTo>
                  <a:cubicBezTo>
                    <a:pt x="61" y="212"/>
                    <a:pt x="75" y="203"/>
                    <a:pt x="83" y="190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6" y="240"/>
                    <a:pt x="172" y="256"/>
                    <a:pt x="192" y="256"/>
                  </a:cubicBezTo>
                  <a:cubicBezTo>
                    <a:pt x="212" y="256"/>
                    <a:pt x="228" y="240"/>
                    <a:pt x="228" y="220"/>
                  </a:cubicBezTo>
                  <a:cubicBezTo>
                    <a:pt x="228" y="201"/>
                    <a:pt x="212" y="184"/>
                    <a:pt x="192" y="184"/>
                  </a:cubicBezTo>
                  <a:cubicBezTo>
                    <a:pt x="176" y="184"/>
                    <a:pt x="162" y="196"/>
                    <a:pt x="158" y="211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7" y="178"/>
                    <a:pt x="88" y="173"/>
                    <a:pt x="88" y="168"/>
                  </a:cubicBezTo>
                  <a:cubicBezTo>
                    <a:pt x="88" y="159"/>
                    <a:pt x="85" y="150"/>
                    <a:pt x="80" y="143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76" y="98"/>
                    <a:pt x="189" y="104"/>
                    <a:pt x="204" y="104"/>
                  </a:cubicBezTo>
                  <a:cubicBezTo>
                    <a:pt x="233" y="104"/>
                    <a:pt x="256" y="81"/>
                    <a:pt x="256" y="52"/>
                  </a:cubicBezTo>
                  <a:cubicBezTo>
                    <a:pt x="256" y="24"/>
                    <a:pt x="233" y="0"/>
                    <a:pt x="204" y="0"/>
                  </a:cubicBezTo>
                  <a:close/>
                  <a:moveTo>
                    <a:pt x="192" y="192"/>
                  </a:moveTo>
                  <a:cubicBezTo>
                    <a:pt x="208" y="192"/>
                    <a:pt x="220" y="205"/>
                    <a:pt x="220" y="220"/>
                  </a:cubicBezTo>
                  <a:cubicBezTo>
                    <a:pt x="220" y="236"/>
                    <a:pt x="208" y="248"/>
                    <a:pt x="192" y="248"/>
                  </a:cubicBezTo>
                  <a:cubicBezTo>
                    <a:pt x="177" y="248"/>
                    <a:pt x="164" y="236"/>
                    <a:pt x="164" y="220"/>
                  </a:cubicBezTo>
                  <a:cubicBezTo>
                    <a:pt x="164" y="205"/>
                    <a:pt x="177" y="192"/>
                    <a:pt x="192" y="192"/>
                  </a:cubicBezTo>
                  <a:close/>
                  <a:moveTo>
                    <a:pt x="44" y="204"/>
                  </a:moveTo>
                  <a:cubicBezTo>
                    <a:pt x="24" y="204"/>
                    <a:pt x="8" y="188"/>
                    <a:pt x="8" y="168"/>
                  </a:cubicBezTo>
                  <a:cubicBezTo>
                    <a:pt x="8" y="149"/>
                    <a:pt x="24" y="132"/>
                    <a:pt x="44" y="132"/>
                  </a:cubicBezTo>
                  <a:cubicBezTo>
                    <a:pt x="64" y="132"/>
                    <a:pt x="80" y="149"/>
                    <a:pt x="80" y="168"/>
                  </a:cubicBezTo>
                  <a:cubicBezTo>
                    <a:pt x="80" y="188"/>
                    <a:pt x="64" y="204"/>
                    <a:pt x="44" y="204"/>
                  </a:cubicBezTo>
                  <a:close/>
                  <a:moveTo>
                    <a:pt x="204" y="96"/>
                  </a:moveTo>
                  <a:cubicBezTo>
                    <a:pt x="180" y="96"/>
                    <a:pt x="160" y="77"/>
                    <a:pt x="160" y="52"/>
                  </a:cubicBezTo>
                  <a:cubicBezTo>
                    <a:pt x="160" y="28"/>
                    <a:pt x="180" y="8"/>
                    <a:pt x="204" y="8"/>
                  </a:cubicBezTo>
                  <a:cubicBezTo>
                    <a:pt x="229" y="8"/>
                    <a:pt x="248" y="28"/>
                    <a:pt x="248" y="52"/>
                  </a:cubicBezTo>
                  <a:cubicBezTo>
                    <a:pt x="248" y="77"/>
                    <a:pt x="229" y="96"/>
                    <a:pt x="20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405"/>
            <p:cNvSpPr>
              <a:spLocks noEditPoints="1"/>
            </p:cNvSpPr>
            <p:nvPr/>
          </p:nvSpPr>
          <p:spPr bwMode="auto">
            <a:xfrm>
              <a:off x="1757711" y="2219492"/>
              <a:ext cx="303884" cy="301788"/>
            </a:xfrm>
            <a:custGeom>
              <a:avLst/>
              <a:gdLst>
                <a:gd name="T0" fmla="*/ 38 w 257"/>
                <a:gd name="T1" fmla="*/ 37 h 256"/>
                <a:gd name="T2" fmla="*/ 38 w 257"/>
                <a:gd name="T3" fmla="*/ 219 h 256"/>
                <a:gd name="T4" fmla="*/ 129 w 257"/>
                <a:gd name="T5" fmla="*/ 256 h 256"/>
                <a:gd name="T6" fmla="*/ 257 w 257"/>
                <a:gd name="T7" fmla="*/ 128 h 256"/>
                <a:gd name="T8" fmla="*/ 129 w 257"/>
                <a:gd name="T9" fmla="*/ 0 h 256"/>
                <a:gd name="T10" fmla="*/ 188 w 257"/>
                <a:gd name="T11" fmla="*/ 73 h 256"/>
                <a:gd name="T12" fmla="*/ 214 w 257"/>
                <a:gd name="T13" fmla="*/ 43 h 256"/>
                <a:gd name="T14" fmla="*/ 135 w 257"/>
                <a:gd name="T15" fmla="*/ 248 h 256"/>
                <a:gd name="T16" fmla="*/ 133 w 257"/>
                <a:gd name="T17" fmla="*/ 172 h 256"/>
                <a:gd name="T18" fmla="*/ 135 w 257"/>
                <a:gd name="T19" fmla="*/ 248 h 256"/>
                <a:gd name="T20" fmla="*/ 125 w 257"/>
                <a:gd name="T21" fmla="*/ 172 h 256"/>
                <a:gd name="T22" fmla="*/ 122 w 257"/>
                <a:gd name="T23" fmla="*/ 248 h 256"/>
                <a:gd name="T24" fmla="*/ 122 w 257"/>
                <a:gd name="T25" fmla="*/ 8 h 256"/>
                <a:gd name="T26" fmla="*/ 125 w 257"/>
                <a:gd name="T27" fmla="*/ 84 h 256"/>
                <a:gd name="T28" fmla="*/ 122 w 257"/>
                <a:gd name="T29" fmla="*/ 8 h 256"/>
                <a:gd name="T30" fmla="*/ 133 w 257"/>
                <a:gd name="T31" fmla="*/ 84 h 256"/>
                <a:gd name="T32" fmla="*/ 135 w 257"/>
                <a:gd name="T33" fmla="*/ 8 h 256"/>
                <a:gd name="T34" fmla="*/ 133 w 257"/>
                <a:gd name="T35" fmla="*/ 92 h 256"/>
                <a:gd name="T36" fmla="*/ 189 w 257"/>
                <a:gd name="T37" fmla="*/ 124 h 256"/>
                <a:gd name="T38" fmla="*/ 133 w 257"/>
                <a:gd name="T39" fmla="*/ 92 h 256"/>
                <a:gd name="T40" fmla="*/ 125 w 257"/>
                <a:gd name="T41" fmla="*/ 124 h 256"/>
                <a:gd name="T42" fmla="*/ 75 w 257"/>
                <a:gd name="T43" fmla="*/ 84 h 256"/>
                <a:gd name="T44" fmla="*/ 61 w 257"/>
                <a:gd name="T45" fmla="*/ 124 h 256"/>
                <a:gd name="T46" fmla="*/ 33 w 257"/>
                <a:gd name="T47" fmla="*/ 55 h 256"/>
                <a:gd name="T48" fmla="*/ 61 w 257"/>
                <a:gd name="T49" fmla="*/ 124 h 256"/>
                <a:gd name="T50" fmla="*/ 67 w 257"/>
                <a:gd name="T51" fmla="*/ 175 h 256"/>
                <a:gd name="T52" fmla="*/ 8 w 257"/>
                <a:gd name="T53" fmla="*/ 132 h 256"/>
                <a:gd name="T54" fmla="*/ 69 w 257"/>
                <a:gd name="T55" fmla="*/ 132 h 256"/>
                <a:gd name="T56" fmla="*/ 125 w 257"/>
                <a:gd name="T57" fmla="*/ 164 h 256"/>
                <a:gd name="T58" fmla="*/ 69 w 257"/>
                <a:gd name="T59" fmla="*/ 132 h 256"/>
                <a:gd name="T60" fmla="*/ 133 w 257"/>
                <a:gd name="T61" fmla="*/ 132 h 256"/>
                <a:gd name="T62" fmla="*/ 182 w 257"/>
                <a:gd name="T63" fmla="*/ 172 h 256"/>
                <a:gd name="T64" fmla="*/ 197 w 257"/>
                <a:gd name="T65" fmla="*/ 132 h 256"/>
                <a:gd name="T66" fmla="*/ 225 w 257"/>
                <a:gd name="T67" fmla="*/ 201 h 256"/>
                <a:gd name="T68" fmla="*/ 197 w 257"/>
                <a:gd name="T69" fmla="*/ 132 h 256"/>
                <a:gd name="T70" fmla="*/ 190 w 257"/>
                <a:gd name="T71" fmla="*/ 81 h 256"/>
                <a:gd name="T72" fmla="*/ 249 w 257"/>
                <a:gd name="T73" fmla="*/ 124 h 256"/>
                <a:gd name="T74" fmla="*/ 109 w 257"/>
                <a:gd name="T75" fmla="*/ 9 h 256"/>
                <a:gd name="T76" fmla="*/ 55 w 257"/>
                <a:gd name="T77" fmla="*/ 65 h 256"/>
                <a:gd name="T78" fmla="*/ 44 w 257"/>
                <a:gd name="T79" fmla="*/ 43 h 256"/>
                <a:gd name="T80" fmla="*/ 38 w 257"/>
                <a:gd name="T81" fmla="*/ 207 h 256"/>
                <a:gd name="T82" fmla="*/ 109 w 257"/>
                <a:gd name="T83" fmla="*/ 247 h 256"/>
                <a:gd name="T84" fmla="*/ 38 w 257"/>
                <a:gd name="T85" fmla="*/ 207 h 256"/>
                <a:gd name="T86" fmla="*/ 129 w 257"/>
                <a:gd name="T87" fmla="*/ 252 h 256"/>
                <a:gd name="T88" fmla="*/ 148 w 257"/>
                <a:gd name="T89" fmla="*/ 247 h 256"/>
                <a:gd name="T90" fmla="*/ 202 w 257"/>
                <a:gd name="T91" fmla="*/ 191 h 256"/>
                <a:gd name="T92" fmla="*/ 148 w 257"/>
                <a:gd name="T93" fmla="*/ 24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cubicBezTo>
                    <a:pt x="94" y="0"/>
                    <a:pt x="62" y="13"/>
                    <a:pt x="38" y="37"/>
                  </a:cubicBezTo>
                  <a:cubicBezTo>
                    <a:pt x="14" y="61"/>
                    <a:pt x="0" y="94"/>
                    <a:pt x="0" y="128"/>
                  </a:cubicBezTo>
                  <a:cubicBezTo>
                    <a:pt x="0" y="162"/>
                    <a:pt x="14" y="194"/>
                    <a:pt x="38" y="219"/>
                  </a:cubicBezTo>
                  <a:cubicBezTo>
                    <a:pt x="62" y="243"/>
                    <a:pt x="94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129" y="256"/>
                    <a:pt x="129" y="256"/>
                    <a:pt x="129" y="256"/>
                  </a:cubicBezTo>
                  <a:cubicBezTo>
                    <a:pt x="200" y="256"/>
                    <a:pt x="257" y="199"/>
                    <a:pt x="257" y="128"/>
                  </a:cubicBezTo>
                  <a:cubicBezTo>
                    <a:pt x="257" y="93"/>
                    <a:pt x="244" y="61"/>
                    <a:pt x="220" y="37"/>
                  </a:cubicBezTo>
                  <a:cubicBezTo>
                    <a:pt x="195" y="13"/>
                    <a:pt x="163" y="0"/>
                    <a:pt x="129" y="0"/>
                  </a:cubicBezTo>
                  <a:close/>
                  <a:moveTo>
                    <a:pt x="219" y="49"/>
                  </a:moveTo>
                  <a:cubicBezTo>
                    <a:pt x="216" y="54"/>
                    <a:pt x="207" y="65"/>
                    <a:pt x="188" y="73"/>
                  </a:cubicBezTo>
                  <a:cubicBezTo>
                    <a:pt x="177" y="42"/>
                    <a:pt x="159" y="20"/>
                    <a:pt x="148" y="9"/>
                  </a:cubicBezTo>
                  <a:cubicBezTo>
                    <a:pt x="173" y="13"/>
                    <a:pt x="196" y="25"/>
                    <a:pt x="214" y="43"/>
                  </a:cubicBezTo>
                  <a:cubicBezTo>
                    <a:pt x="216" y="45"/>
                    <a:pt x="218" y="47"/>
                    <a:pt x="219" y="49"/>
                  </a:cubicBezTo>
                  <a:close/>
                  <a:moveTo>
                    <a:pt x="135" y="248"/>
                  </a:moveTo>
                  <a:cubicBezTo>
                    <a:pt x="134" y="248"/>
                    <a:pt x="133" y="248"/>
                    <a:pt x="133" y="248"/>
                  </a:cubicBezTo>
                  <a:cubicBezTo>
                    <a:pt x="133" y="172"/>
                    <a:pt x="133" y="172"/>
                    <a:pt x="133" y="172"/>
                  </a:cubicBezTo>
                  <a:cubicBezTo>
                    <a:pt x="152" y="172"/>
                    <a:pt x="168" y="176"/>
                    <a:pt x="180" y="180"/>
                  </a:cubicBezTo>
                  <a:cubicBezTo>
                    <a:pt x="166" y="221"/>
                    <a:pt x="139" y="244"/>
                    <a:pt x="135" y="248"/>
                  </a:cubicBezTo>
                  <a:close/>
                  <a:moveTo>
                    <a:pt x="77" y="180"/>
                  </a:moveTo>
                  <a:cubicBezTo>
                    <a:pt x="90" y="176"/>
                    <a:pt x="105" y="172"/>
                    <a:pt x="125" y="172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124" y="248"/>
                    <a:pt x="123" y="248"/>
                    <a:pt x="122" y="248"/>
                  </a:cubicBezTo>
                  <a:cubicBezTo>
                    <a:pt x="118" y="244"/>
                    <a:pt x="91" y="221"/>
                    <a:pt x="77" y="180"/>
                  </a:cubicBezTo>
                  <a:close/>
                  <a:moveTo>
                    <a:pt x="122" y="8"/>
                  </a:moveTo>
                  <a:cubicBezTo>
                    <a:pt x="123" y="8"/>
                    <a:pt x="124" y="8"/>
                    <a:pt x="125" y="8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05" y="84"/>
                    <a:pt x="89" y="80"/>
                    <a:pt x="77" y="76"/>
                  </a:cubicBezTo>
                  <a:cubicBezTo>
                    <a:pt x="91" y="35"/>
                    <a:pt x="118" y="12"/>
                    <a:pt x="122" y="8"/>
                  </a:cubicBezTo>
                  <a:close/>
                  <a:moveTo>
                    <a:pt x="180" y="76"/>
                  </a:moveTo>
                  <a:cubicBezTo>
                    <a:pt x="168" y="80"/>
                    <a:pt x="152" y="84"/>
                    <a:pt x="133" y="84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3" y="8"/>
                    <a:pt x="134" y="8"/>
                    <a:pt x="135" y="8"/>
                  </a:cubicBezTo>
                  <a:cubicBezTo>
                    <a:pt x="139" y="12"/>
                    <a:pt x="166" y="35"/>
                    <a:pt x="180" y="76"/>
                  </a:cubicBezTo>
                  <a:close/>
                  <a:moveTo>
                    <a:pt x="133" y="92"/>
                  </a:moveTo>
                  <a:cubicBezTo>
                    <a:pt x="153" y="92"/>
                    <a:pt x="169" y="88"/>
                    <a:pt x="182" y="84"/>
                  </a:cubicBezTo>
                  <a:cubicBezTo>
                    <a:pt x="186" y="96"/>
                    <a:pt x="188" y="109"/>
                    <a:pt x="189" y="124"/>
                  </a:cubicBezTo>
                  <a:cubicBezTo>
                    <a:pt x="133" y="124"/>
                    <a:pt x="133" y="124"/>
                    <a:pt x="133" y="124"/>
                  </a:cubicBezTo>
                  <a:lnTo>
                    <a:pt x="133" y="92"/>
                  </a:lnTo>
                  <a:close/>
                  <a:moveTo>
                    <a:pt x="125" y="92"/>
                  </a:moveTo>
                  <a:cubicBezTo>
                    <a:pt x="125" y="124"/>
                    <a:pt x="125" y="124"/>
                    <a:pt x="125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69" y="109"/>
                    <a:pt x="71" y="96"/>
                    <a:pt x="75" y="84"/>
                  </a:cubicBezTo>
                  <a:cubicBezTo>
                    <a:pt x="88" y="88"/>
                    <a:pt x="104" y="92"/>
                    <a:pt x="125" y="92"/>
                  </a:cubicBezTo>
                  <a:close/>
                  <a:moveTo>
                    <a:pt x="61" y="124"/>
                  </a:moveTo>
                  <a:cubicBezTo>
                    <a:pt x="8" y="124"/>
                    <a:pt x="8" y="124"/>
                    <a:pt x="8" y="124"/>
                  </a:cubicBezTo>
                  <a:cubicBezTo>
                    <a:pt x="9" y="99"/>
                    <a:pt x="18" y="75"/>
                    <a:pt x="33" y="55"/>
                  </a:cubicBezTo>
                  <a:cubicBezTo>
                    <a:pt x="38" y="62"/>
                    <a:pt x="48" y="73"/>
                    <a:pt x="67" y="81"/>
                  </a:cubicBezTo>
                  <a:cubicBezTo>
                    <a:pt x="64" y="94"/>
                    <a:pt x="61" y="108"/>
                    <a:pt x="61" y="124"/>
                  </a:cubicBezTo>
                  <a:close/>
                  <a:moveTo>
                    <a:pt x="61" y="132"/>
                  </a:moveTo>
                  <a:cubicBezTo>
                    <a:pt x="61" y="148"/>
                    <a:pt x="64" y="162"/>
                    <a:pt x="67" y="175"/>
                  </a:cubicBezTo>
                  <a:cubicBezTo>
                    <a:pt x="48" y="183"/>
                    <a:pt x="38" y="194"/>
                    <a:pt x="33" y="201"/>
                  </a:cubicBezTo>
                  <a:cubicBezTo>
                    <a:pt x="18" y="181"/>
                    <a:pt x="9" y="157"/>
                    <a:pt x="8" y="132"/>
                  </a:cubicBezTo>
                  <a:lnTo>
                    <a:pt x="61" y="132"/>
                  </a:lnTo>
                  <a:close/>
                  <a:moveTo>
                    <a:pt x="69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64"/>
                    <a:pt x="125" y="164"/>
                    <a:pt x="125" y="164"/>
                  </a:cubicBezTo>
                  <a:cubicBezTo>
                    <a:pt x="104" y="164"/>
                    <a:pt x="88" y="168"/>
                    <a:pt x="75" y="172"/>
                  </a:cubicBezTo>
                  <a:cubicBezTo>
                    <a:pt x="71" y="160"/>
                    <a:pt x="69" y="147"/>
                    <a:pt x="69" y="132"/>
                  </a:cubicBezTo>
                  <a:close/>
                  <a:moveTo>
                    <a:pt x="133" y="164"/>
                  </a:moveTo>
                  <a:cubicBezTo>
                    <a:pt x="133" y="132"/>
                    <a:pt x="133" y="132"/>
                    <a:pt x="133" y="132"/>
                  </a:cubicBezTo>
                  <a:cubicBezTo>
                    <a:pt x="189" y="132"/>
                    <a:pt x="189" y="132"/>
                    <a:pt x="189" y="132"/>
                  </a:cubicBezTo>
                  <a:cubicBezTo>
                    <a:pt x="188" y="147"/>
                    <a:pt x="186" y="160"/>
                    <a:pt x="182" y="172"/>
                  </a:cubicBezTo>
                  <a:cubicBezTo>
                    <a:pt x="169" y="168"/>
                    <a:pt x="153" y="164"/>
                    <a:pt x="133" y="164"/>
                  </a:cubicBezTo>
                  <a:close/>
                  <a:moveTo>
                    <a:pt x="197" y="132"/>
                  </a:moveTo>
                  <a:cubicBezTo>
                    <a:pt x="249" y="132"/>
                    <a:pt x="249" y="132"/>
                    <a:pt x="249" y="132"/>
                  </a:cubicBezTo>
                  <a:cubicBezTo>
                    <a:pt x="248" y="158"/>
                    <a:pt x="239" y="181"/>
                    <a:pt x="225" y="201"/>
                  </a:cubicBezTo>
                  <a:cubicBezTo>
                    <a:pt x="220" y="194"/>
                    <a:pt x="209" y="183"/>
                    <a:pt x="190" y="175"/>
                  </a:cubicBezTo>
                  <a:cubicBezTo>
                    <a:pt x="194" y="162"/>
                    <a:pt x="196" y="148"/>
                    <a:pt x="197" y="132"/>
                  </a:cubicBezTo>
                  <a:close/>
                  <a:moveTo>
                    <a:pt x="197" y="124"/>
                  </a:moveTo>
                  <a:cubicBezTo>
                    <a:pt x="196" y="108"/>
                    <a:pt x="194" y="94"/>
                    <a:pt x="190" y="81"/>
                  </a:cubicBezTo>
                  <a:cubicBezTo>
                    <a:pt x="209" y="73"/>
                    <a:pt x="220" y="62"/>
                    <a:pt x="225" y="55"/>
                  </a:cubicBezTo>
                  <a:cubicBezTo>
                    <a:pt x="240" y="75"/>
                    <a:pt x="248" y="99"/>
                    <a:pt x="249" y="124"/>
                  </a:cubicBezTo>
                  <a:cubicBezTo>
                    <a:pt x="197" y="124"/>
                    <a:pt x="197" y="124"/>
                    <a:pt x="197" y="124"/>
                  </a:cubicBezTo>
                  <a:close/>
                  <a:moveTo>
                    <a:pt x="109" y="9"/>
                  </a:moveTo>
                  <a:cubicBezTo>
                    <a:pt x="98" y="20"/>
                    <a:pt x="81" y="42"/>
                    <a:pt x="70" y="73"/>
                  </a:cubicBezTo>
                  <a:cubicBezTo>
                    <a:pt x="64" y="71"/>
                    <a:pt x="59" y="68"/>
                    <a:pt x="55" y="65"/>
                  </a:cubicBezTo>
                  <a:cubicBezTo>
                    <a:pt x="46" y="59"/>
                    <a:pt x="40" y="52"/>
                    <a:pt x="38" y="49"/>
                  </a:cubicBezTo>
                  <a:cubicBezTo>
                    <a:pt x="40" y="47"/>
                    <a:pt x="42" y="45"/>
                    <a:pt x="44" y="43"/>
                  </a:cubicBezTo>
                  <a:cubicBezTo>
                    <a:pt x="62" y="25"/>
                    <a:pt x="84" y="13"/>
                    <a:pt x="109" y="9"/>
                  </a:cubicBezTo>
                  <a:close/>
                  <a:moveTo>
                    <a:pt x="38" y="207"/>
                  </a:moveTo>
                  <a:cubicBezTo>
                    <a:pt x="41" y="202"/>
                    <a:pt x="51" y="191"/>
                    <a:pt x="70" y="183"/>
                  </a:cubicBezTo>
                  <a:cubicBezTo>
                    <a:pt x="81" y="214"/>
                    <a:pt x="98" y="236"/>
                    <a:pt x="109" y="247"/>
                  </a:cubicBezTo>
                  <a:cubicBezTo>
                    <a:pt x="84" y="243"/>
                    <a:pt x="62" y="231"/>
                    <a:pt x="44" y="213"/>
                  </a:cubicBezTo>
                  <a:cubicBezTo>
                    <a:pt x="42" y="211"/>
                    <a:pt x="40" y="209"/>
                    <a:pt x="38" y="207"/>
                  </a:cubicBezTo>
                  <a:close/>
                  <a:moveTo>
                    <a:pt x="129" y="252"/>
                  </a:moveTo>
                  <a:cubicBezTo>
                    <a:pt x="129" y="252"/>
                    <a:pt x="129" y="252"/>
                    <a:pt x="129" y="252"/>
                  </a:cubicBezTo>
                  <a:cubicBezTo>
                    <a:pt x="129" y="252"/>
                    <a:pt x="129" y="252"/>
                    <a:pt x="129" y="252"/>
                  </a:cubicBezTo>
                  <a:close/>
                  <a:moveTo>
                    <a:pt x="148" y="247"/>
                  </a:moveTo>
                  <a:cubicBezTo>
                    <a:pt x="159" y="236"/>
                    <a:pt x="177" y="214"/>
                    <a:pt x="188" y="183"/>
                  </a:cubicBezTo>
                  <a:cubicBezTo>
                    <a:pt x="194" y="186"/>
                    <a:pt x="199" y="188"/>
                    <a:pt x="202" y="191"/>
                  </a:cubicBezTo>
                  <a:cubicBezTo>
                    <a:pt x="212" y="197"/>
                    <a:pt x="217" y="204"/>
                    <a:pt x="219" y="207"/>
                  </a:cubicBezTo>
                  <a:cubicBezTo>
                    <a:pt x="201" y="228"/>
                    <a:pt x="176" y="242"/>
                    <a:pt x="148" y="2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1688021" y="4359602"/>
              <a:ext cx="303460" cy="178906"/>
              <a:chOff x="2457743" y="2506773"/>
              <a:chExt cx="303460" cy="178906"/>
            </a:xfrm>
            <a:solidFill>
              <a:schemeClr val="accent6"/>
            </a:solidFill>
          </p:grpSpPr>
          <p:sp>
            <p:nvSpPr>
              <p:cNvPr id="266" name="Freeform 118"/>
              <p:cNvSpPr>
                <a:spLocks/>
              </p:cNvSpPr>
              <p:nvPr/>
            </p:nvSpPr>
            <p:spPr bwMode="auto">
              <a:xfrm>
                <a:off x="2564181" y="2574712"/>
                <a:ext cx="99644" cy="67939"/>
              </a:xfrm>
              <a:custGeom>
                <a:avLst/>
                <a:gdLst>
                  <a:gd name="T0" fmla="*/ 16 w 44"/>
                  <a:gd name="T1" fmla="*/ 25 h 30"/>
                  <a:gd name="T2" fmla="*/ 3 w 44"/>
                  <a:gd name="T3" fmla="*/ 12 h 30"/>
                  <a:gd name="T4" fmla="*/ 0 w 44"/>
                  <a:gd name="T5" fmla="*/ 15 h 30"/>
                  <a:gd name="T6" fmla="*/ 15 w 44"/>
                  <a:gd name="T7" fmla="*/ 30 h 30"/>
                  <a:gd name="T8" fmla="*/ 17 w 44"/>
                  <a:gd name="T9" fmla="*/ 30 h 30"/>
                  <a:gd name="T10" fmla="*/ 44 w 44"/>
                  <a:gd name="T11" fmla="*/ 3 h 30"/>
                  <a:gd name="T12" fmla="*/ 42 w 44"/>
                  <a:gd name="T13" fmla="*/ 0 h 30"/>
                  <a:gd name="T14" fmla="*/ 16 w 44"/>
                  <a:gd name="T15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0">
                    <a:moveTo>
                      <a:pt x="16" y="25"/>
                    </a:moveTo>
                    <a:lnTo>
                      <a:pt x="3" y="12"/>
                    </a:lnTo>
                    <a:lnTo>
                      <a:pt x="0" y="15"/>
                    </a:lnTo>
                    <a:lnTo>
                      <a:pt x="15" y="30"/>
                    </a:lnTo>
                    <a:lnTo>
                      <a:pt x="17" y="30"/>
                    </a:lnTo>
                    <a:lnTo>
                      <a:pt x="44" y="3"/>
                    </a:lnTo>
                    <a:lnTo>
                      <a:pt x="42" y="0"/>
                    </a:lnTo>
                    <a:lnTo>
                      <a:pt x="16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7" name="Freeform 119"/>
              <p:cNvSpPr>
                <a:spLocks noEditPoints="1"/>
              </p:cNvSpPr>
              <p:nvPr/>
            </p:nvSpPr>
            <p:spPr bwMode="auto">
              <a:xfrm>
                <a:off x="2457743" y="2506773"/>
                <a:ext cx="303460" cy="178906"/>
              </a:xfrm>
              <a:custGeom>
                <a:avLst/>
                <a:gdLst>
                  <a:gd name="T0" fmla="*/ 224 w 256"/>
                  <a:gd name="T1" fmla="*/ 80 h 152"/>
                  <a:gd name="T2" fmla="*/ 137 w 256"/>
                  <a:gd name="T3" fmla="*/ 0 h 152"/>
                  <a:gd name="T4" fmla="*/ 49 w 256"/>
                  <a:gd name="T5" fmla="*/ 64 h 152"/>
                  <a:gd name="T6" fmla="*/ 46 w 256"/>
                  <a:gd name="T7" fmla="*/ 64 h 152"/>
                  <a:gd name="T8" fmla="*/ 0 w 256"/>
                  <a:gd name="T9" fmla="*/ 108 h 152"/>
                  <a:gd name="T10" fmla="*/ 44 w 256"/>
                  <a:gd name="T11" fmla="*/ 152 h 152"/>
                  <a:gd name="T12" fmla="*/ 220 w 256"/>
                  <a:gd name="T13" fmla="*/ 152 h 152"/>
                  <a:gd name="T14" fmla="*/ 256 w 256"/>
                  <a:gd name="T15" fmla="*/ 116 h 152"/>
                  <a:gd name="T16" fmla="*/ 224 w 256"/>
                  <a:gd name="T17" fmla="*/ 80 h 152"/>
                  <a:gd name="T18" fmla="*/ 220 w 256"/>
                  <a:gd name="T19" fmla="*/ 144 h 152"/>
                  <a:gd name="T20" fmla="*/ 44 w 256"/>
                  <a:gd name="T21" fmla="*/ 144 h 152"/>
                  <a:gd name="T22" fmla="*/ 8 w 256"/>
                  <a:gd name="T23" fmla="*/ 108 h 152"/>
                  <a:gd name="T24" fmla="*/ 46 w 256"/>
                  <a:gd name="T25" fmla="*/ 72 h 152"/>
                  <a:gd name="T26" fmla="*/ 56 w 256"/>
                  <a:gd name="T27" fmla="*/ 72 h 152"/>
                  <a:gd name="T28" fmla="*/ 56 w 256"/>
                  <a:gd name="T29" fmla="*/ 69 h 152"/>
                  <a:gd name="T30" fmla="*/ 137 w 256"/>
                  <a:gd name="T31" fmla="*/ 8 h 152"/>
                  <a:gd name="T32" fmla="*/ 216 w 256"/>
                  <a:gd name="T33" fmla="*/ 84 h 152"/>
                  <a:gd name="T34" fmla="*/ 216 w 256"/>
                  <a:gd name="T35" fmla="*/ 88 h 152"/>
                  <a:gd name="T36" fmla="*/ 220 w 256"/>
                  <a:gd name="T37" fmla="*/ 88 h 152"/>
                  <a:gd name="T38" fmla="*/ 248 w 256"/>
                  <a:gd name="T39" fmla="*/ 116 h 152"/>
                  <a:gd name="T40" fmla="*/ 220 w 256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6" h="152">
                    <a:moveTo>
                      <a:pt x="224" y="80"/>
                    </a:moveTo>
                    <a:cubicBezTo>
                      <a:pt x="222" y="36"/>
                      <a:pt x="184" y="0"/>
                      <a:pt x="137" y="0"/>
                    </a:cubicBezTo>
                    <a:cubicBezTo>
                      <a:pt x="95" y="0"/>
                      <a:pt x="58" y="27"/>
                      <a:pt x="49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21" y="64"/>
                      <a:pt x="0" y="84"/>
                      <a:pt x="0" y="108"/>
                    </a:cubicBezTo>
                    <a:cubicBezTo>
                      <a:pt x="0" y="133"/>
                      <a:pt x="20" y="152"/>
                      <a:pt x="44" y="152"/>
                    </a:cubicBezTo>
                    <a:cubicBezTo>
                      <a:pt x="220" y="152"/>
                      <a:pt x="220" y="152"/>
                      <a:pt x="220" y="152"/>
                    </a:cubicBezTo>
                    <a:cubicBezTo>
                      <a:pt x="241" y="152"/>
                      <a:pt x="256" y="136"/>
                      <a:pt x="256" y="116"/>
                    </a:cubicBezTo>
                    <a:cubicBezTo>
                      <a:pt x="256" y="97"/>
                      <a:pt x="243" y="82"/>
                      <a:pt x="224" y="80"/>
                    </a:cubicBezTo>
                    <a:close/>
                    <a:moveTo>
                      <a:pt x="220" y="144"/>
                    </a:moveTo>
                    <a:cubicBezTo>
                      <a:pt x="44" y="144"/>
                      <a:pt x="44" y="144"/>
                      <a:pt x="44" y="144"/>
                    </a:cubicBezTo>
                    <a:cubicBezTo>
                      <a:pt x="24" y="144"/>
                      <a:pt x="8" y="128"/>
                      <a:pt x="8" y="108"/>
                    </a:cubicBezTo>
                    <a:cubicBezTo>
                      <a:pt x="8" y="88"/>
                      <a:pt x="25" y="72"/>
                      <a:pt x="46" y="72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63" y="34"/>
                      <a:pt x="98" y="8"/>
                      <a:pt x="137" y="8"/>
                    </a:cubicBezTo>
                    <a:cubicBezTo>
                      <a:pt x="181" y="8"/>
                      <a:pt x="216" y="42"/>
                      <a:pt x="216" y="84"/>
                    </a:cubicBezTo>
                    <a:cubicBezTo>
                      <a:pt x="216" y="88"/>
                      <a:pt x="216" y="88"/>
                      <a:pt x="216" y="88"/>
                    </a:cubicBezTo>
                    <a:cubicBezTo>
                      <a:pt x="220" y="88"/>
                      <a:pt x="220" y="88"/>
                      <a:pt x="220" y="88"/>
                    </a:cubicBezTo>
                    <a:cubicBezTo>
                      <a:pt x="236" y="88"/>
                      <a:pt x="248" y="100"/>
                      <a:pt x="248" y="116"/>
                    </a:cubicBezTo>
                    <a:cubicBezTo>
                      <a:pt x="248" y="132"/>
                      <a:pt x="236" y="144"/>
                      <a:pt x="22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325" name="TextBox 324"/>
          <p:cNvSpPr txBox="1"/>
          <p:nvPr/>
        </p:nvSpPr>
        <p:spPr>
          <a:xfrm>
            <a:off x="2747186" y="3720607"/>
            <a:ext cx="2593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200" dirty="0" smtClean="0"/>
              <a:t>centuries.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747186" y="3270591"/>
            <a:ext cx="259316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327" name="Rounded Rectangle 326"/>
          <p:cNvSpPr/>
          <p:nvPr/>
        </p:nvSpPr>
        <p:spPr>
          <a:xfrm>
            <a:off x="2773489" y="2809485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8" name="TextBox 327"/>
          <p:cNvSpPr txBox="1"/>
          <p:nvPr/>
        </p:nvSpPr>
        <p:spPr>
          <a:xfrm>
            <a:off x="2849017" y="2814956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3308937" y="5528645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330" name="Straight Connector 329"/>
          <p:cNvCxnSpPr/>
          <p:nvPr/>
        </p:nvCxnSpPr>
        <p:spPr>
          <a:xfrm>
            <a:off x="2875881" y="6134136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2922831" y="6134136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4677098" y="596403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2875881" y="5453457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 bwMode="auto">
          <a:xfrm>
            <a:off x="2840990" y="5824404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2970216" y="5549868"/>
            <a:ext cx="218527" cy="218527"/>
            <a:chOff x="6597374" y="1582176"/>
            <a:chExt cx="218527" cy="218527"/>
          </a:xfrm>
          <a:solidFill>
            <a:srgbClr val="FFFFFF"/>
          </a:solidFill>
        </p:grpSpPr>
        <p:sp>
          <p:nvSpPr>
            <p:cNvPr id="336" name="Oval 48"/>
            <p:cNvSpPr>
              <a:spLocks noChangeArrowheads="1"/>
            </p:cNvSpPr>
            <p:nvPr/>
          </p:nvSpPr>
          <p:spPr bwMode="auto">
            <a:xfrm>
              <a:off x="665866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49"/>
            <p:cNvSpPr>
              <a:spLocks noChangeArrowheads="1"/>
            </p:cNvSpPr>
            <p:nvPr/>
          </p:nvSpPr>
          <p:spPr bwMode="auto">
            <a:xfrm>
              <a:off x="6737285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50"/>
            <p:cNvSpPr>
              <a:spLocks noEditPoints="1"/>
            </p:cNvSpPr>
            <p:nvPr/>
          </p:nvSpPr>
          <p:spPr bwMode="auto">
            <a:xfrm>
              <a:off x="6597374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6" y="4"/>
                    <a:pt x="96" y="25"/>
                    <a:pt x="96" y="50"/>
                  </a:cubicBezTo>
                  <a:cubicBezTo>
                    <a:pt x="96" y="75"/>
                    <a:pt x="76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51"/>
            <p:cNvSpPr>
              <a:spLocks noEditPoints="1"/>
            </p:cNvSpPr>
            <p:nvPr/>
          </p:nvSpPr>
          <p:spPr bwMode="auto">
            <a:xfrm>
              <a:off x="6641346" y="1714092"/>
              <a:ext cx="130583" cy="51966"/>
            </a:xfrm>
            <a:custGeom>
              <a:avLst/>
              <a:gdLst>
                <a:gd name="T0" fmla="*/ 30 w 60"/>
                <a:gd name="T1" fmla="*/ 24 h 24"/>
                <a:gd name="T2" fmla="*/ 60 w 60"/>
                <a:gd name="T3" fmla="*/ 0 h 24"/>
                <a:gd name="T4" fmla="*/ 0 w 60"/>
                <a:gd name="T5" fmla="*/ 0 h 24"/>
                <a:gd name="T6" fmla="*/ 30 w 60"/>
                <a:gd name="T7" fmla="*/ 24 h 24"/>
                <a:gd name="T8" fmla="*/ 30 w 60"/>
                <a:gd name="T9" fmla="*/ 20 h 24"/>
                <a:gd name="T10" fmla="*/ 6 w 60"/>
                <a:gd name="T11" fmla="*/ 4 h 24"/>
                <a:gd name="T12" fmla="*/ 55 w 60"/>
                <a:gd name="T13" fmla="*/ 4 h 24"/>
                <a:gd name="T14" fmla="*/ 30 w 60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4">
                  <a:moveTo>
                    <a:pt x="30" y="24"/>
                  </a:moveTo>
                  <a:cubicBezTo>
                    <a:pt x="56" y="24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24"/>
                    <a:pt x="30" y="24"/>
                  </a:cubicBezTo>
                  <a:close/>
                  <a:moveTo>
                    <a:pt x="30" y="20"/>
                  </a:moveTo>
                  <a:cubicBezTo>
                    <a:pt x="11" y="20"/>
                    <a:pt x="6" y="4"/>
                    <a:pt x="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0" y="20"/>
                    <a:pt x="3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0" name="TextBox 339"/>
          <p:cNvSpPr txBox="1"/>
          <p:nvPr/>
        </p:nvSpPr>
        <p:spPr>
          <a:xfrm>
            <a:off x="57420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149</a:t>
            </a:r>
            <a:endParaRPr lang="en-US" b="1" dirty="0">
              <a:latin typeface="+mj-lt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7420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Reviews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7418465" y="2659324"/>
            <a:ext cx="1337665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4.98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7418465" y="3028656"/>
            <a:ext cx="133766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Rating</a:t>
            </a:r>
            <a:endParaRPr lang="en-US" sz="1200" dirty="0"/>
          </a:p>
        </p:txBody>
      </p:sp>
      <p:graphicFrame>
        <p:nvGraphicFramePr>
          <p:cNvPr id="34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980728"/>
              </p:ext>
            </p:extLst>
          </p:nvPr>
        </p:nvGraphicFramePr>
        <p:xfrm>
          <a:off x="5692318" y="3297152"/>
          <a:ext cx="2632050" cy="226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5" name="Group 344"/>
          <p:cNvGrpSpPr/>
          <p:nvPr/>
        </p:nvGrpSpPr>
        <p:grpSpPr>
          <a:xfrm>
            <a:off x="6849261" y="4186137"/>
            <a:ext cx="401222" cy="468870"/>
            <a:chOff x="1247775" y="3803650"/>
            <a:chExt cx="273051" cy="319088"/>
          </a:xfrm>
          <a:solidFill>
            <a:schemeClr val="tx1"/>
          </a:solidFill>
        </p:grpSpPr>
        <p:sp>
          <p:nvSpPr>
            <p:cNvPr id="346" name="Freeform 96"/>
            <p:cNvSpPr>
              <a:spLocks noEditPoints="1"/>
            </p:cNvSpPr>
            <p:nvPr/>
          </p:nvSpPr>
          <p:spPr bwMode="auto">
            <a:xfrm>
              <a:off x="1308100" y="3919538"/>
              <a:ext cx="50800" cy="66675"/>
            </a:xfrm>
            <a:custGeom>
              <a:avLst/>
              <a:gdLst>
                <a:gd name="T0" fmla="*/ 10 w 20"/>
                <a:gd name="T1" fmla="*/ 0 h 26"/>
                <a:gd name="T2" fmla="*/ 0 w 20"/>
                <a:gd name="T3" fmla="*/ 10 h 26"/>
                <a:gd name="T4" fmla="*/ 0 w 20"/>
                <a:gd name="T5" fmla="*/ 26 h 26"/>
                <a:gd name="T6" fmla="*/ 20 w 20"/>
                <a:gd name="T7" fmla="*/ 26 h 26"/>
                <a:gd name="T8" fmla="*/ 20 w 20"/>
                <a:gd name="T9" fmla="*/ 10 h 26"/>
                <a:gd name="T10" fmla="*/ 10 w 20"/>
                <a:gd name="T11" fmla="*/ 0 h 26"/>
                <a:gd name="T12" fmla="*/ 16 w 20"/>
                <a:gd name="T13" fmla="*/ 22 h 26"/>
                <a:gd name="T14" fmla="*/ 4 w 20"/>
                <a:gd name="T15" fmla="*/ 22 h 26"/>
                <a:gd name="T16" fmla="*/ 4 w 20"/>
                <a:gd name="T17" fmla="*/ 10 h 26"/>
                <a:gd name="T18" fmla="*/ 10 w 20"/>
                <a:gd name="T19" fmla="*/ 4 h 26"/>
                <a:gd name="T20" fmla="*/ 16 w 20"/>
                <a:gd name="T21" fmla="*/ 10 h 26"/>
                <a:gd name="T22" fmla="*/ 16 w 20"/>
                <a:gd name="T2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6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6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97"/>
            <p:cNvSpPr>
              <a:spLocks noChangeArrowheads="1"/>
            </p:cNvSpPr>
            <p:nvPr/>
          </p:nvSpPr>
          <p:spPr bwMode="auto">
            <a:xfrm>
              <a:off x="1308100" y="4017963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Rectangle 98"/>
            <p:cNvSpPr>
              <a:spLocks noChangeArrowheads="1"/>
            </p:cNvSpPr>
            <p:nvPr/>
          </p:nvSpPr>
          <p:spPr bwMode="auto">
            <a:xfrm>
              <a:off x="1308100" y="4038600"/>
              <a:ext cx="508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9"/>
            <p:cNvSpPr>
              <a:spLocks noEditPoints="1"/>
            </p:cNvSpPr>
            <p:nvPr/>
          </p:nvSpPr>
          <p:spPr bwMode="auto">
            <a:xfrm>
              <a:off x="1287463" y="3897313"/>
              <a:ext cx="92075" cy="225425"/>
            </a:xfrm>
            <a:custGeom>
              <a:avLst/>
              <a:gdLst>
                <a:gd name="T0" fmla="*/ 18 w 36"/>
                <a:gd name="T1" fmla="*/ 0 h 86"/>
                <a:gd name="T2" fmla="*/ 0 w 36"/>
                <a:gd name="T3" fmla="*/ 18 h 86"/>
                <a:gd name="T4" fmla="*/ 0 w 36"/>
                <a:gd name="T5" fmla="*/ 86 h 86"/>
                <a:gd name="T6" fmla="*/ 36 w 36"/>
                <a:gd name="T7" fmla="*/ 86 h 86"/>
                <a:gd name="T8" fmla="*/ 36 w 36"/>
                <a:gd name="T9" fmla="*/ 18 h 86"/>
                <a:gd name="T10" fmla="*/ 18 w 36"/>
                <a:gd name="T11" fmla="*/ 0 h 86"/>
                <a:gd name="T12" fmla="*/ 32 w 36"/>
                <a:gd name="T13" fmla="*/ 82 h 86"/>
                <a:gd name="T14" fmla="*/ 4 w 36"/>
                <a:gd name="T15" fmla="*/ 82 h 86"/>
                <a:gd name="T16" fmla="*/ 4 w 36"/>
                <a:gd name="T17" fmla="*/ 18 h 86"/>
                <a:gd name="T18" fmla="*/ 18 w 36"/>
                <a:gd name="T19" fmla="*/ 4 h 86"/>
                <a:gd name="T20" fmla="*/ 32 w 36"/>
                <a:gd name="T21" fmla="*/ 18 h 86"/>
                <a:gd name="T22" fmla="*/ 32 w 36"/>
                <a:gd name="T23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8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32" y="82"/>
                  </a:moveTo>
                  <a:cubicBezTo>
                    <a:pt x="4" y="82"/>
                    <a:pt x="4" y="82"/>
                    <a:pt x="4" y="8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26" y="4"/>
                    <a:pt x="32" y="10"/>
                    <a:pt x="32" y="18"/>
                  </a:cubicBezTo>
                  <a:lnTo>
                    <a:pt x="3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00"/>
            <p:cNvSpPr>
              <a:spLocks noEditPoints="1"/>
            </p:cNvSpPr>
            <p:nvPr/>
          </p:nvSpPr>
          <p:spPr bwMode="auto">
            <a:xfrm>
              <a:off x="1427163" y="3803650"/>
              <a:ext cx="93663" cy="93663"/>
            </a:xfrm>
            <a:custGeom>
              <a:avLst/>
              <a:gdLst>
                <a:gd name="T0" fmla="*/ 18 w 36"/>
                <a:gd name="T1" fmla="*/ 0 h 36"/>
                <a:gd name="T2" fmla="*/ 0 w 36"/>
                <a:gd name="T3" fmla="*/ 18 h 36"/>
                <a:gd name="T4" fmla="*/ 18 w 36"/>
                <a:gd name="T5" fmla="*/ 36 h 36"/>
                <a:gd name="T6" fmla="*/ 36 w 36"/>
                <a:gd name="T7" fmla="*/ 18 h 36"/>
                <a:gd name="T8" fmla="*/ 18 w 36"/>
                <a:gd name="T9" fmla="*/ 0 h 36"/>
                <a:gd name="T10" fmla="*/ 18 w 36"/>
                <a:gd name="T11" fmla="*/ 32 h 36"/>
                <a:gd name="T12" fmla="*/ 3 w 36"/>
                <a:gd name="T13" fmla="*/ 18 h 36"/>
                <a:gd name="T14" fmla="*/ 14 w 36"/>
                <a:gd name="T15" fmla="*/ 4 h 36"/>
                <a:gd name="T16" fmla="*/ 14 w 36"/>
                <a:gd name="T17" fmla="*/ 22 h 36"/>
                <a:gd name="T18" fmla="*/ 20 w 36"/>
                <a:gd name="T19" fmla="*/ 22 h 36"/>
                <a:gd name="T20" fmla="*/ 26 w 36"/>
                <a:gd name="T21" fmla="*/ 22 h 36"/>
                <a:gd name="T22" fmla="*/ 26 w 36"/>
                <a:gd name="T23" fmla="*/ 18 h 36"/>
                <a:gd name="T24" fmla="*/ 18 w 36"/>
                <a:gd name="T25" fmla="*/ 18 h 36"/>
                <a:gd name="T26" fmla="*/ 18 w 36"/>
                <a:gd name="T27" fmla="*/ 4 h 36"/>
                <a:gd name="T28" fmla="*/ 31 w 36"/>
                <a:gd name="T29" fmla="*/ 18 h 36"/>
                <a:gd name="T30" fmla="*/ 18 w 36"/>
                <a:gd name="T3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1"/>
                    <a:pt x="10" y="5"/>
                    <a:pt x="14" y="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6" y="5"/>
                    <a:pt x="31" y="11"/>
                    <a:pt x="31" y="18"/>
                  </a:cubicBezTo>
                  <a:cubicBezTo>
                    <a:pt x="31" y="26"/>
                    <a:pt x="26" y="32"/>
                    <a:pt x="1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01"/>
            <p:cNvSpPr>
              <a:spLocks/>
            </p:cNvSpPr>
            <p:nvPr/>
          </p:nvSpPr>
          <p:spPr bwMode="auto">
            <a:xfrm>
              <a:off x="1247775" y="3856038"/>
              <a:ext cx="176213" cy="157163"/>
            </a:xfrm>
            <a:custGeom>
              <a:avLst/>
              <a:gdLst>
                <a:gd name="T0" fmla="*/ 35 w 68"/>
                <a:gd name="T1" fmla="*/ 0 h 60"/>
                <a:gd name="T2" fmla="*/ 0 w 68"/>
                <a:gd name="T3" fmla="*/ 34 h 60"/>
                <a:gd name="T4" fmla="*/ 11 w 68"/>
                <a:gd name="T5" fmla="*/ 60 h 60"/>
                <a:gd name="T6" fmla="*/ 11 w 68"/>
                <a:gd name="T7" fmla="*/ 54 h 60"/>
                <a:gd name="T8" fmla="*/ 4 w 68"/>
                <a:gd name="T9" fmla="*/ 34 h 60"/>
                <a:gd name="T10" fmla="*/ 35 w 68"/>
                <a:gd name="T11" fmla="*/ 4 h 60"/>
                <a:gd name="T12" fmla="*/ 64 w 68"/>
                <a:gd name="T13" fmla="*/ 34 h 60"/>
                <a:gd name="T14" fmla="*/ 55 w 68"/>
                <a:gd name="T15" fmla="*/ 54 h 60"/>
                <a:gd name="T16" fmla="*/ 55 w 68"/>
                <a:gd name="T17" fmla="*/ 60 h 60"/>
                <a:gd name="T18" fmla="*/ 68 w 68"/>
                <a:gd name="T19" fmla="*/ 34 h 60"/>
                <a:gd name="T20" fmla="*/ 35 w 6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0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4"/>
                    <a:pt x="7" y="54"/>
                    <a:pt x="11" y="60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7" y="49"/>
                    <a:pt x="4" y="42"/>
                    <a:pt x="4" y="34"/>
                  </a:cubicBezTo>
                  <a:cubicBezTo>
                    <a:pt x="4" y="17"/>
                    <a:pt x="18" y="4"/>
                    <a:pt x="35" y="4"/>
                  </a:cubicBezTo>
                  <a:cubicBezTo>
                    <a:pt x="51" y="4"/>
                    <a:pt x="64" y="17"/>
                    <a:pt x="64" y="34"/>
                  </a:cubicBezTo>
                  <a:cubicBezTo>
                    <a:pt x="64" y="42"/>
                    <a:pt x="63" y="49"/>
                    <a:pt x="55" y="54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63" y="54"/>
                    <a:pt x="68" y="44"/>
                    <a:pt x="68" y="34"/>
                  </a:cubicBezTo>
                  <a:cubicBezTo>
                    <a:pt x="68" y="15"/>
                    <a:pt x="54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432245"/>
              </p:ext>
            </p:extLst>
          </p:nvPr>
        </p:nvGraphicFramePr>
        <p:xfrm>
          <a:off x="9052695" y="2748968"/>
          <a:ext cx="2585619" cy="35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56283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4" name="Freeform 74"/>
          <p:cNvSpPr>
            <a:spLocks/>
          </p:cNvSpPr>
          <p:nvPr/>
        </p:nvSpPr>
        <p:spPr bwMode="auto">
          <a:xfrm>
            <a:off x="59823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5" name="TextBox 354"/>
          <p:cNvSpPr txBox="1"/>
          <p:nvPr/>
        </p:nvSpPr>
        <p:spPr>
          <a:xfrm>
            <a:off x="65427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6" name="Freeform 74"/>
          <p:cNvSpPr>
            <a:spLocks/>
          </p:cNvSpPr>
          <p:nvPr/>
        </p:nvSpPr>
        <p:spPr bwMode="auto">
          <a:xfrm>
            <a:off x="68967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7" name="TextBox 356"/>
          <p:cNvSpPr txBox="1"/>
          <p:nvPr/>
        </p:nvSpPr>
        <p:spPr>
          <a:xfrm>
            <a:off x="7457150" y="5784006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58" name="Freeform 74"/>
          <p:cNvSpPr>
            <a:spLocks/>
          </p:cNvSpPr>
          <p:nvPr/>
        </p:nvSpPr>
        <p:spPr bwMode="auto">
          <a:xfrm>
            <a:off x="7811104" y="563947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59" name="TextBox 358"/>
          <p:cNvSpPr txBox="1"/>
          <p:nvPr/>
        </p:nvSpPr>
        <p:spPr>
          <a:xfrm>
            <a:off x="61255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0" name="Freeform 74"/>
          <p:cNvSpPr>
            <a:spLocks/>
          </p:cNvSpPr>
          <p:nvPr/>
        </p:nvSpPr>
        <p:spPr bwMode="auto">
          <a:xfrm>
            <a:off x="64794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1" name="TextBox 360"/>
          <p:cNvSpPr txBox="1"/>
          <p:nvPr/>
        </p:nvSpPr>
        <p:spPr>
          <a:xfrm>
            <a:off x="7039904" y="6185271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362" name="Freeform 74"/>
          <p:cNvSpPr>
            <a:spLocks/>
          </p:cNvSpPr>
          <p:nvPr/>
        </p:nvSpPr>
        <p:spPr bwMode="auto">
          <a:xfrm>
            <a:off x="7393858" y="604074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985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4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9" dur="500"/>
                                            <p:tgtEl>
                                              <p:spTgt spid="3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3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3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3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3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3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3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3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/>
          <p:bldP spid="76" grpId="0"/>
          <p:bldP spid="226" grpId="0" animBg="1"/>
          <p:bldP spid="227" grpId="0" animBg="1"/>
          <p:bldP spid="228" grpId="0"/>
          <p:bldP spid="229" grpId="0"/>
          <p:bldGraphic spid="253" grpId="0">
            <p:bldAsOne/>
          </p:bldGraphic>
          <p:bldP spid="254" grpId="0" animBg="1"/>
          <p:bldP spid="325" grpId="0"/>
          <p:bldP spid="326" grpId="0"/>
          <p:bldP spid="327" grpId="0" animBg="1"/>
          <p:bldP spid="328" grpId="0"/>
          <p:bldP spid="329" grpId="0"/>
          <p:bldP spid="332" grpId="0"/>
          <p:bldP spid="333" grpId="0" animBg="1"/>
          <p:bldP spid="334" grpId="0"/>
          <p:bldP spid="340" grpId="0"/>
          <p:bldP spid="341" grpId="0"/>
          <p:bldP spid="342" grpId="0"/>
          <p:bldP spid="343" grpId="0"/>
          <p:bldGraphic spid="344" grpId="0">
            <p:bldAsOne/>
          </p:bldGraphic>
          <p:bldGraphic spid="352" grpId="0">
            <p:bldAsOne/>
          </p:bldGraphic>
          <p:bldP spid="353" grpId="0"/>
          <p:bldP spid="354" grpId="0" animBg="1"/>
          <p:bldP spid="355" grpId="0"/>
          <p:bldP spid="356" grpId="0" animBg="1"/>
          <p:bldP spid="357" grpId="0"/>
          <p:bldP spid="358" grpId="0" animBg="1"/>
          <p:bldP spid="359" grpId="0"/>
          <p:bldP spid="360" grpId="0" animBg="1"/>
          <p:bldP spid="361" grpId="0"/>
          <p:bldP spid="362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61951"/>
              <a:gd name="adj2" fmla="val 3598278"/>
            </a:avLst>
          </a:prstGeom>
          <a:noFill/>
          <a:ln w="127000" cap="rnd">
            <a:solidFill>
              <a:schemeClr val="tx1">
                <a:alpha val="10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829578" y="3023475"/>
            <a:ext cx="2355090" cy="2320706"/>
          </a:xfrm>
          <a:prstGeom prst="arc">
            <a:avLst>
              <a:gd name="adj1" fmla="val 7391542"/>
              <a:gd name="adj2" fmla="val 18909276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164151" y="3332680"/>
            <a:ext cx="1687438" cy="1688176"/>
          </a:xfrm>
          <a:prstGeom prst="ellipse">
            <a:avLst/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486814" y="4418931"/>
            <a:ext cx="12630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4.3k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39512" y="3979446"/>
            <a:ext cx="101032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i="1" dirty="0" smtClean="0">
                <a:solidFill>
                  <a:srgbClr val="FFFFFF"/>
                </a:solidFill>
              </a:rPr>
              <a:t>Lorem ipsum is simply text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3502" y="2909920"/>
            <a:ext cx="72536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 i="1" dirty="0" smtClean="0">
                <a:solidFill>
                  <a:schemeClr val="accent3"/>
                </a:solidFill>
              </a:rPr>
              <a:t>73%</a:t>
            </a:r>
            <a:endParaRPr lang="en-US" sz="1000" b="1" i="1" dirty="0">
              <a:solidFill>
                <a:schemeClr val="accent3"/>
              </a:solidFill>
            </a:endParaRPr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806156769"/>
              </p:ext>
            </p:extLst>
          </p:nvPr>
        </p:nvGraphicFramePr>
        <p:xfrm>
          <a:off x="1357135" y="3324569"/>
          <a:ext cx="1291108" cy="72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Freeform 357"/>
          <p:cNvSpPr>
            <a:spLocks noEditPoints="1"/>
          </p:cNvSpPr>
          <p:nvPr/>
        </p:nvSpPr>
        <p:spPr bwMode="auto">
          <a:xfrm rot="2835595" flipV="1">
            <a:off x="2626561" y="344554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45" name="Group 44"/>
          <p:cNvGrpSpPr/>
          <p:nvPr/>
        </p:nvGrpSpPr>
        <p:grpSpPr>
          <a:xfrm>
            <a:off x="1487970" y="4077671"/>
            <a:ext cx="218527" cy="219859"/>
            <a:chOff x="4995729" y="3185154"/>
            <a:chExt cx="218527" cy="219859"/>
          </a:xfrm>
          <a:solidFill>
            <a:srgbClr val="FFFFFF"/>
          </a:solidFill>
        </p:grpSpPr>
        <p:sp>
          <p:nvSpPr>
            <p:cNvPr id="46" name="Oval 223"/>
            <p:cNvSpPr>
              <a:spLocks noChangeArrowheads="1"/>
            </p:cNvSpPr>
            <p:nvPr/>
          </p:nvSpPr>
          <p:spPr bwMode="auto">
            <a:xfrm>
              <a:off x="505702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4"/>
            <p:cNvSpPr>
              <a:spLocks noChangeArrowheads="1"/>
            </p:cNvSpPr>
            <p:nvPr/>
          </p:nvSpPr>
          <p:spPr bwMode="auto">
            <a:xfrm>
              <a:off x="5135641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5"/>
            <p:cNvSpPr>
              <a:spLocks noEditPoints="1"/>
            </p:cNvSpPr>
            <p:nvPr/>
          </p:nvSpPr>
          <p:spPr bwMode="auto">
            <a:xfrm>
              <a:off x="4995729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6"/>
            <p:cNvSpPr>
              <a:spLocks noEditPoints="1"/>
            </p:cNvSpPr>
            <p:nvPr/>
          </p:nvSpPr>
          <p:spPr bwMode="auto">
            <a:xfrm>
              <a:off x="5039702" y="3238453"/>
              <a:ext cx="51967" cy="51966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7"/>
            <p:cNvSpPr>
              <a:spLocks/>
            </p:cNvSpPr>
            <p:nvPr/>
          </p:nvSpPr>
          <p:spPr bwMode="auto">
            <a:xfrm>
              <a:off x="5030374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18414" y="424599"/>
            <a:ext cx="2573770" cy="2509668"/>
            <a:chOff x="7375699" y="587026"/>
            <a:chExt cx="2573770" cy="2509668"/>
          </a:xfrm>
        </p:grpSpPr>
        <p:grpSp>
          <p:nvGrpSpPr>
            <p:cNvPr id="80" name="Group 79"/>
            <p:cNvGrpSpPr/>
            <p:nvPr/>
          </p:nvGrpSpPr>
          <p:grpSpPr>
            <a:xfrm>
              <a:off x="7375699" y="587026"/>
              <a:ext cx="2573770" cy="2509668"/>
              <a:chOff x="3733485" y="1473836"/>
              <a:chExt cx="1677028" cy="1635260"/>
            </a:xfrm>
            <a:effectLst/>
          </p:grpSpPr>
          <p:sp>
            <p:nvSpPr>
              <p:cNvPr id="111" name="Freeform 110"/>
              <p:cNvSpPr/>
              <p:nvPr/>
            </p:nvSpPr>
            <p:spPr>
              <a:xfrm>
                <a:off x="3733485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12" name="Freeform 111"/>
              <p:cNvSpPr/>
              <p:nvPr/>
            </p:nvSpPr>
            <p:spPr>
              <a:xfrm flipH="1">
                <a:off x="4580932" y="1473836"/>
                <a:ext cx="829581" cy="1635260"/>
              </a:xfrm>
              <a:custGeom>
                <a:avLst/>
                <a:gdLst>
                  <a:gd name="connsiteX0" fmla="*/ 926344 w 1224718"/>
                  <a:gd name="connsiteY0" fmla="*/ 0 h 2414146"/>
                  <a:gd name="connsiteX1" fmla="*/ 1224718 w 1224718"/>
                  <a:gd name="connsiteY1" fmla="*/ 333494 h 2414146"/>
                  <a:gd name="connsiteX2" fmla="*/ 1173761 w 1224718"/>
                  <a:gd name="connsiteY2" fmla="*/ 519954 h 2414146"/>
                  <a:gd name="connsiteX3" fmla="*/ 1138554 w 1224718"/>
                  <a:gd name="connsiteY3" fmla="*/ 567648 h 2414146"/>
                  <a:gd name="connsiteX4" fmla="*/ 1142410 w 1224718"/>
                  <a:gd name="connsiteY4" fmla="*/ 572322 h 2414146"/>
                  <a:gd name="connsiteX5" fmla="*/ 1206576 w 1224718"/>
                  <a:gd name="connsiteY5" fmla="*/ 782387 h 2414146"/>
                  <a:gd name="connsiteX6" fmla="*/ 1096532 w 1224718"/>
                  <a:gd name="connsiteY6" fmla="*/ 1048057 h 2414146"/>
                  <a:gd name="connsiteX7" fmla="*/ 1083396 w 1224718"/>
                  <a:gd name="connsiteY7" fmla="*/ 1058895 h 2414146"/>
                  <a:gd name="connsiteX8" fmla="*/ 1106748 w 1224718"/>
                  <a:gd name="connsiteY8" fmla="*/ 1078162 h 2414146"/>
                  <a:gd name="connsiteX9" fmla="*/ 1202822 w 1224718"/>
                  <a:gd name="connsiteY9" fmla="*/ 1310106 h 2414146"/>
                  <a:gd name="connsiteX10" fmla="*/ 1146802 w 1224718"/>
                  <a:gd name="connsiteY10" fmla="*/ 1493505 h 2414146"/>
                  <a:gd name="connsiteX11" fmla="*/ 1132478 w 1224718"/>
                  <a:gd name="connsiteY11" fmla="*/ 1510865 h 2414146"/>
                  <a:gd name="connsiteX12" fmla="*/ 1146802 w 1224718"/>
                  <a:gd name="connsiteY12" fmla="*/ 1530176 h 2414146"/>
                  <a:gd name="connsiteX13" fmla="*/ 1202822 w 1224718"/>
                  <a:gd name="connsiteY13" fmla="*/ 1734178 h 2414146"/>
                  <a:gd name="connsiteX14" fmla="*/ 1146802 w 1224718"/>
                  <a:gd name="connsiteY14" fmla="*/ 1938180 h 2414146"/>
                  <a:gd name="connsiteX15" fmla="*/ 1135097 w 1224718"/>
                  <a:gd name="connsiteY15" fmla="*/ 1953960 h 2414146"/>
                  <a:gd name="connsiteX16" fmla="*/ 1147158 w 1224718"/>
                  <a:gd name="connsiteY16" fmla="*/ 1962092 h 2414146"/>
                  <a:gd name="connsiteX17" fmla="*/ 1224718 w 1224718"/>
                  <a:gd name="connsiteY17" fmla="*/ 2149339 h 2414146"/>
                  <a:gd name="connsiteX18" fmla="*/ 959911 w 1224718"/>
                  <a:gd name="connsiteY18" fmla="*/ 2414146 h 2414146"/>
                  <a:gd name="connsiteX19" fmla="*/ 740329 w 1224718"/>
                  <a:gd name="connsiteY19" fmla="*/ 2297395 h 2414146"/>
                  <a:gd name="connsiteX20" fmla="*/ 740071 w 1224718"/>
                  <a:gd name="connsiteY20" fmla="*/ 2296920 h 2414146"/>
                  <a:gd name="connsiteX21" fmla="*/ 727630 w 1224718"/>
                  <a:gd name="connsiteY21" fmla="*/ 2305308 h 2414146"/>
                  <a:gd name="connsiteX22" fmla="*/ 649112 w 1224718"/>
                  <a:gd name="connsiteY22" fmla="*/ 2321160 h 2414146"/>
                  <a:gd name="connsiteX23" fmla="*/ 447395 w 1224718"/>
                  <a:gd name="connsiteY23" fmla="*/ 2119443 h 2414146"/>
                  <a:gd name="connsiteX24" fmla="*/ 450786 w 1224718"/>
                  <a:gd name="connsiteY24" fmla="*/ 2085804 h 2414146"/>
                  <a:gd name="connsiteX25" fmla="*/ 425414 w 1224718"/>
                  <a:gd name="connsiteY25" fmla="*/ 2090926 h 2414146"/>
                  <a:gd name="connsiteX26" fmla="*/ 222858 w 1224718"/>
                  <a:gd name="connsiteY26" fmla="*/ 1888370 h 2414146"/>
                  <a:gd name="connsiteX27" fmla="*/ 238776 w 1224718"/>
                  <a:gd name="connsiteY27" fmla="*/ 1809526 h 2414146"/>
                  <a:gd name="connsiteX28" fmla="*/ 239577 w 1224718"/>
                  <a:gd name="connsiteY28" fmla="*/ 1808337 h 2414146"/>
                  <a:gd name="connsiteX29" fmla="*/ 173093 w 1224718"/>
                  <a:gd name="connsiteY29" fmla="*/ 1769852 h 2414146"/>
                  <a:gd name="connsiteX30" fmla="*/ 0 w 1224718"/>
                  <a:gd name="connsiteY30" fmla="*/ 1422655 h 2414146"/>
                  <a:gd name="connsiteX31" fmla="*/ 67050 w 1224718"/>
                  <a:gd name="connsiteY31" fmla="*/ 1188553 h 2414146"/>
                  <a:gd name="connsiteX32" fmla="*/ 103156 w 1224718"/>
                  <a:gd name="connsiteY32" fmla="*/ 1141882 h 2414146"/>
                  <a:gd name="connsiteX33" fmla="*/ 86975 w 1224718"/>
                  <a:gd name="connsiteY33" fmla="*/ 1122269 h 2414146"/>
                  <a:gd name="connsiteX34" fmla="*/ 40278 w 1224718"/>
                  <a:gd name="connsiteY34" fmla="*/ 969395 h 2414146"/>
                  <a:gd name="connsiteX35" fmla="*/ 258598 w 1224718"/>
                  <a:gd name="connsiteY35" fmla="*/ 701525 h 2414146"/>
                  <a:gd name="connsiteX36" fmla="*/ 265797 w 1224718"/>
                  <a:gd name="connsiteY36" fmla="*/ 700799 h 2414146"/>
                  <a:gd name="connsiteX37" fmla="*/ 237171 w 1224718"/>
                  <a:gd name="connsiteY37" fmla="*/ 657541 h 2414146"/>
                  <a:gd name="connsiteX38" fmla="*/ 222858 w 1224718"/>
                  <a:gd name="connsiteY38" fmla="*/ 585309 h 2414146"/>
                  <a:gd name="connsiteX39" fmla="*/ 404993 w 1224718"/>
                  <a:gd name="connsiteY39" fmla="*/ 399739 h 2414146"/>
                  <a:gd name="connsiteX40" fmla="*/ 440375 w 1224718"/>
                  <a:gd name="connsiteY40" fmla="*/ 407017 h 2414146"/>
                  <a:gd name="connsiteX41" fmla="*/ 436334 w 1224718"/>
                  <a:gd name="connsiteY41" fmla="*/ 366926 h 2414146"/>
                  <a:gd name="connsiteX42" fmla="*/ 638890 w 1224718"/>
                  <a:gd name="connsiteY42" fmla="*/ 164370 h 2414146"/>
                  <a:gd name="connsiteX43" fmla="*/ 667686 w 1224718"/>
                  <a:gd name="connsiteY43" fmla="*/ 170184 h 2414146"/>
                  <a:gd name="connsiteX44" fmla="*/ 678928 w 1224718"/>
                  <a:gd name="connsiteY44" fmla="*/ 147034 h 2414146"/>
                  <a:gd name="connsiteX45" fmla="*/ 926344 w 1224718"/>
                  <a:gd name="connsiteY45" fmla="*/ 0 h 24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24718" h="2414146">
                    <a:moveTo>
                      <a:pt x="926344" y="0"/>
                    </a:moveTo>
                    <a:cubicBezTo>
                      <a:pt x="1091131" y="0"/>
                      <a:pt x="1224718" y="149310"/>
                      <a:pt x="1224718" y="333494"/>
                    </a:cubicBezTo>
                    <a:cubicBezTo>
                      <a:pt x="1224718" y="402563"/>
                      <a:pt x="1205933" y="466728"/>
                      <a:pt x="1173761" y="519954"/>
                    </a:cubicBezTo>
                    <a:lnTo>
                      <a:pt x="1138554" y="567648"/>
                    </a:lnTo>
                    <a:lnTo>
                      <a:pt x="1142410" y="572322"/>
                    </a:lnTo>
                    <a:cubicBezTo>
                      <a:pt x="1182921" y="632286"/>
                      <a:pt x="1206576" y="704574"/>
                      <a:pt x="1206576" y="782387"/>
                    </a:cubicBezTo>
                    <a:cubicBezTo>
                      <a:pt x="1206576" y="886138"/>
                      <a:pt x="1164523" y="980066"/>
                      <a:pt x="1096532" y="1048057"/>
                    </a:cubicBezTo>
                    <a:lnTo>
                      <a:pt x="1083396" y="1058895"/>
                    </a:lnTo>
                    <a:lnTo>
                      <a:pt x="1106748" y="1078162"/>
                    </a:lnTo>
                    <a:cubicBezTo>
                      <a:pt x="1166107" y="1137521"/>
                      <a:pt x="1202822" y="1219526"/>
                      <a:pt x="1202822" y="1310106"/>
                    </a:cubicBezTo>
                    <a:cubicBezTo>
                      <a:pt x="1202822" y="1378041"/>
                      <a:pt x="1182170" y="1441153"/>
                      <a:pt x="1146802" y="1493505"/>
                    </a:cubicBezTo>
                    <a:lnTo>
                      <a:pt x="1132478" y="1510865"/>
                    </a:lnTo>
                    <a:lnTo>
                      <a:pt x="1146802" y="1530176"/>
                    </a:lnTo>
                    <a:cubicBezTo>
                      <a:pt x="1182170" y="1588410"/>
                      <a:pt x="1202822" y="1658611"/>
                      <a:pt x="1202822" y="1734178"/>
                    </a:cubicBezTo>
                    <a:cubicBezTo>
                      <a:pt x="1202822" y="1809745"/>
                      <a:pt x="1182170" y="1879947"/>
                      <a:pt x="1146802" y="1938180"/>
                    </a:cubicBezTo>
                    <a:lnTo>
                      <a:pt x="1135097" y="1953960"/>
                    </a:lnTo>
                    <a:lnTo>
                      <a:pt x="1147158" y="1962092"/>
                    </a:lnTo>
                    <a:cubicBezTo>
                      <a:pt x="1195079" y="2010013"/>
                      <a:pt x="1224718" y="2076215"/>
                      <a:pt x="1224718" y="2149339"/>
                    </a:cubicBezTo>
                    <a:cubicBezTo>
                      <a:pt x="1224718" y="2295588"/>
                      <a:pt x="1106160" y="2414146"/>
                      <a:pt x="959911" y="2414146"/>
                    </a:cubicBezTo>
                    <a:cubicBezTo>
                      <a:pt x="868506" y="2414146"/>
                      <a:pt x="787917" y="2367834"/>
                      <a:pt x="740329" y="2297395"/>
                    </a:cubicBezTo>
                    <a:lnTo>
                      <a:pt x="740071" y="2296920"/>
                    </a:lnTo>
                    <a:lnTo>
                      <a:pt x="727630" y="2305308"/>
                    </a:lnTo>
                    <a:cubicBezTo>
                      <a:pt x="703496" y="2315516"/>
                      <a:pt x="676963" y="2321160"/>
                      <a:pt x="649112" y="2321160"/>
                    </a:cubicBezTo>
                    <a:cubicBezTo>
                      <a:pt x="537707" y="2321160"/>
                      <a:pt x="447395" y="2230848"/>
                      <a:pt x="447395" y="2119443"/>
                    </a:cubicBezTo>
                    <a:lnTo>
                      <a:pt x="450786" y="2085804"/>
                    </a:lnTo>
                    <a:lnTo>
                      <a:pt x="425414" y="2090926"/>
                    </a:lnTo>
                    <a:cubicBezTo>
                      <a:pt x="313545" y="2090926"/>
                      <a:pt x="222858" y="2000239"/>
                      <a:pt x="222858" y="1888370"/>
                    </a:cubicBezTo>
                    <a:cubicBezTo>
                      <a:pt x="222858" y="1860403"/>
                      <a:pt x="228526" y="1833759"/>
                      <a:pt x="238776" y="1809526"/>
                    </a:cubicBezTo>
                    <a:lnTo>
                      <a:pt x="239577" y="1808337"/>
                    </a:lnTo>
                    <a:lnTo>
                      <a:pt x="173093" y="1769852"/>
                    </a:lnTo>
                    <a:cubicBezTo>
                      <a:pt x="68661" y="1694607"/>
                      <a:pt x="0" y="1567183"/>
                      <a:pt x="0" y="1422655"/>
                    </a:cubicBezTo>
                    <a:cubicBezTo>
                      <a:pt x="0" y="1335939"/>
                      <a:pt x="24718" y="1255379"/>
                      <a:pt x="67050" y="1188553"/>
                    </a:cubicBezTo>
                    <a:lnTo>
                      <a:pt x="103156" y="1141882"/>
                    </a:lnTo>
                    <a:lnTo>
                      <a:pt x="86975" y="1122269"/>
                    </a:lnTo>
                    <a:cubicBezTo>
                      <a:pt x="57493" y="1078631"/>
                      <a:pt x="40278" y="1026023"/>
                      <a:pt x="40278" y="969395"/>
                    </a:cubicBezTo>
                    <a:cubicBezTo>
                      <a:pt x="40278" y="837263"/>
                      <a:pt x="134003" y="727021"/>
                      <a:pt x="258598" y="701525"/>
                    </a:cubicBezTo>
                    <a:lnTo>
                      <a:pt x="265797" y="700799"/>
                    </a:lnTo>
                    <a:lnTo>
                      <a:pt x="237171" y="657541"/>
                    </a:lnTo>
                    <a:cubicBezTo>
                      <a:pt x="227954" y="635340"/>
                      <a:pt x="222858" y="610931"/>
                      <a:pt x="222858" y="585309"/>
                    </a:cubicBezTo>
                    <a:cubicBezTo>
                      <a:pt x="222858" y="482822"/>
                      <a:pt x="304403" y="399739"/>
                      <a:pt x="404993" y="399739"/>
                    </a:cubicBezTo>
                    <a:lnTo>
                      <a:pt x="440375" y="407017"/>
                    </a:lnTo>
                    <a:lnTo>
                      <a:pt x="436334" y="366926"/>
                    </a:lnTo>
                    <a:cubicBezTo>
                      <a:pt x="436334" y="255057"/>
                      <a:pt x="527021" y="164370"/>
                      <a:pt x="638890" y="164370"/>
                    </a:cubicBezTo>
                    <a:lnTo>
                      <a:pt x="667686" y="170184"/>
                    </a:lnTo>
                    <a:lnTo>
                      <a:pt x="678928" y="147034"/>
                    </a:lnTo>
                    <a:cubicBezTo>
                      <a:pt x="732548" y="58324"/>
                      <a:pt x="823352" y="0"/>
                      <a:pt x="926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81" name="Freeform 199"/>
            <p:cNvSpPr>
              <a:spLocks noEditPoints="1"/>
            </p:cNvSpPr>
            <p:nvPr/>
          </p:nvSpPr>
          <p:spPr bwMode="auto">
            <a:xfrm>
              <a:off x="8809982" y="2401841"/>
              <a:ext cx="226103" cy="156686"/>
            </a:xfrm>
            <a:custGeom>
              <a:avLst/>
              <a:gdLst>
                <a:gd name="T0" fmla="*/ 44 w 72"/>
                <a:gd name="T1" fmla="*/ 9 h 50"/>
                <a:gd name="T2" fmla="*/ 60 w 72"/>
                <a:gd name="T3" fmla="*/ 25 h 50"/>
                <a:gd name="T4" fmla="*/ 44 w 72"/>
                <a:gd name="T5" fmla="*/ 41 h 50"/>
                <a:gd name="T6" fmla="*/ 44 w 72"/>
                <a:gd name="T7" fmla="*/ 9 h 50"/>
                <a:gd name="T8" fmla="*/ 43 w 72"/>
                <a:gd name="T9" fmla="*/ 0 h 50"/>
                <a:gd name="T10" fmla="*/ 36 w 72"/>
                <a:gd name="T11" fmla="*/ 7 h 50"/>
                <a:gd name="T12" fmla="*/ 36 w 72"/>
                <a:gd name="T13" fmla="*/ 43 h 50"/>
                <a:gd name="T14" fmla="*/ 43 w 72"/>
                <a:gd name="T15" fmla="*/ 50 h 50"/>
                <a:gd name="T16" fmla="*/ 48 w 72"/>
                <a:gd name="T17" fmla="*/ 48 h 50"/>
                <a:gd name="T18" fmla="*/ 72 w 72"/>
                <a:gd name="T19" fmla="*/ 25 h 50"/>
                <a:gd name="T20" fmla="*/ 48 w 72"/>
                <a:gd name="T21" fmla="*/ 2 h 50"/>
                <a:gd name="T22" fmla="*/ 43 w 72"/>
                <a:gd name="T23" fmla="*/ 0 h 50"/>
                <a:gd name="T24" fmla="*/ 8 w 72"/>
                <a:gd name="T25" fmla="*/ 9 h 50"/>
                <a:gd name="T26" fmla="*/ 24 w 72"/>
                <a:gd name="T27" fmla="*/ 25 h 50"/>
                <a:gd name="T28" fmla="*/ 8 w 72"/>
                <a:gd name="T29" fmla="*/ 41 h 50"/>
                <a:gd name="T30" fmla="*/ 8 w 72"/>
                <a:gd name="T31" fmla="*/ 9 h 50"/>
                <a:gd name="T32" fmla="*/ 7 w 72"/>
                <a:gd name="T33" fmla="*/ 0 h 50"/>
                <a:gd name="T34" fmla="*/ 0 w 72"/>
                <a:gd name="T35" fmla="*/ 7 h 50"/>
                <a:gd name="T36" fmla="*/ 0 w 72"/>
                <a:gd name="T37" fmla="*/ 43 h 50"/>
                <a:gd name="T38" fmla="*/ 7 w 72"/>
                <a:gd name="T39" fmla="*/ 50 h 50"/>
                <a:gd name="T40" fmla="*/ 12 w 72"/>
                <a:gd name="T41" fmla="*/ 48 h 50"/>
                <a:gd name="T42" fmla="*/ 36 w 72"/>
                <a:gd name="T43" fmla="*/ 25 h 50"/>
                <a:gd name="T44" fmla="*/ 12 w 72"/>
                <a:gd name="T45" fmla="*/ 2 h 50"/>
                <a:gd name="T46" fmla="*/ 7 w 72"/>
                <a:gd name="T4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44" y="9"/>
                  </a:moveTo>
                  <a:cubicBezTo>
                    <a:pt x="60" y="25"/>
                    <a:pt x="60" y="25"/>
                    <a:pt x="60" y="2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9"/>
                    <a:pt x="44" y="9"/>
                    <a:pt x="44" y="9"/>
                  </a:cubicBezTo>
                  <a:moveTo>
                    <a:pt x="43" y="0"/>
                  </a:moveTo>
                  <a:cubicBezTo>
                    <a:pt x="39" y="0"/>
                    <a:pt x="36" y="3"/>
                    <a:pt x="36" y="7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7"/>
                    <a:pt x="39" y="50"/>
                    <a:pt x="43" y="50"/>
                  </a:cubicBezTo>
                  <a:cubicBezTo>
                    <a:pt x="45" y="50"/>
                    <a:pt x="47" y="49"/>
                    <a:pt x="48" y="48"/>
                  </a:cubicBezTo>
                  <a:cubicBezTo>
                    <a:pt x="57" y="39"/>
                    <a:pt x="72" y="25"/>
                    <a:pt x="72" y="25"/>
                  </a:cubicBezTo>
                  <a:cubicBezTo>
                    <a:pt x="72" y="25"/>
                    <a:pt x="57" y="11"/>
                    <a:pt x="48" y="2"/>
                  </a:cubicBezTo>
                  <a:cubicBezTo>
                    <a:pt x="47" y="1"/>
                    <a:pt x="45" y="0"/>
                    <a:pt x="43" y="0"/>
                  </a:cubicBezTo>
                  <a:close/>
                  <a:moveTo>
                    <a:pt x="8" y="9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0"/>
                    <a:pt x="7" y="50"/>
                  </a:cubicBezTo>
                  <a:cubicBezTo>
                    <a:pt x="9" y="50"/>
                    <a:pt x="11" y="49"/>
                    <a:pt x="12" y="48"/>
                  </a:cubicBezTo>
                  <a:cubicBezTo>
                    <a:pt x="21" y="39"/>
                    <a:pt x="36" y="25"/>
                    <a:pt x="36" y="25"/>
                  </a:cubicBezTo>
                  <a:cubicBezTo>
                    <a:pt x="36" y="25"/>
                    <a:pt x="21" y="11"/>
                    <a:pt x="12" y="2"/>
                  </a:cubicBezTo>
                  <a:cubicBezTo>
                    <a:pt x="11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2" name="Freeform 214"/>
            <p:cNvSpPr>
              <a:spLocks noEditPoints="1"/>
            </p:cNvSpPr>
            <p:nvPr/>
          </p:nvSpPr>
          <p:spPr bwMode="auto">
            <a:xfrm>
              <a:off x="8853478" y="1275188"/>
              <a:ext cx="484863" cy="382787"/>
            </a:xfrm>
            <a:custGeom>
              <a:avLst/>
              <a:gdLst>
                <a:gd name="T0" fmla="*/ 84 w 96"/>
                <a:gd name="T1" fmla="*/ 12 h 76"/>
                <a:gd name="T2" fmla="*/ 72 w 96"/>
                <a:gd name="T3" fmla="*/ 12 h 76"/>
                <a:gd name="T4" fmla="*/ 60 w 96"/>
                <a:gd name="T5" fmla="*/ 0 h 76"/>
                <a:gd name="T6" fmla="*/ 12 w 96"/>
                <a:gd name="T7" fmla="*/ 0 h 76"/>
                <a:gd name="T8" fmla="*/ 0 w 96"/>
                <a:gd name="T9" fmla="*/ 12 h 76"/>
                <a:gd name="T10" fmla="*/ 0 w 96"/>
                <a:gd name="T11" fmla="*/ 40 h 76"/>
                <a:gd name="T12" fmla="*/ 12 w 96"/>
                <a:gd name="T13" fmla="*/ 52 h 76"/>
                <a:gd name="T14" fmla="*/ 12 w 96"/>
                <a:gd name="T15" fmla="*/ 64 h 76"/>
                <a:gd name="T16" fmla="*/ 24 w 96"/>
                <a:gd name="T17" fmla="*/ 52 h 76"/>
                <a:gd name="T18" fmla="*/ 36 w 96"/>
                <a:gd name="T19" fmla="*/ 64 h 76"/>
                <a:gd name="T20" fmla="*/ 68 w 96"/>
                <a:gd name="T21" fmla="*/ 64 h 76"/>
                <a:gd name="T22" fmla="*/ 80 w 96"/>
                <a:gd name="T23" fmla="*/ 76 h 76"/>
                <a:gd name="T24" fmla="*/ 80 w 96"/>
                <a:gd name="T25" fmla="*/ 64 h 76"/>
                <a:gd name="T26" fmla="*/ 84 w 96"/>
                <a:gd name="T27" fmla="*/ 64 h 76"/>
                <a:gd name="T28" fmla="*/ 96 w 96"/>
                <a:gd name="T29" fmla="*/ 52 h 76"/>
                <a:gd name="T30" fmla="*/ 96 w 96"/>
                <a:gd name="T31" fmla="*/ 24 h 76"/>
                <a:gd name="T32" fmla="*/ 84 w 96"/>
                <a:gd name="T33" fmla="*/ 12 h 76"/>
                <a:gd name="T34" fmla="*/ 12 w 96"/>
                <a:gd name="T35" fmla="*/ 44 h 76"/>
                <a:gd name="T36" fmla="*/ 8 w 96"/>
                <a:gd name="T37" fmla="*/ 40 h 76"/>
                <a:gd name="T38" fmla="*/ 8 w 96"/>
                <a:gd name="T39" fmla="*/ 12 h 76"/>
                <a:gd name="T40" fmla="*/ 12 w 96"/>
                <a:gd name="T41" fmla="*/ 8 h 76"/>
                <a:gd name="T42" fmla="*/ 60 w 96"/>
                <a:gd name="T43" fmla="*/ 8 h 76"/>
                <a:gd name="T44" fmla="*/ 64 w 96"/>
                <a:gd name="T45" fmla="*/ 12 h 76"/>
                <a:gd name="T46" fmla="*/ 64 w 96"/>
                <a:gd name="T47" fmla="*/ 16 h 76"/>
                <a:gd name="T48" fmla="*/ 38 w 96"/>
                <a:gd name="T49" fmla="*/ 16 h 76"/>
                <a:gd name="T50" fmla="*/ 28 w 96"/>
                <a:gd name="T51" fmla="*/ 26 h 76"/>
                <a:gd name="T52" fmla="*/ 28 w 96"/>
                <a:gd name="T53" fmla="*/ 44 h 76"/>
                <a:gd name="T54" fmla="*/ 12 w 96"/>
                <a:gd name="T55" fmla="*/ 44 h 76"/>
                <a:gd name="T56" fmla="*/ 88 w 96"/>
                <a:gd name="T57" fmla="*/ 52 h 76"/>
                <a:gd name="T58" fmla="*/ 84 w 96"/>
                <a:gd name="T59" fmla="*/ 56 h 76"/>
                <a:gd name="T60" fmla="*/ 36 w 96"/>
                <a:gd name="T61" fmla="*/ 56 h 76"/>
                <a:gd name="T62" fmla="*/ 32 w 96"/>
                <a:gd name="T63" fmla="*/ 52 h 76"/>
                <a:gd name="T64" fmla="*/ 32 w 96"/>
                <a:gd name="T65" fmla="*/ 26 h 76"/>
                <a:gd name="T66" fmla="*/ 38 w 96"/>
                <a:gd name="T67" fmla="*/ 20 h 76"/>
                <a:gd name="T68" fmla="*/ 84 w 96"/>
                <a:gd name="T69" fmla="*/ 20 h 76"/>
                <a:gd name="T70" fmla="*/ 88 w 96"/>
                <a:gd name="T71" fmla="*/ 24 h 76"/>
                <a:gd name="T72" fmla="*/ 88 w 96"/>
                <a:gd name="T73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76">
                  <a:moveTo>
                    <a:pt x="84" y="12"/>
                  </a:moveTo>
                  <a:cubicBezTo>
                    <a:pt x="72" y="12"/>
                    <a:pt x="72" y="12"/>
                    <a:pt x="72" y="12"/>
                  </a:cubicBezTo>
                  <a:cubicBezTo>
                    <a:pt x="72" y="5"/>
                    <a:pt x="66" y="0"/>
                    <a:pt x="6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2"/>
                    <a:pt x="12" y="52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8"/>
                    <a:pt x="29" y="64"/>
                    <a:pt x="36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90" y="64"/>
                    <a:pt x="96" y="58"/>
                    <a:pt x="96" y="5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7"/>
                    <a:pt x="90" y="12"/>
                    <a:pt x="84" y="12"/>
                  </a:cubicBezTo>
                  <a:close/>
                  <a:moveTo>
                    <a:pt x="12" y="44"/>
                  </a:moveTo>
                  <a:cubicBezTo>
                    <a:pt x="9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9" y="8"/>
                    <a:pt x="12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2" y="16"/>
                    <a:pt x="28" y="20"/>
                    <a:pt x="28" y="26"/>
                  </a:cubicBezTo>
                  <a:cubicBezTo>
                    <a:pt x="28" y="44"/>
                    <a:pt x="28" y="44"/>
                    <a:pt x="28" y="44"/>
                  </a:cubicBezTo>
                  <a:lnTo>
                    <a:pt x="12" y="44"/>
                  </a:lnTo>
                  <a:close/>
                  <a:moveTo>
                    <a:pt x="88" y="52"/>
                  </a:moveTo>
                  <a:cubicBezTo>
                    <a:pt x="88" y="54"/>
                    <a:pt x="86" y="56"/>
                    <a:pt x="84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3" y="56"/>
                    <a:pt x="32" y="54"/>
                    <a:pt x="32" y="52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2"/>
                    <a:pt x="34" y="20"/>
                    <a:pt x="38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6" y="20"/>
                    <a:pt x="88" y="22"/>
                    <a:pt x="88" y="24"/>
                  </a:cubicBezTo>
                  <a:lnTo>
                    <a:pt x="88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3" name="Freeform 215"/>
            <p:cNvSpPr>
              <a:spLocks noEditPoints="1"/>
            </p:cNvSpPr>
            <p:nvPr/>
          </p:nvSpPr>
          <p:spPr bwMode="auto">
            <a:xfrm>
              <a:off x="7531077" y="2183190"/>
              <a:ext cx="238003" cy="202302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4" name="Freeform 220"/>
            <p:cNvSpPr>
              <a:spLocks noEditPoints="1"/>
            </p:cNvSpPr>
            <p:nvPr/>
          </p:nvSpPr>
          <p:spPr bwMode="auto">
            <a:xfrm>
              <a:off x="8362104" y="1280345"/>
              <a:ext cx="200320" cy="200319"/>
            </a:xfrm>
            <a:custGeom>
              <a:avLst/>
              <a:gdLst>
                <a:gd name="T0" fmla="*/ 12 w 64"/>
                <a:gd name="T1" fmla="*/ 0 h 64"/>
                <a:gd name="T2" fmla="*/ 0 w 64"/>
                <a:gd name="T3" fmla="*/ 12 h 64"/>
                <a:gd name="T4" fmla="*/ 0 w 64"/>
                <a:gd name="T5" fmla="*/ 48 h 64"/>
                <a:gd name="T6" fmla="*/ 16 w 64"/>
                <a:gd name="T7" fmla="*/ 64 h 64"/>
                <a:gd name="T8" fmla="*/ 52 w 64"/>
                <a:gd name="T9" fmla="*/ 64 h 64"/>
                <a:gd name="T10" fmla="*/ 64 w 64"/>
                <a:gd name="T11" fmla="*/ 52 h 64"/>
                <a:gd name="T12" fmla="*/ 12 w 64"/>
                <a:gd name="T13" fmla="*/ 0 h 64"/>
                <a:gd name="T14" fmla="*/ 16 w 64"/>
                <a:gd name="T15" fmla="*/ 56 h 64"/>
                <a:gd name="T16" fmla="*/ 8 w 64"/>
                <a:gd name="T17" fmla="*/ 48 h 64"/>
                <a:gd name="T18" fmla="*/ 16 w 64"/>
                <a:gd name="T19" fmla="*/ 40 h 64"/>
                <a:gd name="T20" fmla="*/ 24 w 64"/>
                <a:gd name="T21" fmla="*/ 48 h 64"/>
                <a:gd name="T22" fmla="*/ 16 w 64"/>
                <a:gd name="T23" fmla="*/ 56 h 64"/>
                <a:gd name="T24" fmla="*/ 34 w 64"/>
                <a:gd name="T25" fmla="*/ 56 h 64"/>
                <a:gd name="T26" fmla="*/ 28 w 64"/>
                <a:gd name="T27" fmla="*/ 50 h 64"/>
                <a:gd name="T28" fmla="*/ 14 w 64"/>
                <a:gd name="T29" fmla="*/ 36 h 64"/>
                <a:gd name="T30" fmla="*/ 8 w 64"/>
                <a:gd name="T31" fmla="*/ 30 h 64"/>
                <a:gd name="T32" fmla="*/ 14 w 64"/>
                <a:gd name="T33" fmla="*/ 24 h 64"/>
                <a:gd name="T34" fmla="*/ 40 w 64"/>
                <a:gd name="T35" fmla="*/ 50 h 64"/>
                <a:gd name="T36" fmla="*/ 34 w 64"/>
                <a:gd name="T37" fmla="*/ 56 h 64"/>
                <a:gd name="T38" fmla="*/ 50 w 64"/>
                <a:gd name="T39" fmla="*/ 56 h 64"/>
                <a:gd name="T40" fmla="*/ 44 w 64"/>
                <a:gd name="T41" fmla="*/ 50 h 64"/>
                <a:gd name="T42" fmla="*/ 14 w 64"/>
                <a:gd name="T43" fmla="*/ 20 h 64"/>
                <a:gd name="T44" fmla="*/ 8 w 64"/>
                <a:gd name="T45" fmla="*/ 14 h 64"/>
                <a:gd name="T46" fmla="*/ 14 w 64"/>
                <a:gd name="T47" fmla="*/ 8 h 64"/>
                <a:gd name="T48" fmla="*/ 56 w 64"/>
                <a:gd name="T49" fmla="*/ 50 h 64"/>
                <a:gd name="T50" fmla="*/ 50 w 64"/>
                <a:gd name="T51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7"/>
                    <a:pt x="7" y="64"/>
                    <a:pt x="1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9" y="64"/>
                    <a:pt x="64" y="58"/>
                    <a:pt x="64" y="52"/>
                  </a:cubicBezTo>
                  <a:cubicBezTo>
                    <a:pt x="64" y="23"/>
                    <a:pt x="41" y="0"/>
                    <a:pt x="12" y="0"/>
                  </a:cubicBezTo>
                  <a:close/>
                  <a:moveTo>
                    <a:pt x="16" y="56"/>
                  </a:moveTo>
                  <a:cubicBezTo>
                    <a:pt x="11" y="56"/>
                    <a:pt x="8" y="52"/>
                    <a:pt x="8" y="48"/>
                  </a:cubicBezTo>
                  <a:cubicBezTo>
                    <a:pt x="8" y="43"/>
                    <a:pt x="11" y="40"/>
                    <a:pt x="16" y="40"/>
                  </a:cubicBezTo>
                  <a:cubicBezTo>
                    <a:pt x="20" y="40"/>
                    <a:pt x="24" y="43"/>
                    <a:pt x="24" y="48"/>
                  </a:cubicBezTo>
                  <a:cubicBezTo>
                    <a:pt x="24" y="52"/>
                    <a:pt x="20" y="56"/>
                    <a:pt x="16" y="56"/>
                  </a:cubicBezTo>
                  <a:close/>
                  <a:moveTo>
                    <a:pt x="34" y="56"/>
                  </a:moveTo>
                  <a:cubicBezTo>
                    <a:pt x="31" y="56"/>
                    <a:pt x="28" y="53"/>
                    <a:pt x="28" y="50"/>
                  </a:cubicBezTo>
                  <a:cubicBezTo>
                    <a:pt x="28" y="42"/>
                    <a:pt x="22" y="36"/>
                    <a:pt x="14" y="36"/>
                  </a:cubicBezTo>
                  <a:cubicBezTo>
                    <a:pt x="11" y="36"/>
                    <a:pt x="8" y="33"/>
                    <a:pt x="8" y="30"/>
                  </a:cubicBezTo>
                  <a:cubicBezTo>
                    <a:pt x="8" y="27"/>
                    <a:pt x="11" y="24"/>
                    <a:pt x="14" y="24"/>
                  </a:cubicBezTo>
                  <a:cubicBezTo>
                    <a:pt x="28" y="24"/>
                    <a:pt x="40" y="35"/>
                    <a:pt x="40" y="50"/>
                  </a:cubicBezTo>
                  <a:cubicBezTo>
                    <a:pt x="40" y="53"/>
                    <a:pt x="37" y="56"/>
                    <a:pt x="34" y="56"/>
                  </a:cubicBezTo>
                  <a:close/>
                  <a:moveTo>
                    <a:pt x="50" y="56"/>
                  </a:moveTo>
                  <a:cubicBezTo>
                    <a:pt x="47" y="56"/>
                    <a:pt x="44" y="53"/>
                    <a:pt x="44" y="50"/>
                  </a:cubicBezTo>
                  <a:cubicBezTo>
                    <a:pt x="44" y="33"/>
                    <a:pt x="30" y="20"/>
                    <a:pt x="14" y="20"/>
                  </a:cubicBezTo>
                  <a:cubicBezTo>
                    <a:pt x="11" y="20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37" y="8"/>
                    <a:pt x="56" y="27"/>
                    <a:pt x="56" y="50"/>
                  </a:cubicBezTo>
                  <a:cubicBezTo>
                    <a:pt x="56" y="53"/>
                    <a:pt x="53" y="56"/>
                    <a:pt x="5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5" name="Freeform 224"/>
            <p:cNvSpPr>
              <a:spLocks noEditPoints="1"/>
            </p:cNvSpPr>
            <p:nvPr/>
          </p:nvSpPr>
          <p:spPr bwMode="auto">
            <a:xfrm>
              <a:off x="8053621" y="1434141"/>
              <a:ext cx="149232" cy="158097"/>
            </a:xfrm>
            <a:custGeom>
              <a:avLst/>
              <a:gdLst>
                <a:gd name="T0" fmla="*/ 61 w 64"/>
                <a:gd name="T1" fmla="*/ 2 h 68"/>
                <a:gd name="T2" fmla="*/ 56 w 64"/>
                <a:gd name="T3" fmla="*/ 0 h 68"/>
                <a:gd name="T4" fmla="*/ 55 w 64"/>
                <a:gd name="T5" fmla="*/ 0 h 68"/>
                <a:gd name="T6" fmla="*/ 19 w 64"/>
                <a:gd name="T7" fmla="*/ 5 h 68"/>
                <a:gd name="T8" fmla="*/ 12 w 64"/>
                <a:gd name="T9" fmla="*/ 13 h 68"/>
                <a:gd name="T10" fmla="*/ 12 w 64"/>
                <a:gd name="T11" fmla="*/ 37 h 68"/>
                <a:gd name="T12" fmla="*/ 0 w 64"/>
                <a:gd name="T13" fmla="*/ 52 h 68"/>
                <a:gd name="T14" fmla="*/ 18 w 64"/>
                <a:gd name="T15" fmla="*/ 68 h 68"/>
                <a:gd name="T16" fmla="*/ 33 w 64"/>
                <a:gd name="T17" fmla="*/ 60 h 68"/>
                <a:gd name="T18" fmla="*/ 46 w 64"/>
                <a:gd name="T19" fmla="*/ 64 h 68"/>
                <a:gd name="T20" fmla="*/ 64 w 64"/>
                <a:gd name="T21" fmla="*/ 48 h 68"/>
                <a:gd name="T22" fmla="*/ 64 w 64"/>
                <a:gd name="T23" fmla="*/ 8 h 68"/>
                <a:gd name="T24" fmla="*/ 61 w 64"/>
                <a:gd name="T25" fmla="*/ 2 h 68"/>
                <a:gd name="T26" fmla="*/ 32 w 64"/>
                <a:gd name="T27" fmla="*/ 48 h 68"/>
                <a:gd name="T28" fmla="*/ 32 w 64"/>
                <a:gd name="T29" fmla="*/ 31 h 68"/>
                <a:gd name="T30" fmla="*/ 44 w 64"/>
                <a:gd name="T31" fmla="*/ 29 h 68"/>
                <a:gd name="T32" fmla="*/ 44 w 64"/>
                <a:gd name="T33" fmla="*/ 36 h 68"/>
                <a:gd name="T34" fmla="*/ 32 w 64"/>
                <a:gd name="T35" fmla="*/ 48 h 68"/>
                <a:gd name="T36" fmla="*/ 56 w 64"/>
                <a:gd name="T37" fmla="*/ 48 h 68"/>
                <a:gd name="T38" fmla="*/ 46 w 64"/>
                <a:gd name="T39" fmla="*/ 56 h 68"/>
                <a:gd name="T40" fmla="*/ 36 w 64"/>
                <a:gd name="T41" fmla="*/ 48 h 68"/>
                <a:gd name="T42" fmla="*/ 46 w 64"/>
                <a:gd name="T43" fmla="*/ 40 h 68"/>
                <a:gd name="T44" fmla="*/ 48 w 64"/>
                <a:gd name="T45" fmla="*/ 40 h 68"/>
                <a:gd name="T46" fmla="*/ 48 w 64"/>
                <a:gd name="T47" fmla="*/ 25 h 68"/>
                <a:gd name="T48" fmla="*/ 28 w 64"/>
                <a:gd name="T49" fmla="*/ 28 h 68"/>
                <a:gd name="T50" fmla="*/ 28 w 64"/>
                <a:gd name="T51" fmla="*/ 52 h 68"/>
                <a:gd name="T52" fmla="*/ 18 w 64"/>
                <a:gd name="T53" fmla="*/ 60 h 68"/>
                <a:gd name="T54" fmla="*/ 8 w 64"/>
                <a:gd name="T55" fmla="*/ 52 h 68"/>
                <a:gd name="T56" fmla="*/ 18 w 64"/>
                <a:gd name="T57" fmla="*/ 44 h 68"/>
                <a:gd name="T58" fmla="*/ 20 w 64"/>
                <a:gd name="T59" fmla="*/ 44 h 68"/>
                <a:gd name="T60" fmla="*/ 20 w 64"/>
                <a:gd name="T61" fmla="*/ 13 h 68"/>
                <a:gd name="T62" fmla="*/ 56 w 64"/>
                <a:gd name="T63" fmla="*/ 8 h 68"/>
                <a:gd name="T64" fmla="*/ 56 w 64"/>
                <a:gd name="T6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68">
                  <a:moveTo>
                    <a:pt x="61" y="2"/>
                  </a:moveTo>
                  <a:cubicBezTo>
                    <a:pt x="60" y="0"/>
                    <a:pt x="58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2" y="9"/>
                    <a:pt x="12" y="13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5" y="39"/>
                    <a:pt x="0" y="45"/>
                    <a:pt x="0" y="52"/>
                  </a:cubicBezTo>
                  <a:cubicBezTo>
                    <a:pt x="0" y="61"/>
                    <a:pt x="8" y="68"/>
                    <a:pt x="18" y="68"/>
                  </a:cubicBezTo>
                  <a:cubicBezTo>
                    <a:pt x="25" y="68"/>
                    <a:pt x="30" y="65"/>
                    <a:pt x="33" y="60"/>
                  </a:cubicBezTo>
                  <a:cubicBezTo>
                    <a:pt x="37" y="62"/>
                    <a:pt x="41" y="64"/>
                    <a:pt x="46" y="64"/>
                  </a:cubicBezTo>
                  <a:cubicBezTo>
                    <a:pt x="56" y="64"/>
                    <a:pt x="64" y="57"/>
                    <a:pt x="64" y="4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5"/>
                    <a:pt x="63" y="3"/>
                    <a:pt x="61" y="2"/>
                  </a:cubicBezTo>
                  <a:close/>
                  <a:moveTo>
                    <a:pt x="32" y="48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7" y="37"/>
                    <a:pt x="32" y="42"/>
                    <a:pt x="32" y="48"/>
                  </a:cubicBezTo>
                  <a:close/>
                  <a:moveTo>
                    <a:pt x="56" y="48"/>
                  </a:moveTo>
                  <a:cubicBezTo>
                    <a:pt x="56" y="53"/>
                    <a:pt x="51" y="56"/>
                    <a:pt x="46" y="56"/>
                  </a:cubicBezTo>
                  <a:cubicBezTo>
                    <a:pt x="40" y="56"/>
                    <a:pt x="36" y="53"/>
                    <a:pt x="36" y="48"/>
                  </a:cubicBezTo>
                  <a:cubicBezTo>
                    <a:pt x="36" y="44"/>
                    <a:pt x="40" y="40"/>
                    <a:pt x="46" y="40"/>
                  </a:cubicBezTo>
                  <a:cubicBezTo>
                    <a:pt x="46" y="40"/>
                    <a:pt x="47" y="40"/>
                    <a:pt x="48" y="4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7"/>
                    <a:pt x="23" y="60"/>
                    <a:pt x="18" y="60"/>
                  </a:cubicBezTo>
                  <a:cubicBezTo>
                    <a:pt x="12" y="60"/>
                    <a:pt x="8" y="57"/>
                    <a:pt x="8" y="52"/>
                  </a:cubicBezTo>
                  <a:cubicBezTo>
                    <a:pt x="8" y="48"/>
                    <a:pt x="12" y="44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56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6" name="Freeform 225"/>
            <p:cNvSpPr>
              <a:spLocks noEditPoints="1"/>
            </p:cNvSpPr>
            <p:nvPr/>
          </p:nvSpPr>
          <p:spPr bwMode="auto">
            <a:xfrm>
              <a:off x="8852814" y="726961"/>
              <a:ext cx="241969" cy="239986"/>
            </a:xfrm>
            <a:custGeom>
              <a:avLst/>
              <a:gdLst>
                <a:gd name="T0" fmla="*/ 77 w 77"/>
                <a:gd name="T1" fmla="*/ 18 h 76"/>
                <a:gd name="T2" fmla="*/ 72 w 77"/>
                <a:gd name="T3" fmla="*/ 5 h 76"/>
                <a:gd name="T4" fmla="*/ 59 w 77"/>
                <a:gd name="T5" fmla="*/ 0 h 76"/>
                <a:gd name="T6" fmla="*/ 46 w 77"/>
                <a:gd name="T7" fmla="*/ 5 h 76"/>
                <a:gd name="T8" fmla="*/ 14 w 77"/>
                <a:gd name="T9" fmla="*/ 37 h 76"/>
                <a:gd name="T10" fmla="*/ 10 w 77"/>
                <a:gd name="T11" fmla="*/ 43 h 76"/>
                <a:gd name="T12" fmla="*/ 1 w 77"/>
                <a:gd name="T13" fmla="*/ 71 h 76"/>
                <a:gd name="T14" fmla="*/ 2 w 77"/>
                <a:gd name="T15" fmla="*/ 75 h 76"/>
                <a:gd name="T16" fmla="*/ 5 w 77"/>
                <a:gd name="T17" fmla="*/ 76 h 76"/>
                <a:gd name="T18" fmla="*/ 6 w 77"/>
                <a:gd name="T19" fmla="*/ 76 h 76"/>
                <a:gd name="T20" fmla="*/ 34 w 77"/>
                <a:gd name="T21" fmla="*/ 66 h 76"/>
                <a:gd name="T22" fmla="*/ 40 w 77"/>
                <a:gd name="T23" fmla="*/ 62 h 76"/>
                <a:gd name="T24" fmla="*/ 48 w 77"/>
                <a:gd name="T25" fmla="*/ 54 h 76"/>
                <a:gd name="T26" fmla="*/ 49 w 77"/>
                <a:gd name="T27" fmla="*/ 54 h 76"/>
                <a:gd name="T28" fmla="*/ 56 w 77"/>
                <a:gd name="T29" fmla="*/ 51 h 76"/>
                <a:gd name="T30" fmla="*/ 74 w 77"/>
                <a:gd name="T31" fmla="*/ 33 h 76"/>
                <a:gd name="T32" fmla="*/ 76 w 77"/>
                <a:gd name="T33" fmla="*/ 23 h 76"/>
                <a:gd name="T34" fmla="*/ 77 w 77"/>
                <a:gd name="T35" fmla="*/ 18 h 76"/>
                <a:gd name="T36" fmla="*/ 29 w 77"/>
                <a:gd name="T37" fmla="*/ 59 h 76"/>
                <a:gd name="T38" fmla="*/ 21 w 77"/>
                <a:gd name="T39" fmla="*/ 62 h 76"/>
                <a:gd name="T40" fmla="*/ 14 w 77"/>
                <a:gd name="T41" fmla="*/ 55 h 76"/>
                <a:gd name="T42" fmla="*/ 17 w 77"/>
                <a:gd name="T43" fmla="*/ 47 h 76"/>
                <a:gd name="T44" fmla="*/ 29 w 77"/>
                <a:gd name="T45" fmla="*/ 59 h 76"/>
                <a:gd name="T46" fmla="*/ 13 w 77"/>
                <a:gd name="T47" fmla="*/ 60 h 76"/>
                <a:gd name="T48" fmla="*/ 17 w 77"/>
                <a:gd name="T49" fmla="*/ 64 h 76"/>
                <a:gd name="T50" fmla="*/ 11 w 77"/>
                <a:gd name="T51" fmla="*/ 66 h 76"/>
                <a:gd name="T52" fmla="*/ 13 w 77"/>
                <a:gd name="T53" fmla="*/ 60 h 76"/>
                <a:gd name="T54" fmla="*/ 44 w 77"/>
                <a:gd name="T55" fmla="*/ 47 h 76"/>
                <a:gd name="T56" fmla="*/ 34 w 77"/>
                <a:gd name="T57" fmla="*/ 57 h 76"/>
                <a:gd name="T58" fmla="*/ 33 w 77"/>
                <a:gd name="T59" fmla="*/ 58 h 76"/>
                <a:gd name="T60" fmla="*/ 19 w 77"/>
                <a:gd name="T61" fmla="*/ 43 h 76"/>
                <a:gd name="T62" fmla="*/ 20 w 77"/>
                <a:gd name="T63" fmla="*/ 42 h 76"/>
                <a:gd name="T64" fmla="*/ 48 w 77"/>
                <a:gd name="T65" fmla="*/ 14 h 76"/>
                <a:gd name="T66" fmla="*/ 59 w 77"/>
                <a:gd name="T67" fmla="*/ 25 h 76"/>
                <a:gd name="T68" fmla="*/ 45 w 77"/>
                <a:gd name="T69" fmla="*/ 40 h 76"/>
                <a:gd name="T70" fmla="*/ 44 w 77"/>
                <a:gd name="T71" fmla="*/ 47 h 76"/>
                <a:gd name="T72" fmla="*/ 68 w 77"/>
                <a:gd name="T73" fmla="*/ 27 h 76"/>
                <a:gd name="T74" fmla="*/ 50 w 77"/>
                <a:gd name="T75" fmla="*/ 45 h 76"/>
                <a:gd name="T76" fmla="*/ 49 w 77"/>
                <a:gd name="T77" fmla="*/ 46 h 76"/>
                <a:gd name="T78" fmla="*/ 47 w 77"/>
                <a:gd name="T79" fmla="*/ 45 h 76"/>
                <a:gd name="T80" fmla="*/ 47 w 77"/>
                <a:gd name="T81" fmla="*/ 42 h 76"/>
                <a:gd name="T82" fmla="*/ 65 w 77"/>
                <a:gd name="T83" fmla="*/ 24 h 76"/>
                <a:gd name="T84" fmla="*/ 68 w 77"/>
                <a:gd name="T85" fmla="*/ 24 h 76"/>
                <a:gd name="T86" fmla="*/ 68 w 77"/>
                <a:gd name="T87" fmla="*/ 27 h 76"/>
                <a:gd name="T88" fmla="*/ 69 w 77"/>
                <a:gd name="T89" fmla="*/ 20 h 76"/>
                <a:gd name="T90" fmla="*/ 63 w 77"/>
                <a:gd name="T91" fmla="*/ 22 h 76"/>
                <a:gd name="T92" fmla="*/ 62 w 77"/>
                <a:gd name="T93" fmla="*/ 22 h 76"/>
                <a:gd name="T94" fmla="*/ 51 w 77"/>
                <a:gd name="T95" fmla="*/ 11 h 76"/>
                <a:gd name="T96" fmla="*/ 51 w 77"/>
                <a:gd name="T97" fmla="*/ 11 h 76"/>
                <a:gd name="T98" fmla="*/ 66 w 77"/>
                <a:gd name="T99" fmla="*/ 11 h 76"/>
                <a:gd name="T100" fmla="*/ 69 w 77"/>
                <a:gd name="T101" fmla="*/ 18 h 76"/>
                <a:gd name="T102" fmla="*/ 69 w 77"/>
                <a:gd name="T103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76">
                  <a:moveTo>
                    <a:pt x="77" y="18"/>
                  </a:moveTo>
                  <a:cubicBezTo>
                    <a:pt x="77" y="13"/>
                    <a:pt x="75" y="8"/>
                    <a:pt x="72" y="5"/>
                  </a:cubicBezTo>
                  <a:cubicBezTo>
                    <a:pt x="68" y="2"/>
                    <a:pt x="64" y="0"/>
                    <a:pt x="59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6" y="5"/>
                    <a:pt x="14" y="37"/>
                    <a:pt x="14" y="37"/>
                  </a:cubicBezTo>
                  <a:cubicBezTo>
                    <a:pt x="13" y="38"/>
                    <a:pt x="11" y="40"/>
                    <a:pt x="10" y="43"/>
                  </a:cubicBezTo>
                  <a:cubicBezTo>
                    <a:pt x="10" y="45"/>
                    <a:pt x="2" y="66"/>
                    <a:pt x="1" y="71"/>
                  </a:cubicBezTo>
                  <a:cubicBezTo>
                    <a:pt x="0" y="72"/>
                    <a:pt x="1" y="74"/>
                    <a:pt x="2" y="75"/>
                  </a:cubicBezTo>
                  <a:cubicBezTo>
                    <a:pt x="3" y="75"/>
                    <a:pt x="4" y="76"/>
                    <a:pt x="5" y="76"/>
                  </a:cubicBezTo>
                  <a:cubicBezTo>
                    <a:pt x="5" y="76"/>
                    <a:pt x="6" y="76"/>
                    <a:pt x="6" y="76"/>
                  </a:cubicBezTo>
                  <a:cubicBezTo>
                    <a:pt x="10" y="74"/>
                    <a:pt x="32" y="67"/>
                    <a:pt x="34" y="66"/>
                  </a:cubicBezTo>
                  <a:cubicBezTo>
                    <a:pt x="36" y="65"/>
                    <a:pt x="38" y="64"/>
                    <a:pt x="40" y="62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1" y="54"/>
                    <a:pt x="54" y="53"/>
                    <a:pt x="56" y="51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7" y="30"/>
                    <a:pt x="77" y="26"/>
                    <a:pt x="76" y="23"/>
                  </a:cubicBezTo>
                  <a:cubicBezTo>
                    <a:pt x="77" y="21"/>
                    <a:pt x="77" y="20"/>
                    <a:pt x="77" y="18"/>
                  </a:cubicBezTo>
                  <a:close/>
                  <a:moveTo>
                    <a:pt x="29" y="59"/>
                  </a:moveTo>
                  <a:cubicBezTo>
                    <a:pt x="28" y="60"/>
                    <a:pt x="25" y="61"/>
                    <a:pt x="21" y="62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6" y="52"/>
                    <a:pt x="17" y="49"/>
                    <a:pt x="17" y="47"/>
                  </a:cubicBezTo>
                  <a:lnTo>
                    <a:pt x="29" y="59"/>
                  </a:lnTo>
                  <a:close/>
                  <a:moveTo>
                    <a:pt x="13" y="60"/>
                  </a:moveTo>
                  <a:cubicBezTo>
                    <a:pt x="17" y="64"/>
                    <a:pt x="17" y="64"/>
                    <a:pt x="17" y="64"/>
                  </a:cubicBezTo>
                  <a:cubicBezTo>
                    <a:pt x="11" y="66"/>
                    <a:pt x="11" y="66"/>
                    <a:pt x="11" y="66"/>
                  </a:cubicBezTo>
                  <a:lnTo>
                    <a:pt x="13" y="60"/>
                  </a:lnTo>
                  <a:close/>
                  <a:moveTo>
                    <a:pt x="44" y="4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2" y="42"/>
                    <a:pt x="42" y="45"/>
                    <a:pt x="44" y="47"/>
                  </a:cubicBezTo>
                  <a:close/>
                  <a:moveTo>
                    <a:pt x="68" y="27"/>
                  </a:moveTo>
                  <a:cubicBezTo>
                    <a:pt x="50" y="45"/>
                    <a:pt x="50" y="45"/>
                    <a:pt x="50" y="45"/>
                  </a:cubicBezTo>
                  <a:cubicBezTo>
                    <a:pt x="50" y="46"/>
                    <a:pt x="49" y="46"/>
                    <a:pt x="49" y="46"/>
                  </a:cubicBezTo>
                  <a:cubicBezTo>
                    <a:pt x="48" y="46"/>
                    <a:pt x="48" y="46"/>
                    <a:pt x="47" y="45"/>
                  </a:cubicBezTo>
                  <a:cubicBezTo>
                    <a:pt x="47" y="45"/>
                    <a:pt x="47" y="43"/>
                    <a:pt x="47" y="4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6" y="24"/>
                    <a:pt x="67" y="24"/>
                    <a:pt x="68" y="24"/>
                  </a:cubicBezTo>
                  <a:cubicBezTo>
                    <a:pt x="69" y="25"/>
                    <a:pt x="69" y="27"/>
                    <a:pt x="68" y="27"/>
                  </a:cubicBezTo>
                  <a:close/>
                  <a:moveTo>
                    <a:pt x="69" y="20"/>
                  </a:moveTo>
                  <a:cubicBezTo>
                    <a:pt x="67" y="20"/>
                    <a:pt x="64" y="20"/>
                    <a:pt x="63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5" y="7"/>
                    <a:pt x="62" y="7"/>
                    <a:pt x="66" y="11"/>
                  </a:cubicBezTo>
                  <a:cubicBezTo>
                    <a:pt x="68" y="13"/>
                    <a:pt x="69" y="15"/>
                    <a:pt x="69" y="18"/>
                  </a:cubicBezTo>
                  <a:cubicBezTo>
                    <a:pt x="69" y="19"/>
                    <a:pt x="69" y="19"/>
                    <a:pt x="6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7" name="Freeform 228"/>
            <p:cNvSpPr>
              <a:spLocks noEditPoints="1"/>
            </p:cNvSpPr>
            <p:nvPr/>
          </p:nvSpPr>
          <p:spPr bwMode="auto">
            <a:xfrm>
              <a:off x="9484317" y="1986614"/>
              <a:ext cx="427638" cy="390720"/>
            </a:xfrm>
            <a:custGeom>
              <a:avLst/>
              <a:gdLst>
                <a:gd name="T0" fmla="*/ 75 w 88"/>
                <a:gd name="T1" fmla="*/ 10 h 80"/>
                <a:gd name="T2" fmla="*/ 68 w 88"/>
                <a:gd name="T3" fmla="*/ 3 h 80"/>
                <a:gd name="T4" fmla="*/ 59 w 88"/>
                <a:gd name="T5" fmla="*/ 0 h 80"/>
                <a:gd name="T6" fmla="*/ 51 w 88"/>
                <a:gd name="T7" fmla="*/ 3 h 80"/>
                <a:gd name="T8" fmla="*/ 45 w 88"/>
                <a:gd name="T9" fmla="*/ 10 h 80"/>
                <a:gd name="T10" fmla="*/ 45 w 88"/>
                <a:gd name="T11" fmla="*/ 27 h 80"/>
                <a:gd name="T12" fmla="*/ 50 w 88"/>
                <a:gd name="T13" fmla="*/ 32 h 80"/>
                <a:gd name="T14" fmla="*/ 33 w 88"/>
                <a:gd name="T15" fmla="*/ 49 h 80"/>
                <a:gd name="T16" fmla="*/ 28 w 88"/>
                <a:gd name="T17" fmla="*/ 43 h 80"/>
                <a:gd name="T18" fmla="*/ 19 w 88"/>
                <a:gd name="T19" fmla="*/ 40 h 80"/>
                <a:gd name="T20" fmla="*/ 11 w 88"/>
                <a:gd name="T21" fmla="*/ 43 h 80"/>
                <a:gd name="T22" fmla="*/ 5 w 88"/>
                <a:gd name="T23" fmla="*/ 50 h 80"/>
                <a:gd name="T24" fmla="*/ 5 w 88"/>
                <a:gd name="T25" fmla="*/ 67 h 80"/>
                <a:gd name="T26" fmla="*/ 12 w 88"/>
                <a:gd name="T27" fmla="*/ 74 h 80"/>
                <a:gd name="T28" fmla="*/ 28 w 88"/>
                <a:gd name="T29" fmla="*/ 80 h 80"/>
                <a:gd name="T30" fmla="*/ 63 w 88"/>
                <a:gd name="T31" fmla="*/ 62 h 80"/>
                <a:gd name="T32" fmla="*/ 75 w 88"/>
                <a:gd name="T33" fmla="*/ 10 h 80"/>
                <a:gd name="T34" fmla="*/ 50 w 88"/>
                <a:gd name="T35" fmla="*/ 15 h 80"/>
                <a:gd name="T36" fmla="*/ 57 w 88"/>
                <a:gd name="T37" fmla="*/ 9 h 80"/>
                <a:gd name="T38" fmla="*/ 59 w 88"/>
                <a:gd name="T39" fmla="*/ 8 h 80"/>
                <a:gd name="T40" fmla="*/ 62 w 88"/>
                <a:gd name="T41" fmla="*/ 9 h 80"/>
                <a:gd name="T42" fmla="*/ 67 w 88"/>
                <a:gd name="T43" fmla="*/ 13 h 80"/>
                <a:gd name="T44" fmla="*/ 54 w 88"/>
                <a:gd name="T45" fmla="*/ 25 h 80"/>
                <a:gd name="T46" fmla="*/ 50 w 88"/>
                <a:gd name="T47" fmla="*/ 21 h 80"/>
                <a:gd name="T48" fmla="*/ 50 w 88"/>
                <a:gd name="T49" fmla="*/ 15 h 80"/>
                <a:gd name="T50" fmla="*/ 10 w 88"/>
                <a:gd name="T51" fmla="*/ 61 h 80"/>
                <a:gd name="T52" fmla="*/ 10 w 88"/>
                <a:gd name="T53" fmla="*/ 55 h 80"/>
                <a:gd name="T54" fmla="*/ 17 w 88"/>
                <a:gd name="T55" fmla="*/ 49 h 80"/>
                <a:gd name="T56" fmla="*/ 19 w 88"/>
                <a:gd name="T57" fmla="*/ 48 h 80"/>
                <a:gd name="T58" fmla="*/ 22 w 88"/>
                <a:gd name="T59" fmla="*/ 49 h 80"/>
                <a:gd name="T60" fmla="*/ 26 w 88"/>
                <a:gd name="T61" fmla="*/ 53 h 80"/>
                <a:gd name="T62" fmla="*/ 15 w 88"/>
                <a:gd name="T63" fmla="*/ 65 h 80"/>
                <a:gd name="T64" fmla="*/ 10 w 88"/>
                <a:gd name="T65" fmla="*/ 61 h 80"/>
                <a:gd name="T66" fmla="*/ 57 w 88"/>
                <a:gd name="T67" fmla="*/ 56 h 80"/>
                <a:gd name="T68" fmla="*/ 28 w 88"/>
                <a:gd name="T69" fmla="*/ 72 h 80"/>
                <a:gd name="T70" fmla="*/ 17 w 88"/>
                <a:gd name="T71" fmla="*/ 68 h 80"/>
                <a:gd name="T72" fmla="*/ 29 w 88"/>
                <a:gd name="T73" fmla="*/ 56 h 80"/>
                <a:gd name="T74" fmla="*/ 31 w 88"/>
                <a:gd name="T75" fmla="*/ 57 h 80"/>
                <a:gd name="T76" fmla="*/ 33 w 88"/>
                <a:gd name="T77" fmla="*/ 58 h 80"/>
                <a:gd name="T78" fmla="*/ 36 w 88"/>
                <a:gd name="T79" fmla="*/ 57 h 80"/>
                <a:gd name="T80" fmla="*/ 59 w 88"/>
                <a:gd name="T81" fmla="*/ 35 h 80"/>
                <a:gd name="T82" fmla="*/ 59 w 88"/>
                <a:gd name="T83" fmla="*/ 29 h 80"/>
                <a:gd name="T84" fmla="*/ 57 w 88"/>
                <a:gd name="T85" fmla="*/ 28 h 80"/>
                <a:gd name="T86" fmla="*/ 69 w 88"/>
                <a:gd name="T87" fmla="*/ 16 h 80"/>
                <a:gd name="T88" fmla="*/ 57 w 88"/>
                <a:gd name="T89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80">
                  <a:moveTo>
                    <a:pt x="75" y="10"/>
                  </a:moveTo>
                  <a:cubicBezTo>
                    <a:pt x="68" y="3"/>
                    <a:pt x="68" y="3"/>
                    <a:pt x="68" y="3"/>
                  </a:cubicBezTo>
                  <a:cubicBezTo>
                    <a:pt x="66" y="1"/>
                    <a:pt x="63" y="0"/>
                    <a:pt x="59" y="0"/>
                  </a:cubicBezTo>
                  <a:cubicBezTo>
                    <a:pt x="56" y="0"/>
                    <a:pt x="53" y="1"/>
                    <a:pt x="51" y="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0" y="14"/>
                    <a:pt x="40" y="22"/>
                    <a:pt x="45" y="2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1"/>
                    <a:pt x="23" y="40"/>
                    <a:pt x="19" y="40"/>
                  </a:cubicBezTo>
                  <a:cubicBezTo>
                    <a:pt x="16" y="40"/>
                    <a:pt x="13" y="41"/>
                    <a:pt x="11" y="4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0" y="54"/>
                    <a:pt x="0" y="62"/>
                    <a:pt x="5" y="67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4" y="76"/>
                    <a:pt x="19" y="80"/>
                    <a:pt x="28" y="80"/>
                  </a:cubicBezTo>
                  <a:cubicBezTo>
                    <a:pt x="39" y="80"/>
                    <a:pt x="51" y="74"/>
                    <a:pt x="63" y="62"/>
                  </a:cubicBezTo>
                  <a:cubicBezTo>
                    <a:pt x="88" y="37"/>
                    <a:pt x="82" y="18"/>
                    <a:pt x="75" y="10"/>
                  </a:cubicBezTo>
                  <a:close/>
                  <a:moveTo>
                    <a:pt x="50" y="15"/>
                  </a:move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8"/>
                    <a:pt x="59" y="8"/>
                  </a:cubicBezTo>
                  <a:cubicBezTo>
                    <a:pt x="60" y="8"/>
                    <a:pt x="61" y="8"/>
                    <a:pt x="62" y="9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19"/>
                    <a:pt x="49" y="17"/>
                    <a:pt x="50" y="15"/>
                  </a:cubicBezTo>
                  <a:close/>
                  <a:moveTo>
                    <a:pt x="10" y="61"/>
                  </a:moveTo>
                  <a:cubicBezTo>
                    <a:pt x="9" y="59"/>
                    <a:pt x="9" y="57"/>
                    <a:pt x="10" y="55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2" y="49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15" y="65"/>
                    <a:pt x="15" y="65"/>
                    <a:pt x="15" y="65"/>
                  </a:cubicBezTo>
                  <a:lnTo>
                    <a:pt x="10" y="61"/>
                  </a:lnTo>
                  <a:close/>
                  <a:moveTo>
                    <a:pt x="57" y="56"/>
                  </a:moveTo>
                  <a:cubicBezTo>
                    <a:pt x="45" y="68"/>
                    <a:pt x="35" y="72"/>
                    <a:pt x="28" y="72"/>
                  </a:cubicBezTo>
                  <a:cubicBezTo>
                    <a:pt x="23" y="72"/>
                    <a:pt x="19" y="70"/>
                    <a:pt x="17" y="68"/>
                  </a:cubicBezTo>
                  <a:cubicBezTo>
                    <a:pt x="17" y="68"/>
                    <a:pt x="29" y="56"/>
                    <a:pt x="29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8"/>
                    <a:pt x="32" y="58"/>
                    <a:pt x="33" y="58"/>
                  </a:cubicBezTo>
                  <a:cubicBezTo>
                    <a:pt x="34" y="58"/>
                    <a:pt x="35" y="58"/>
                    <a:pt x="36" y="57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3"/>
                    <a:pt x="60" y="31"/>
                    <a:pt x="59" y="29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73" y="20"/>
                    <a:pt x="79" y="34"/>
                    <a:pt x="57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8" name="Freeform 232"/>
            <p:cNvSpPr>
              <a:spLocks noEditPoints="1"/>
            </p:cNvSpPr>
            <p:nvPr/>
          </p:nvSpPr>
          <p:spPr bwMode="auto">
            <a:xfrm>
              <a:off x="7851032" y="1730276"/>
              <a:ext cx="226103" cy="188419"/>
            </a:xfrm>
            <a:custGeom>
              <a:avLst/>
              <a:gdLst>
                <a:gd name="T0" fmla="*/ 68 w 72"/>
                <a:gd name="T1" fmla="*/ 8 h 60"/>
                <a:gd name="T2" fmla="*/ 60 w 72"/>
                <a:gd name="T3" fmla="*/ 5 h 60"/>
                <a:gd name="T4" fmla="*/ 51 w 72"/>
                <a:gd name="T5" fmla="*/ 8 h 60"/>
                <a:gd name="T6" fmla="*/ 48 w 72"/>
                <a:gd name="T7" fmla="*/ 10 h 60"/>
                <a:gd name="T8" fmla="*/ 44 w 72"/>
                <a:gd name="T9" fmla="*/ 8 h 60"/>
                <a:gd name="T10" fmla="*/ 24 w 72"/>
                <a:gd name="T11" fmla="*/ 0 h 60"/>
                <a:gd name="T12" fmla="*/ 3 w 72"/>
                <a:gd name="T13" fmla="*/ 8 h 60"/>
                <a:gd name="T14" fmla="*/ 0 w 72"/>
                <a:gd name="T15" fmla="*/ 17 h 60"/>
                <a:gd name="T16" fmla="*/ 3 w 72"/>
                <a:gd name="T17" fmla="*/ 25 h 60"/>
                <a:gd name="T18" fmla="*/ 12 w 72"/>
                <a:gd name="T19" fmla="*/ 29 h 60"/>
                <a:gd name="T20" fmla="*/ 12 w 72"/>
                <a:gd name="T21" fmla="*/ 48 h 60"/>
                <a:gd name="T22" fmla="*/ 24 w 72"/>
                <a:gd name="T23" fmla="*/ 60 h 60"/>
                <a:gd name="T24" fmla="*/ 36 w 72"/>
                <a:gd name="T25" fmla="*/ 48 h 60"/>
                <a:gd name="T26" fmla="*/ 48 w 72"/>
                <a:gd name="T27" fmla="*/ 60 h 60"/>
                <a:gd name="T28" fmla="*/ 60 w 72"/>
                <a:gd name="T29" fmla="*/ 48 h 60"/>
                <a:gd name="T30" fmla="*/ 60 w 72"/>
                <a:gd name="T31" fmla="*/ 31 h 60"/>
                <a:gd name="T32" fmla="*/ 68 w 72"/>
                <a:gd name="T33" fmla="*/ 25 h 60"/>
                <a:gd name="T34" fmla="*/ 72 w 72"/>
                <a:gd name="T35" fmla="*/ 17 h 60"/>
                <a:gd name="T36" fmla="*/ 68 w 72"/>
                <a:gd name="T37" fmla="*/ 8 h 60"/>
                <a:gd name="T38" fmla="*/ 63 w 72"/>
                <a:gd name="T39" fmla="*/ 20 h 60"/>
                <a:gd name="T40" fmla="*/ 52 w 72"/>
                <a:gd name="T41" fmla="*/ 25 h 60"/>
                <a:gd name="T42" fmla="*/ 52 w 72"/>
                <a:gd name="T43" fmla="*/ 48 h 60"/>
                <a:gd name="T44" fmla="*/ 48 w 72"/>
                <a:gd name="T45" fmla="*/ 52 h 60"/>
                <a:gd name="T46" fmla="*/ 44 w 72"/>
                <a:gd name="T47" fmla="*/ 48 h 60"/>
                <a:gd name="T48" fmla="*/ 44 w 72"/>
                <a:gd name="T49" fmla="*/ 25 h 60"/>
                <a:gd name="T50" fmla="*/ 33 w 72"/>
                <a:gd name="T51" fmla="*/ 20 h 60"/>
                <a:gd name="T52" fmla="*/ 28 w 72"/>
                <a:gd name="T53" fmla="*/ 17 h 60"/>
                <a:gd name="T54" fmla="*/ 28 w 72"/>
                <a:gd name="T55" fmla="*/ 48 h 60"/>
                <a:gd name="T56" fmla="*/ 24 w 72"/>
                <a:gd name="T57" fmla="*/ 52 h 60"/>
                <a:gd name="T58" fmla="*/ 20 w 72"/>
                <a:gd name="T59" fmla="*/ 48 h 60"/>
                <a:gd name="T60" fmla="*/ 20 w 72"/>
                <a:gd name="T61" fmla="*/ 17 h 60"/>
                <a:gd name="T62" fmla="*/ 15 w 72"/>
                <a:gd name="T63" fmla="*/ 20 h 60"/>
                <a:gd name="T64" fmla="*/ 12 w 72"/>
                <a:gd name="T65" fmla="*/ 21 h 60"/>
                <a:gd name="T66" fmla="*/ 9 w 72"/>
                <a:gd name="T67" fmla="*/ 20 h 60"/>
                <a:gd name="T68" fmla="*/ 9 w 72"/>
                <a:gd name="T69" fmla="*/ 14 h 60"/>
                <a:gd name="T70" fmla="*/ 24 w 72"/>
                <a:gd name="T71" fmla="*/ 8 h 60"/>
                <a:gd name="T72" fmla="*/ 39 w 72"/>
                <a:gd name="T73" fmla="*/ 14 h 60"/>
                <a:gd name="T74" fmla="*/ 48 w 72"/>
                <a:gd name="T75" fmla="*/ 18 h 60"/>
                <a:gd name="T76" fmla="*/ 57 w 72"/>
                <a:gd name="T77" fmla="*/ 14 h 60"/>
                <a:gd name="T78" fmla="*/ 60 w 72"/>
                <a:gd name="T79" fmla="*/ 13 h 60"/>
                <a:gd name="T80" fmla="*/ 63 w 72"/>
                <a:gd name="T81" fmla="*/ 14 h 60"/>
                <a:gd name="T82" fmla="*/ 63 w 72"/>
                <a:gd name="T83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60">
                  <a:moveTo>
                    <a:pt x="68" y="8"/>
                  </a:moveTo>
                  <a:cubicBezTo>
                    <a:pt x="66" y="6"/>
                    <a:pt x="63" y="5"/>
                    <a:pt x="60" y="5"/>
                  </a:cubicBezTo>
                  <a:cubicBezTo>
                    <a:pt x="57" y="5"/>
                    <a:pt x="54" y="6"/>
                    <a:pt x="51" y="8"/>
                  </a:cubicBezTo>
                  <a:cubicBezTo>
                    <a:pt x="50" y="9"/>
                    <a:pt x="49" y="10"/>
                    <a:pt x="48" y="10"/>
                  </a:cubicBezTo>
                  <a:cubicBezTo>
                    <a:pt x="46" y="10"/>
                    <a:pt x="45" y="9"/>
                    <a:pt x="44" y="8"/>
                  </a:cubicBezTo>
                  <a:cubicBezTo>
                    <a:pt x="39" y="3"/>
                    <a:pt x="31" y="0"/>
                    <a:pt x="24" y="0"/>
                  </a:cubicBezTo>
                  <a:cubicBezTo>
                    <a:pt x="16" y="0"/>
                    <a:pt x="9" y="3"/>
                    <a:pt x="3" y="8"/>
                  </a:cubicBezTo>
                  <a:cubicBezTo>
                    <a:pt x="1" y="11"/>
                    <a:pt x="0" y="14"/>
                    <a:pt x="0" y="17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6" y="28"/>
                    <a:pt x="9" y="29"/>
                    <a:pt x="12" y="2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7" y="60"/>
                    <a:pt x="24" y="60"/>
                  </a:cubicBezTo>
                  <a:cubicBezTo>
                    <a:pt x="30" y="60"/>
                    <a:pt x="36" y="54"/>
                    <a:pt x="36" y="48"/>
                  </a:cubicBezTo>
                  <a:cubicBezTo>
                    <a:pt x="36" y="54"/>
                    <a:pt x="41" y="60"/>
                    <a:pt x="48" y="60"/>
                  </a:cubicBezTo>
                  <a:cubicBezTo>
                    <a:pt x="54" y="60"/>
                    <a:pt x="60" y="54"/>
                    <a:pt x="60" y="48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3" y="30"/>
                    <a:pt x="66" y="28"/>
                    <a:pt x="68" y="25"/>
                  </a:cubicBezTo>
                  <a:cubicBezTo>
                    <a:pt x="70" y="23"/>
                    <a:pt x="72" y="20"/>
                    <a:pt x="72" y="17"/>
                  </a:cubicBezTo>
                  <a:cubicBezTo>
                    <a:pt x="72" y="14"/>
                    <a:pt x="70" y="11"/>
                    <a:pt x="68" y="8"/>
                  </a:cubicBezTo>
                  <a:close/>
                  <a:moveTo>
                    <a:pt x="63" y="20"/>
                  </a:moveTo>
                  <a:cubicBezTo>
                    <a:pt x="59" y="23"/>
                    <a:pt x="56" y="25"/>
                    <a:pt x="52" y="25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0"/>
                    <a:pt x="50" y="52"/>
                    <a:pt x="48" y="52"/>
                  </a:cubicBezTo>
                  <a:cubicBezTo>
                    <a:pt x="46" y="52"/>
                    <a:pt x="44" y="50"/>
                    <a:pt x="44" y="48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0" y="25"/>
                    <a:pt x="36" y="23"/>
                    <a:pt x="33" y="20"/>
                  </a:cubicBezTo>
                  <a:cubicBezTo>
                    <a:pt x="31" y="18"/>
                    <a:pt x="30" y="17"/>
                    <a:pt x="28" y="1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50"/>
                    <a:pt x="26" y="52"/>
                    <a:pt x="24" y="52"/>
                  </a:cubicBezTo>
                  <a:cubicBezTo>
                    <a:pt x="22" y="52"/>
                    <a:pt x="20" y="50"/>
                    <a:pt x="20" y="4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6" y="18"/>
                    <a:pt x="15" y="20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1" y="21"/>
                    <a:pt x="10" y="20"/>
                    <a:pt x="9" y="20"/>
                  </a:cubicBezTo>
                  <a:cubicBezTo>
                    <a:pt x="7" y="18"/>
                    <a:pt x="7" y="16"/>
                    <a:pt x="9" y="14"/>
                  </a:cubicBezTo>
                  <a:cubicBezTo>
                    <a:pt x="13" y="10"/>
                    <a:pt x="18" y="8"/>
                    <a:pt x="24" y="8"/>
                  </a:cubicBezTo>
                  <a:cubicBezTo>
                    <a:pt x="29" y="8"/>
                    <a:pt x="34" y="10"/>
                    <a:pt x="39" y="14"/>
                  </a:cubicBezTo>
                  <a:cubicBezTo>
                    <a:pt x="41" y="16"/>
                    <a:pt x="44" y="18"/>
                    <a:pt x="48" y="18"/>
                  </a:cubicBezTo>
                  <a:cubicBezTo>
                    <a:pt x="51" y="18"/>
                    <a:pt x="54" y="16"/>
                    <a:pt x="57" y="14"/>
                  </a:cubicBezTo>
                  <a:cubicBezTo>
                    <a:pt x="58" y="13"/>
                    <a:pt x="59" y="13"/>
                    <a:pt x="60" y="13"/>
                  </a:cubicBezTo>
                  <a:cubicBezTo>
                    <a:pt x="61" y="13"/>
                    <a:pt x="62" y="13"/>
                    <a:pt x="63" y="14"/>
                  </a:cubicBezTo>
                  <a:cubicBezTo>
                    <a:pt x="64" y="16"/>
                    <a:pt x="64" y="18"/>
                    <a:pt x="6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89" name="Freeform 235"/>
            <p:cNvSpPr>
              <a:spLocks noEditPoints="1"/>
            </p:cNvSpPr>
            <p:nvPr/>
          </p:nvSpPr>
          <p:spPr bwMode="auto">
            <a:xfrm>
              <a:off x="9419197" y="1368405"/>
              <a:ext cx="257836" cy="289570"/>
            </a:xfrm>
            <a:custGeom>
              <a:avLst/>
              <a:gdLst>
                <a:gd name="T0" fmla="*/ 75 w 82"/>
                <a:gd name="T1" fmla="*/ 44 h 92"/>
                <a:gd name="T2" fmla="*/ 55 w 82"/>
                <a:gd name="T3" fmla="*/ 33 h 92"/>
                <a:gd name="T4" fmla="*/ 55 w 82"/>
                <a:gd name="T5" fmla="*/ 14 h 92"/>
                <a:gd name="T6" fmla="*/ 41 w 82"/>
                <a:gd name="T7" fmla="*/ 0 h 92"/>
                <a:gd name="T8" fmla="*/ 27 w 82"/>
                <a:gd name="T9" fmla="*/ 14 h 92"/>
                <a:gd name="T10" fmla="*/ 27 w 82"/>
                <a:gd name="T11" fmla="*/ 33 h 92"/>
                <a:gd name="T12" fmla="*/ 7 w 82"/>
                <a:gd name="T13" fmla="*/ 44 h 92"/>
                <a:gd name="T14" fmla="*/ 2 w 82"/>
                <a:gd name="T15" fmla="*/ 59 h 92"/>
                <a:gd name="T16" fmla="*/ 16 w 82"/>
                <a:gd name="T17" fmla="*/ 66 h 92"/>
                <a:gd name="T18" fmla="*/ 27 w 82"/>
                <a:gd name="T19" fmla="*/ 63 h 92"/>
                <a:gd name="T20" fmla="*/ 27 w 82"/>
                <a:gd name="T21" fmla="*/ 66 h 92"/>
                <a:gd name="T22" fmla="*/ 23 w 82"/>
                <a:gd name="T23" fmla="*/ 69 h 92"/>
                <a:gd name="T24" fmla="*/ 21 w 82"/>
                <a:gd name="T25" fmla="*/ 85 h 92"/>
                <a:gd name="T26" fmla="*/ 36 w 82"/>
                <a:gd name="T27" fmla="*/ 89 h 92"/>
                <a:gd name="T28" fmla="*/ 41 w 82"/>
                <a:gd name="T29" fmla="*/ 89 h 92"/>
                <a:gd name="T30" fmla="*/ 46 w 82"/>
                <a:gd name="T31" fmla="*/ 89 h 92"/>
                <a:gd name="T32" fmla="*/ 61 w 82"/>
                <a:gd name="T33" fmla="*/ 85 h 92"/>
                <a:gd name="T34" fmla="*/ 58 w 82"/>
                <a:gd name="T35" fmla="*/ 69 h 92"/>
                <a:gd name="T36" fmla="*/ 55 w 82"/>
                <a:gd name="T37" fmla="*/ 66 h 92"/>
                <a:gd name="T38" fmla="*/ 55 w 82"/>
                <a:gd name="T39" fmla="*/ 63 h 92"/>
                <a:gd name="T40" fmla="*/ 66 w 82"/>
                <a:gd name="T41" fmla="*/ 66 h 92"/>
                <a:gd name="T42" fmla="*/ 80 w 82"/>
                <a:gd name="T43" fmla="*/ 59 h 92"/>
                <a:gd name="T44" fmla="*/ 75 w 82"/>
                <a:gd name="T45" fmla="*/ 44 h 92"/>
                <a:gd name="T46" fmla="*/ 73 w 82"/>
                <a:gd name="T47" fmla="*/ 56 h 92"/>
                <a:gd name="T48" fmla="*/ 68 w 82"/>
                <a:gd name="T49" fmla="*/ 58 h 92"/>
                <a:gd name="T50" fmla="*/ 47 w 82"/>
                <a:gd name="T51" fmla="*/ 52 h 92"/>
                <a:gd name="T52" fmla="*/ 47 w 82"/>
                <a:gd name="T53" fmla="*/ 70 h 92"/>
                <a:gd name="T54" fmla="*/ 53 w 82"/>
                <a:gd name="T55" fmla="*/ 75 h 92"/>
                <a:gd name="T56" fmla="*/ 54 w 82"/>
                <a:gd name="T57" fmla="*/ 81 h 92"/>
                <a:gd name="T58" fmla="*/ 49 w 82"/>
                <a:gd name="T59" fmla="*/ 82 h 92"/>
                <a:gd name="T60" fmla="*/ 41 w 82"/>
                <a:gd name="T61" fmla="*/ 81 h 92"/>
                <a:gd name="T62" fmla="*/ 33 w 82"/>
                <a:gd name="T63" fmla="*/ 82 h 92"/>
                <a:gd name="T64" fmla="*/ 28 w 82"/>
                <a:gd name="T65" fmla="*/ 81 h 92"/>
                <a:gd name="T66" fmla="*/ 28 w 82"/>
                <a:gd name="T67" fmla="*/ 75 h 92"/>
                <a:gd name="T68" fmla="*/ 35 w 82"/>
                <a:gd name="T69" fmla="*/ 70 h 92"/>
                <a:gd name="T70" fmla="*/ 35 w 82"/>
                <a:gd name="T71" fmla="*/ 52 h 92"/>
                <a:gd name="T72" fmla="*/ 14 w 82"/>
                <a:gd name="T73" fmla="*/ 58 h 92"/>
                <a:gd name="T74" fmla="*/ 9 w 82"/>
                <a:gd name="T75" fmla="*/ 56 h 92"/>
                <a:gd name="T76" fmla="*/ 11 w 82"/>
                <a:gd name="T77" fmla="*/ 51 h 92"/>
                <a:gd name="T78" fmla="*/ 35 w 82"/>
                <a:gd name="T79" fmla="*/ 37 h 92"/>
                <a:gd name="T80" fmla="*/ 35 w 82"/>
                <a:gd name="T81" fmla="*/ 14 h 92"/>
                <a:gd name="T82" fmla="*/ 41 w 82"/>
                <a:gd name="T83" fmla="*/ 8 h 92"/>
                <a:gd name="T84" fmla="*/ 47 w 82"/>
                <a:gd name="T85" fmla="*/ 14 h 92"/>
                <a:gd name="T86" fmla="*/ 47 w 82"/>
                <a:gd name="T87" fmla="*/ 37 h 92"/>
                <a:gd name="T88" fmla="*/ 71 w 82"/>
                <a:gd name="T89" fmla="*/ 51 h 92"/>
                <a:gd name="T90" fmla="*/ 73 w 82"/>
                <a:gd name="T91" fmla="*/ 5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92">
                  <a:moveTo>
                    <a:pt x="75" y="44"/>
                  </a:moveTo>
                  <a:cubicBezTo>
                    <a:pt x="55" y="33"/>
                    <a:pt x="55" y="33"/>
                    <a:pt x="55" y="3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6"/>
                    <a:pt x="49" y="0"/>
                    <a:pt x="41" y="0"/>
                  </a:cubicBezTo>
                  <a:cubicBezTo>
                    <a:pt x="33" y="0"/>
                    <a:pt x="27" y="6"/>
                    <a:pt x="27" y="1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47"/>
                    <a:pt x="0" y="54"/>
                    <a:pt x="2" y="59"/>
                  </a:cubicBezTo>
                  <a:cubicBezTo>
                    <a:pt x="4" y="65"/>
                    <a:pt x="10" y="68"/>
                    <a:pt x="16" y="66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19" y="73"/>
                    <a:pt x="18" y="80"/>
                    <a:pt x="21" y="85"/>
                  </a:cubicBezTo>
                  <a:cubicBezTo>
                    <a:pt x="24" y="90"/>
                    <a:pt x="31" y="92"/>
                    <a:pt x="36" y="89"/>
                  </a:cubicBezTo>
                  <a:cubicBezTo>
                    <a:pt x="36" y="89"/>
                    <a:pt x="38" y="89"/>
                    <a:pt x="41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51" y="92"/>
                    <a:pt x="58" y="90"/>
                    <a:pt x="61" y="85"/>
                  </a:cubicBezTo>
                  <a:cubicBezTo>
                    <a:pt x="64" y="80"/>
                    <a:pt x="63" y="73"/>
                    <a:pt x="58" y="69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71" y="68"/>
                    <a:pt x="78" y="65"/>
                    <a:pt x="80" y="59"/>
                  </a:cubicBezTo>
                  <a:cubicBezTo>
                    <a:pt x="82" y="54"/>
                    <a:pt x="80" y="47"/>
                    <a:pt x="75" y="44"/>
                  </a:cubicBezTo>
                  <a:close/>
                  <a:moveTo>
                    <a:pt x="73" y="56"/>
                  </a:moveTo>
                  <a:cubicBezTo>
                    <a:pt x="72" y="58"/>
                    <a:pt x="70" y="59"/>
                    <a:pt x="68" y="58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5" y="77"/>
                    <a:pt x="55" y="79"/>
                    <a:pt x="54" y="81"/>
                  </a:cubicBezTo>
                  <a:cubicBezTo>
                    <a:pt x="53" y="82"/>
                    <a:pt x="51" y="83"/>
                    <a:pt x="49" y="82"/>
                  </a:cubicBezTo>
                  <a:cubicBezTo>
                    <a:pt x="49" y="82"/>
                    <a:pt x="46" y="81"/>
                    <a:pt x="41" y="81"/>
                  </a:cubicBezTo>
                  <a:cubicBezTo>
                    <a:pt x="36" y="81"/>
                    <a:pt x="33" y="82"/>
                    <a:pt x="33" y="82"/>
                  </a:cubicBezTo>
                  <a:cubicBezTo>
                    <a:pt x="31" y="83"/>
                    <a:pt x="29" y="82"/>
                    <a:pt x="28" y="81"/>
                  </a:cubicBezTo>
                  <a:cubicBezTo>
                    <a:pt x="26" y="79"/>
                    <a:pt x="27" y="77"/>
                    <a:pt x="28" y="75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59"/>
                    <a:pt x="10" y="58"/>
                    <a:pt x="9" y="56"/>
                  </a:cubicBezTo>
                  <a:cubicBezTo>
                    <a:pt x="8" y="54"/>
                    <a:pt x="9" y="52"/>
                    <a:pt x="11" y="5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0"/>
                    <a:pt x="38" y="8"/>
                    <a:pt x="41" y="8"/>
                  </a:cubicBezTo>
                  <a:cubicBezTo>
                    <a:pt x="44" y="8"/>
                    <a:pt x="47" y="10"/>
                    <a:pt x="47" y="14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3" y="52"/>
                    <a:pt x="73" y="54"/>
                    <a:pt x="73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0" name="Freeform 246"/>
            <p:cNvSpPr>
              <a:spLocks noEditPoints="1"/>
            </p:cNvSpPr>
            <p:nvPr/>
          </p:nvSpPr>
          <p:spPr bwMode="auto">
            <a:xfrm>
              <a:off x="8207589" y="697725"/>
              <a:ext cx="212220" cy="243953"/>
            </a:xfrm>
            <a:custGeom>
              <a:avLst/>
              <a:gdLst>
                <a:gd name="T0" fmla="*/ 68 w 68"/>
                <a:gd name="T1" fmla="*/ 28 h 78"/>
                <a:gd name="T2" fmla="*/ 51 w 68"/>
                <a:gd name="T3" fmla="*/ 14 h 78"/>
                <a:gd name="T4" fmla="*/ 17 w 68"/>
                <a:gd name="T5" fmla="*/ 14 h 78"/>
                <a:gd name="T6" fmla="*/ 0 w 68"/>
                <a:gd name="T7" fmla="*/ 28 h 78"/>
                <a:gd name="T8" fmla="*/ 5 w 68"/>
                <a:gd name="T9" fmla="*/ 44 h 78"/>
                <a:gd name="T10" fmla="*/ 0 w 68"/>
                <a:gd name="T11" fmla="*/ 53 h 78"/>
                <a:gd name="T12" fmla="*/ 14 w 68"/>
                <a:gd name="T13" fmla="*/ 78 h 78"/>
                <a:gd name="T14" fmla="*/ 34 w 68"/>
                <a:gd name="T15" fmla="*/ 73 h 78"/>
                <a:gd name="T16" fmla="*/ 43 w 68"/>
                <a:gd name="T17" fmla="*/ 78 h 78"/>
                <a:gd name="T18" fmla="*/ 68 w 68"/>
                <a:gd name="T19" fmla="*/ 64 h 78"/>
                <a:gd name="T20" fmla="*/ 63 w 68"/>
                <a:gd name="T21" fmla="*/ 44 h 78"/>
                <a:gd name="T22" fmla="*/ 60 w 68"/>
                <a:gd name="T23" fmla="*/ 64 h 78"/>
                <a:gd name="T24" fmla="*/ 43 w 68"/>
                <a:gd name="T25" fmla="*/ 70 h 78"/>
                <a:gd name="T26" fmla="*/ 43 w 68"/>
                <a:gd name="T27" fmla="*/ 63 h 78"/>
                <a:gd name="T28" fmla="*/ 25 w 68"/>
                <a:gd name="T29" fmla="*/ 63 h 78"/>
                <a:gd name="T30" fmla="*/ 25 w 68"/>
                <a:gd name="T31" fmla="*/ 70 h 78"/>
                <a:gd name="T32" fmla="*/ 8 w 68"/>
                <a:gd name="T33" fmla="*/ 64 h 78"/>
                <a:gd name="T34" fmla="*/ 9 w 68"/>
                <a:gd name="T35" fmla="*/ 51 h 78"/>
                <a:gd name="T36" fmla="*/ 15 w 68"/>
                <a:gd name="T37" fmla="*/ 53 h 78"/>
                <a:gd name="T38" fmla="*/ 15 w 68"/>
                <a:gd name="T39" fmla="*/ 35 h 78"/>
                <a:gd name="T40" fmla="*/ 9 w 68"/>
                <a:gd name="T41" fmla="*/ 37 h 78"/>
                <a:gd name="T42" fmla="*/ 8 w 68"/>
                <a:gd name="T43" fmla="*/ 28 h 78"/>
                <a:gd name="T44" fmla="*/ 25 w 68"/>
                <a:gd name="T45" fmla="*/ 22 h 78"/>
                <a:gd name="T46" fmla="*/ 25 w 68"/>
                <a:gd name="T47" fmla="*/ 15 h 78"/>
                <a:gd name="T48" fmla="*/ 43 w 68"/>
                <a:gd name="T49" fmla="*/ 15 h 78"/>
                <a:gd name="T50" fmla="*/ 43 w 68"/>
                <a:gd name="T51" fmla="*/ 22 h 78"/>
                <a:gd name="T52" fmla="*/ 60 w 68"/>
                <a:gd name="T53" fmla="*/ 28 h 78"/>
                <a:gd name="T54" fmla="*/ 58 w 68"/>
                <a:gd name="T55" fmla="*/ 37 h 78"/>
                <a:gd name="T56" fmla="*/ 53 w 68"/>
                <a:gd name="T57" fmla="*/ 35 h 78"/>
                <a:gd name="T58" fmla="*/ 53 w 68"/>
                <a:gd name="T59" fmla="*/ 53 h 78"/>
                <a:gd name="T60" fmla="*/ 58 w 68"/>
                <a:gd name="T61" fmla="*/ 51 h 78"/>
                <a:gd name="T62" fmla="*/ 60 w 68"/>
                <a:gd name="T63" fmla="*/ 64 h 78"/>
                <a:gd name="T64" fmla="*/ 9 w 68"/>
                <a:gd name="T65" fmla="*/ 41 h 78"/>
                <a:gd name="T66" fmla="*/ 14 w 68"/>
                <a:gd name="T67" fmla="*/ 40 h 78"/>
                <a:gd name="T68" fmla="*/ 18 w 68"/>
                <a:gd name="T69" fmla="*/ 44 h 78"/>
                <a:gd name="T70" fmla="*/ 14 w 68"/>
                <a:gd name="T71" fmla="*/ 49 h 78"/>
                <a:gd name="T72" fmla="*/ 9 w 68"/>
                <a:gd name="T73" fmla="*/ 47 h 78"/>
                <a:gd name="T74" fmla="*/ 8 w 68"/>
                <a:gd name="T75" fmla="*/ 41 h 78"/>
                <a:gd name="T76" fmla="*/ 54 w 68"/>
                <a:gd name="T77" fmla="*/ 49 h 78"/>
                <a:gd name="T78" fmla="*/ 53 w 68"/>
                <a:gd name="T79" fmla="*/ 49 h 78"/>
                <a:gd name="T80" fmla="*/ 53 w 68"/>
                <a:gd name="T81" fmla="*/ 39 h 78"/>
                <a:gd name="T82" fmla="*/ 55 w 68"/>
                <a:gd name="T83" fmla="*/ 40 h 78"/>
                <a:gd name="T84" fmla="*/ 60 w 68"/>
                <a:gd name="T85" fmla="*/ 41 h 78"/>
                <a:gd name="T86" fmla="*/ 58 w 68"/>
                <a:gd name="T87" fmla="*/ 47 h 78"/>
                <a:gd name="T88" fmla="*/ 29 w 68"/>
                <a:gd name="T89" fmla="*/ 65 h 78"/>
                <a:gd name="T90" fmla="*/ 29 w 68"/>
                <a:gd name="T91" fmla="*/ 63 h 78"/>
                <a:gd name="T92" fmla="*/ 39 w 68"/>
                <a:gd name="T93" fmla="*/ 63 h 78"/>
                <a:gd name="T94" fmla="*/ 38 w 68"/>
                <a:gd name="T95" fmla="*/ 65 h 78"/>
                <a:gd name="T96" fmla="*/ 31 w 68"/>
                <a:gd name="T97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78">
                  <a:moveTo>
                    <a:pt x="68" y="35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1"/>
                    <a:pt x="62" y="14"/>
                    <a:pt x="54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0" y="6"/>
                    <a:pt x="43" y="0"/>
                    <a:pt x="34" y="0"/>
                  </a:cubicBezTo>
                  <a:cubicBezTo>
                    <a:pt x="25" y="0"/>
                    <a:pt x="17" y="6"/>
                    <a:pt x="17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0" y="21"/>
                    <a:pt x="0" y="2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9"/>
                    <a:pt x="2" y="43"/>
                    <a:pt x="5" y="44"/>
                  </a:cubicBezTo>
                  <a:cubicBezTo>
                    <a:pt x="4" y="45"/>
                    <a:pt x="2" y="46"/>
                    <a:pt x="1" y="48"/>
                  </a:cubicBezTo>
                  <a:cubicBezTo>
                    <a:pt x="0" y="49"/>
                    <a:pt x="0" y="51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2"/>
                    <a:pt x="6" y="78"/>
                    <a:pt x="14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9" y="78"/>
                    <a:pt x="32" y="76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7"/>
                    <a:pt x="39" y="78"/>
                    <a:pt x="43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62" y="78"/>
                    <a:pt x="68" y="72"/>
                    <a:pt x="68" y="64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8" y="49"/>
                    <a:pt x="66" y="46"/>
                    <a:pt x="63" y="44"/>
                  </a:cubicBezTo>
                  <a:cubicBezTo>
                    <a:pt x="66" y="43"/>
                    <a:pt x="68" y="39"/>
                    <a:pt x="68" y="35"/>
                  </a:cubicBezTo>
                  <a:close/>
                  <a:moveTo>
                    <a:pt x="60" y="64"/>
                  </a:moveTo>
                  <a:cubicBezTo>
                    <a:pt x="60" y="68"/>
                    <a:pt x="57" y="70"/>
                    <a:pt x="5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70"/>
                    <a:pt x="40" y="70"/>
                    <a:pt x="41" y="67"/>
                  </a:cubicBezTo>
                  <a:cubicBezTo>
                    <a:pt x="42" y="66"/>
                    <a:pt x="43" y="65"/>
                    <a:pt x="43" y="63"/>
                  </a:cubicBezTo>
                  <a:cubicBezTo>
                    <a:pt x="43" y="60"/>
                    <a:pt x="39" y="56"/>
                    <a:pt x="34" y="56"/>
                  </a:cubicBezTo>
                  <a:cubicBezTo>
                    <a:pt x="29" y="56"/>
                    <a:pt x="25" y="60"/>
                    <a:pt x="25" y="63"/>
                  </a:cubicBezTo>
                  <a:cubicBezTo>
                    <a:pt x="25" y="65"/>
                    <a:pt x="25" y="66"/>
                    <a:pt x="26" y="67"/>
                  </a:cubicBezTo>
                  <a:cubicBezTo>
                    <a:pt x="28" y="69"/>
                    <a:pt x="26" y="70"/>
                    <a:pt x="25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1" y="70"/>
                    <a:pt x="8" y="68"/>
                    <a:pt x="8" y="64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2"/>
                    <a:pt x="8" y="51"/>
                    <a:pt x="9" y="51"/>
                  </a:cubicBezTo>
                  <a:cubicBezTo>
                    <a:pt x="10" y="51"/>
                    <a:pt x="10" y="51"/>
                    <a:pt x="11" y="52"/>
                  </a:cubicBezTo>
                  <a:cubicBezTo>
                    <a:pt x="12" y="53"/>
                    <a:pt x="13" y="53"/>
                    <a:pt x="15" y="53"/>
                  </a:cubicBezTo>
                  <a:cubicBezTo>
                    <a:pt x="19" y="53"/>
                    <a:pt x="22" y="49"/>
                    <a:pt x="22" y="44"/>
                  </a:cubicBezTo>
                  <a:cubicBezTo>
                    <a:pt x="22" y="39"/>
                    <a:pt x="19" y="35"/>
                    <a:pt x="15" y="35"/>
                  </a:cubicBezTo>
                  <a:cubicBezTo>
                    <a:pt x="14" y="35"/>
                    <a:pt x="13" y="36"/>
                    <a:pt x="12" y="36"/>
                  </a:cubicBezTo>
                  <a:cubicBezTo>
                    <a:pt x="11" y="37"/>
                    <a:pt x="10" y="37"/>
                    <a:pt x="9" y="37"/>
                  </a:cubicBezTo>
                  <a:cubicBezTo>
                    <a:pt x="8" y="37"/>
                    <a:pt x="8" y="36"/>
                    <a:pt x="8" y="3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5"/>
                    <a:pt x="11" y="22"/>
                    <a:pt x="1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2"/>
                    <a:pt x="28" y="21"/>
                    <a:pt x="26" y="19"/>
                  </a:cubicBezTo>
                  <a:cubicBezTo>
                    <a:pt x="25" y="18"/>
                    <a:pt x="25" y="17"/>
                    <a:pt x="25" y="15"/>
                  </a:cubicBezTo>
                  <a:cubicBezTo>
                    <a:pt x="25" y="12"/>
                    <a:pt x="29" y="8"/>
                    <a:pt x="34" y="8"/>
                  </a:cubicBezTo>
                  <a:cubicBezTo>
                    <a:pt x="39" y="8"/>
                    <a:pt x="43" y="12"/>
                    <a:pt x="43" y="15"/>
                  </a:cubicBezTo>
                  <a:cubicBezTo>
                    <a:pt x="43" y="17"/>
                    <a:pt x="42" y="18"/>
                    <a:pt x="41" y="19"/>
                  </a:cubicBezTo>
                  <a:cubicBezTo>
                    <a:pt x="40" y="22"/>
                    <a:pt x="41" y="22"/>
                    <a:pt x="43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7" y="22"/>
                    <a:pt x="60" y="25"/>
                    <a:pt x="60" y="28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59" y="37"/>
                    <a:pt x="58" y="37"/>
                  </a:cubicBezTo>
                  <a:cubicBezTo>
                    <a:pt x="58" y="37"/>
                    <a:pt x="57" y="37"/>
                    <a:pt x="57" y="37"/>
                  </a:cubicBezTo>
                  <a:cubicBezTo>
                    <a:pt x="56" y="36"/>
                    <a:pt x="54" y="35"/>
                    <a:pt x="53" y="35"/>
                  </a:cubicBezTo>
                  <a:cubicBezTo>
                    <a:pt x="49" y="35"/>
                    <a:pt x="46" y="39"/>
                    <a:pt x="46" y="44"/>
                  </a:cubicBezTo>
                  <a:cubicBezTo>
                    <a:pt x="46" y="49"/>
                    <a:pt x="49" y="53"/>
                    <a:pt x="53" y="53"/>
                  </a:cubicBezTo>
                  <a:cubicBezTo>
                    <a:pt x="54" y="53"/>
                    <a:pt x="55" y="53"/>
                    <a:pt x="56" y="52"/>
                  </a:cubicBezTo>
                  <a:cubicBezTo>
                    <a:pt x="57" y="52"/>
                    <a:pt x="58" y="51"/>
                    <a:pt x="58" y="51"/>
                  </a:cubicBezTo>
                  <a:cubicBezTo>
                    <a:pt x="59" y="51"/>
                    <a:pt x="60" y="52"/>
                    <a:pt x="60" y="53"/>
                  </a:cubicBezTo>
                  <a:cubicBezTo>
                    <a:pt x="60" y="64"/>
                    <a:pt x="60" y="64"/>
                    <a:pt x="60" y="64"/>
                  </a:cubicBezTo>
                  <a:close/>
                  <a:moveTo>
                    <a:pt x="8" y="41"/>
                  </a:moveTo>
                  <a:cubicBezTo>
                    <a:pt x="8" y="41"/>
                    <a:pt x="9" y="41"/>
                    <a:pt x="9" y="41"/>
                  </a:cubicBezTo>
                  <a:cubicBezTo>
                    <a:pt x="11" y="41"/>
                    <a:pt x="12" y="41"/>
                    <a:pt x="13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6" y="39"/>
                    <a:pt x="18" y="42"/>
                    <a:pt x="18" y="44"/>
                  </a:cubicBezTo>
                  <a:cubicBezTo>
                    <a:pt x="18" y="47"/>
                    <a:pt x="16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1" y="47"/>
                    <a:pt x="9" y="47"/>
                  </a:cubicBezTo>
                  <a:cubicBezTo>
                    <a:pt x="9" y="47"/>
                    <a:pt x="8" y="47"/>
                    <a:pt x="8" y="48"/>
                  </a:cubicBezTo>
                  <a:lnTo>
                    <a:pt x="8" y="41"/>
                  </a:lnTo>
                  <a:close/>
                  <a:moveTo>
                    <a:pt x="58" y="47"/>
                  </a:moveTo>
                  <a:cubicBezTo>
                    <a:pt x="57" y="47"/>
                    <a:pt x="56" y="48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9"/>
                    <a:pt x="53" y="49"/>
                  </a:cubicBezTo>
                  <a:cubicBezTo>
                    <a:pt x="51" y="49"/>
                    <a:pt x="50" y="47"/>
                    <a:pt x="50" y="44"/>
                  </a:cubicBezTo>
                  <a:cubicBezTo>
                    <a:pt x="50" y="42"/>
                    <a:pt x="51" y="39"/>
                    <a:pt x="53" y="39"/>
                  </a:cubicBezTo>
                  <a:cubicBezTo>
                    <a:pt x="53" y="39"/>
                    <a:pt x="54" y="40"/>
                    <a:pt x="54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1"/>
                    <a:pt x="57" y="41"/>
                    <a:pt x="58" y="41"/>
                  </a:cubicBezTo>
                  <a:cubicBezTo>
                    <a:pt x="59" y="41"/>
                    <a:pt x="59" y="41"/>
                    <a:pt x="60" y="41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9" y="47"/>
                    <a:pt x="59" y="47"/>
                    <a:pt x="58" y="47"/>
                  </a:cubicBezTo>
                  <a:close/>
                  <a:moveTo>
                    <a:pt x="31" y="70"/>
                  </a:moveTo>
                  <a:cubicBezTo>
                    <a:pt x="31" y="69"/>
                    <a:pt x="31" y="67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4"/>
                    <a:pt x="29" y="64"/>
                    <a:pt x="29" y="63"/>
                  </a:cubicBezTo>
                  <a:cubicBezTo>
                    <a:pt x="29" y="62"/>
                    <a:pt x="31" y="60"/>
                    <a:pt x="34" y="60"/>
                  </a:cubicBezTo>
                  <a:cubicBezTo>
                    <a:pt x="37" y="60"/>
                    <a:pt x="39" y="62"/>
                    <a:pt x="39" y="63"/>
                  </a:cubicBezTo>
                  <a:cubicBezTo>
                    <a:pt x="39" y="64"/>
                    <a:pt x="39" y="64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7" y="67"/>
                    <a:pt x="37" y="69"/>
                    <a:pt x="37" y="70"/>
                  </a:cubicBezTo>
                  <a:cubicBezTo>
                    <a:pt x="31" y="70"/>
                    <a:pt x="31" y="70"/>
                    <a:pt x="3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1" name="Freeform 104"/>
            <p:cNvSpPr>
              <a:spLocks noEditPoints="1"/>
            </p:cNvSpPr>
            <p:nvPr/>
          </p:nvSpPr>
          <p:spPr bwMode="auto">
            <a:xfrm>
              <a:off x="7731039" y="1136353"/>
              <a:ext cx="239987" cy="226103"/>
            </a:xfrm>
            <a:custGeom>
              <a:avLst/>
              <a:gdLst>
                <a:gd name="T0" fmla="*/ 64 w 76"/>
                <a:gd name="T1" fmla="*/ 0 h 72"/>
                <a:gd name="T2" fmla="*/ 20 w 76"/>
                <a:gd name="T3" fmla="*/ 0 h 72"/>
                <a:gd name="T4" fmla="*/ 8 w 76"/>
                <a:gd name="T5" fmla="*/ 12 h 72"/>
                <a:gd name="T6" fmla="*/ 8 w 76"/>
                <a:gd name="T7" fmla="*/ 16 h 72"/>
                <a:gd name="T8" fmla="*/ 4 w 76"/>
                <a:gd name="T9" fmla="*/ 16 h 72"/>
                <a:gd name="T10" fmla="*/ 0 w 76"/>
                <a:gd name="T11" fmla="*/ 20 h 72"/>
                <a:gd name="T12" fmla="*/ 4 w 76"/>
                <a:gd name="T13" fmla="*/ 24 h 72"/>
                <a:gd name="T14" fmla="*/ 8 w 76"/>
                <a:gd name="T15" fmla="*/ 24 h 72"/>
                <a:gd name="T16" fmla="*/ 8 w 76"/>
                <a:gd name="T17" fmla="*/ 32 h 72"/>
                <a:gd name="T18" fmla="*/ 4 w 76"/>
                <a:gd name="T19" fmla="*/ 32 h 72"/>
                <a:gd name="T20" fmla="*/ 0 w 76"/>
                <a:gd name="T21" fmla="*/ 36 h 72"/>
                <a:gd name="T22" fmla="*/ 4 w 76"/>
                <a:gd name="T23" fmla="*/ 40 h 72"/>
                <a:gd name="T24" fmla="*/ 8 w 76"/>
                <a:gd name="T25" fmla="*/ 40 h 72"/>
                <a:gd name="T26" fmla="*/ 8 w 76"/>
                <a:gd name="T27" fmla="*/ 48 h 72"/>
                <a:gd name="T28" fmla="*/ 4 w 76"/>
                <a:gd name="T29" fmla="*/ 48 h 72"/>
                <a:gd name="T30" fmla="*/ 0 w 76"/>
                <a:gd name="T31" fmla="*/ 52 h 72"/>
                <a:gd name="T32" fmla="*/ 4 w 76"/>
                <a:gd name="T33" fmla="*/ 56 h 72"/>
                <a:gd name="T34" fmla="*/ 8 w 76"/>
                <a:gd name="T35" fmla="*/ 56 h 72"/>
                <a:gd name="T36" fmla="*/ 8 w 76"/>
                <a:gd name="T37" fmla="*/ 60 h 72"/>
                <a:gd name="T38" fmla="*/ 20 w 76"/>
                <a:gd name="T39" fmla="*/ 72 h 72"/>
                <a:gd name="T40" fmla="*/ 64 w 76"/>
                <a:gd name="T41" fmla="*/ 72 h 72"/>
                <a:gd name="T42" fmla="*/ 76 w 76"/>
                <a:gd name="T43" fmla="*/ 60 h 72"/>
                <a:gd name="T44" fmla="*/ 76 w 76"/>
                <a:gd name="T45" fmla="*/ 12 h 72"/>
                <a:gd name="T46" fmla="*/ 64 w 76"/>
                <a:gd name="T47" fmla="*/ 0 h 72"/>
                <a:gd name="T48" fmla="*/ 16 w 76"/>
                <a:gd name="T49" fmla="*/ 12 h 72"/>
                <a:gd name="T50" fmla="*/ 20 w 76"/>
                <a:gd name="T51" fmla="*/ 8 h 72"/>
                <a:gd name="T52" fmla="*/ 20 w 76"/>
                <a:gd name="T53" fmla="*/ 16 h 72"/>
                <a:gd name="T54" fmla="*/ 16 w 76"/>
                <a:gd name="T55" fmla="*/ 16 h 72"/>
                <a:gd name="T56" fmla="*/ 16 w 76"/>
                <a:gd name="T57" fmla="*/ 12 h 72"/>
                <a:gd name="T58" fmla="*/ 16 w 76"/>
                <a:gd name="T59" fmla="*/ 24 h 72"/>
                <a:gd name="T60" fmla="*/ 20 w 76"/>
                <a:gd name="T61" fmla="*/ 24 h 72"/>
                <a:gd name="T62" fmla="*/ 20 w 76"/>
                <a:gd name="T63" fmla="*/ 32 h 72"/>
                <a:gd name="T64" fmla="*/ 16 w 76"/>
                <a:gd name="T65" fmla="*/ 32 h 72"/>
                <a:gd name="T66" fmla="*/ 16 w 76"/>
                <a:gd name="T67" fmla="*/ 24 h 72"/>
                <a:gd name="T68" fmla="*/ 16 w 76"/>
                <a:gd name="T69" fmla="*/ 40 h 72"/>
                <a:gd name="T70" fmla="*/ 20 w 76"/>
                <a:gd name="T71" fmla="*/ 40 h 72"/>
                <a:gd name="T72" fmla="*/ 20 w 76"/>
                <a:gd name="T73" fmla="*/ 48 h 72"/>
                <a:gd name="T74" fmla="*/ 16 w 76"/>
                <a:gd name="T75" fmla="*/ 48 h 72"/>
                <a:gd name="T76" fmla="*/ 16 w 76"/>
                <a:gd name="T77" fmla="*/ 40 h 72"/>
                <a:gd name="T78" fmla="*/ 16 w 76"/>
                <a:gd name="T79" fmla="*/ 60 h 72"/>
                <a:gd name="T80" fmla="*/ 16 w 76"/>
                <a:gd name="T81" fmla="*/ 56 h 72"/>
                <a:gd name="T82" fmla="*/ 20 w 76"/>
                <a:gd name="T83" fmla="*/ 56 h 72"/>
                <a:gd name="T84" fmla="*/ 20 w 76"/>
                <a:gd name="T85" fmla="*/ 64 h 72"/>
                <a:gd name="T86" fmla="*/ 16 w 76"/>
                <a:gd name="T87" fmla="*/ 60 h 72"/>
                <a:gd name="T88" fmla="*/ 68 w 76"/>
                <a:gd name="T89" fmla="*/ 60 h 72"/>
                <a:gd name="T90" fmla="*/ 64 w 76"/>
                <a:gd name="T91" fmla="*/ 64 h 72"/>
                <a:gd name="T92" fmla="*/ 24 w 76"/>
                <a:gd name="T93" fmla="*/ 64 h 72"/>
                <a:gd name="T94" fmla="*/ 24 w 76"/>
                <a:gd name="T95" fmla="*/ 8 h 72"/>
                <a:gd name="T96" fmla="*/ 64 w 76"/>
                <a:gd name="T97" fmla="*/ 8 h 72"/>
                <a:gd name="T98" fmla="*/ 68 w 76"/>
                <a:gd name="T99" fmla="*/ 12 h 72"/>
                <a:gd name="T100" fmla="*/ 68 w 76"/>
                <a:gd name="T10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72">
                  <a:moveTo>
                    <a:pt x="6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8" y="6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0" y="39"/>
                    <a:pt x="2" y="40"/>
                    <a:pt x="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55"/>
                    <a:pt x="2" y="56"/>
                    <a:pt x="4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7"/>
                    <a:pt x="14" y="72"/>
                    <a:pt x="20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1" y="72"/>
                    <a:pt x="76" y="67"/>
                    <a:pt x="76" y="6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6"/>
                    <a:pt x="71" y="0"/>
                    <a:pt x="64" y="0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6" y="12"/>
                  </a:lnTo>
                  <a:close/>
                  <a:moveTo>
                    <a:pt x="16" y="24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6" y="24"/>
                  </a:lnTo>
                  <a:close/>
                  <a:moveTo>
                    <a:pt x="16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16" y="40"/>
                  </a:lnTo>
                  <a:close/>
                  <a:moveTo>
                    <a:pt x="16" y="60"/>
                  </a:move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8" y="64"/>
                    <a:pt x="16" y="63"/>
                    <a:pt x="16" y="60"/>
                  </a:cubicBezTo>
                  <a:close/>
                  <a:moveTo>
                    <a:pt x="68" y="60"/>
                  </a:moveTo>
                  <a:cubicBezTo>
                    <a:pt x="68" y="63"/>
                    <a:pt x="66" y="64"/>
                    <a:pt x="6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2" name="Freeform 108"/>
            <p:cNvSpPr>
              <a:spLocks noEditPoints="1"/>
            </p:cNvSpPr>
            <p:nvPr/>
          </p:nvSpPr>
          <p:spPr bwMode="auto">
            <a:xfrm>
              <a:off x="9134175" y="811776"/>
              <a:ext cx="317217" cy="211478"/>
            </a:xfrm>
            <a:custGeom>
              <a:avLst/>
              <a:gdLst>
                <a:gd name="T0" fmla="*/ 36 w 72"/>
                <a:gd name="T1" fmla="*/ 8 h 48"/>
                <a:gd name="T2" fmla="*/ 49 w 72"/>
                <a:gd name="T3" fmla="*/ 12 h 48"/>
                <a:gd name="T4" fmla="*/ 62 w 72"/>
                <a:gd name="T5" fmla="*/ 24 h 48"/>
                <a:gd name="T6" fmla="*/ 49 w 72"/>
                <a:gd name="T7" fmla="*/ 36 h 48"/>
                <a:gd name="T8" fmla="*/ 36 w 72"/>
                <a:gd name="T9" fmla="*/ 40 h 48"/>
                <a:gd name="T10" fmla="*/ 23 w 72"/>
                <a:gd name="T11" fmla="*/ 36 h 48"/>
                <a:gd name="T12" fmla="*/ 10 w 72"/>
                <a:gd name="T13" fmla="*/ 24 h 48"/>
                <a:gd name="T14" fmla="*/ 23 w 72"/>
                <a:gd name="T15" fmla="*/ 12 h 48"/>
                <a:gd name="T16" fmla="*/ 36 w 72"/>
                <a:gd name="T17" fmla="*/ 8 h 48"/>
                <a:gd name="T18" fmla="*/ 36 w 72"/>
                <a:gd name="T19" fmla="*/ 0 h 48"/>
                <a:gd name="T20" fmla="*/ 18 w 72"/>
                <a:gd name="T21" fmla="*/ 6 h 48"/>
                <a:gd name="T22" fmla="*/ 0 w 72"/>
                <a:gd name="T23" fmla="*/ 24 h 48"/>
                <a:gd name="T24" fmla="*/ 18 w 72"/>
                <a:gd name="T25" fmla="*/ 43 h 48"/>
                <a:gd name="T26" fmla="*/ 36 w 72"/>
                <a:gd name="T27" fmla="*/ 48 h 48"/>
                <a:gd name="T28" fmla="*/ 54 w 72"/>
                <a:gd name="T29" fmla="*/ 43 h 48"/>
                <a:gd name="T30" fmla="*/ 72 w 72"/>
                <a:gd name="T31" fmla="*/ 24 h 48"/>
                <a:gd name="T32" fmla="*/ 54 w 72"/>
                <a:gd name="T33" fmla="*/ 6 h 48"/>
                <a:gd name="T34" fmla="*/ 36 w 72"/>
                <a:gd name="T35" fmla="*/ 0 h 48"/>
                <a:gd name="T36" fmla="*/ 36 w 72"/>
                <a:gd name="T37" fmla="*/ 20 h 48"/>
                <a:gd name="T38" fmla="*/ 32 w 72"/>
                <a:gd name="T39" fmla="*/ 24 h 48"/>
                <a:gd name="T40" fmla="*/ 36 w 72"/>
                <a:gd name="T41" fmla="*/ 28 h 48"/>
                <a:gd name="T42" fmla="*/ 40 w 72"/>
                <a:gd name="T43" fmla="*/ 24 h 48"/>
                <a:gd name="T44" fmla="*/ 36 w 72"/>
                <a:gd name="T45" fmla="*/ 20 h 48"/>
                <a:gd name="T46" fmla="*/ 36 w 72"/>
                <a:gd name="T47" fmla="*/ 36 h 48"/>
                <a:gd name="T48" fmla="*/ 24 w 72"/>
                <a:gd name="T49" fmla="*/ 24 h 48"/>
                <a:gd name="T50" fmla="*/ 36 w 72"/>
                <a:gd name="T51" fmla="*/ 12 h 48"/>
                <a:gd name="T52" fmla="*/ 48 w 72"/>
                <a:gd name="T53" fmla="*/ 24 h 48"/>
                <a:gd name="T54" fmla="*/ 36 w 72"/>
                <a:gd name="T55" fmla="*/ 36 h 48"/>
                <a:gd name="T56" fmla="*/ 36 w 72"/>
                <a:gd name="T57" fmla="*/ 16 h 48"/>
                <a:gd name="T58" fmla="*/ 28 w 72"/>
                <a:gd name="T59" fmla="*/ 24 h 48"/>
                <a:gd name="T60" fmla="*/ 36 w 72"/>
                <a:gd name="T61" fmla="*/ 32 h 48"/>
                <a:gd name="T62" fmla="*/ 44 w 72"/>
                <a:gd name="T63" fmla="*/ 24 h 48"/>
                <a:gd name="T64" fmla="*/ 36 w 72"/>
                <a:gd name="T6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48">
                  <a:moveTo>
                    <a:pt x="36" y="8"/>
                  </a:moveTo>
                  <a:cubicBezTo>
                    <a:pt x="41" y="8"/>
                    <a:pt x="46" y="10"/>
                    <a:pt x="49" y="12"/>
                  </a:cubicBezTo>
                  <a:cubicBezTo>
                    <a:pt x="55" y="16"/>
                    <a:pt x="59" y="21"/>
                    <a:pt x="62" y="24"/>
                  </a:cubicBezTo>
                  <a:cubicBezTo>
                    <a:pt x="59" y="28"/>
                    <a:pt x="55" y="33"/>
                    <a:pt x="49" y="36"/>
                  </a:cubicBezTo>
                  <a:cubicBezTo>
                    <a:pt x="46" y="39"/>
                    <a:pt x="41" y="40"/>
                    <a:pt x="36" y="40"/>
                  </a:cubicBezTo>
                  <a:cubicBezTo>
                    <a:pt x="31" y="40"/>
                    <a:pt x="27" y="39"/>
                    <a:pt x="23" y="36"/>
                  </a:cubicBezTo>
                  <a:cubicBezTo>
                    <a:pt x="18" y="33"/>
                    <a:pt x="13" y="28"/>
                    <a:pt x="10" y="24"/>
                  </a:cubicBezTo>
                  <a:cubicBezTo>
                    <a:pt x="13" y="21"/>
                    <a:pt x="18" y="16"/>
                    <a:pt x="23" y="12"/>
                  </a:cubicBezTo>
                  <a:cubicBezTo>
                    <a:pt x="27" y="10"/>
                    <a:pt x="31" y="8"/>
                    <a:pt x="36" y="8"/>
                  </a:cubicBezTo>
                  <a:moveTo>
                    <a:pt x="36" y="0"/>
                  </a:moveTo>
                  <a:cubicBezTo>
                    <a:pt x="30" y="0"/>
                    <a:pt x="23" y="2"/>
                    <a:pt x="18" y="6"/>
                  </a:cubicBezTo>
                  <a:cubicBezTo>
                    <a:pt x="8" y="13"/>
                    <a:pt x="0" y="24"/>
                    <a:pt x="0" y="24"/>
                  </a:cubicBezTo>
                  <a:cubicBezTo>
                    <a:pt x="0" y="24"/>
                    <a:pt x="8" y="35"/>
                    <a:pt x="18" y="43"/>
                  </a:cubicBezTo>
                  <a:cubicBezTo>
                    <a:pt x="23" y="46"/>
                    <a:pt x="30" y="48"/>
                    <a:pt x="36" y="48"/>
                  </a:cubicBezTo>
                  <a:cubicBezTo>
                    <a:pt x="43" y="48"/>
                    <a:pt x="49" y="46"/>
                    <a:pt x="54" y="43"/>
                  </a:cubicBezTo>
                  <a:cubicBezTo>
                    <a:pt x="65" y="35"/>
                    <a:pt x="72" y="24"/>
                    <a:pt x="72" y="24"/>
                  </a:cubicBezTo>
                  <a:cubicBezTo>
                    <a:pt x="72" y="24"/>
                    <a:pt x="65" y="13"/>
                    <a:pt x="54" y="6"/>
                  </a:cubicBezTo>
                  <a:cubicBezTo>
                    <a:pt x="49" y="2"/>
                    <a:pt x="43" y="0"/>
                    <a:pt x="36" y="0"/>
                  </a:cubicBezTo>
                  <a:close/>
                  <a:moveTo>
                    <a:pt x="36" y="20"/>
                  </a:moveTo>
                  <a:cubicBezTo>
                    <a:pt x="34" y="20"/>
                    <a:pt x="32" y="22"/>
                    <a:pt x="32" y="24"/>
                  </a:cubicBezTo>
                  <a:cubicBezTo>
                    <a:pt x="32" y="27"/>
                    <a:pt x="34" y="28"/>
                    <a:pt x="36" y="28"/>
                  </a:cubicBezTo>
                  <a:cubicBezTo>
                    <a:pt x="38" y="28"/>
                    <a:pt x="40" y="27"/>
                    <a:pt x="40" y="24"/>
                  </a:cubicBezTo>
                  <a:cubicBezTo>
                    <a:pt x="40" y="22"/>
                    <a:pt x="38" y="20"/>
                    <a:pt x="36" y="20"/>
                  </a:cubicBezTo>
                  <a:close/>
                  <a:moveTo>
                    <a:pt x="36" y="36"/>
                  </a:moveTo>
                  <a:cubicBezTo>
                    <a:pt x="30" y="36"/>
                    <a:pt x="24" y="31"/>
                    <a:pt x="24" y="24"/>
                  </a:cubicBezTo>
                  <a:cubicBezTo>
                    <a:pt x="24" y="18"/>
                    <a:pt x="30" y="12"/>
                    <a:pt x="36" y="12"/>
                  </a:cubicBezTo>
                  <a:cubicBezTo>
                    <a:pt x="43" y="12"/>
                    <a:pt x="48" y="18"/>
                    <a:pt x="48" y="24"/>
                  </a:cubicBezTo>
                  <a:cubicBezTo>
                    <a:pt x="48" y="31"/>
                    <a:pt x="43" y="36"/>
                    <a:pt x="36" y="36"/>
                  </a:cubicBezTo>
                  <a:close/>
                  <a:moveTo>
                    <a:pt x="36" y="16"/>
                  </a:moveTo>
                  <a:cubicBezTo>
                    <a:pt x="32" y="16"/>
                    <a:pt x="28" y="20"/>
                    <a:pt x="28" y="24"/>
                  </a:cubicBezTo>
                  <a:cubicBezTo>
                    <a:pt x="28" y="29"/>
                    <a:pt x="32" y="32"/>
                    <a:pt x="36" y="32"/>
                  </a:cubicBezTo>
                  <a:cubicBezTo>
                    <a:pt x="41" y="32"/>
                    <a:pt x="44" y="29"/>
                    <a:pt x="44" y="24"/>
                  </a:cubicBezTo>
                  <a:cubicBezTo>
                    <a:pt x="44" y="20"/>
                    <a:pt x="41" y="16"/>
                    <a:pt x="3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3" name="Freeform 113"/>
            <p:cNvSpPr>
              <a:spLocks noEditPoints="1"/>
            </p:cNvSpPr>
            <p:nvPr/>
          </p:nvSpPr>
          <p:spPr bwMode="auto">
            <a:xfrm>
              <a:off x="8082762" y="1963330"/>
              <a:ext cx="415953" cy="366370"/>
            </a:xfrm>
            <a:custGeom>
              <a:avLst/>
              <a:gdLst>
                <a:gd name="T0" fmla="*/ 84 w 96"/>
                <a:gd name="T1" fmla="*/ 0 h 84"/>
                <a:gd name="T2" fmla="*/ 12 w 96"/>
                <a:gd name="T3" fmla="*/ 0 h 84"/>
                <a:gd name="T4" fmla="*/ 0 w 96"/>
                <a:gd name="T5" fmla="*/ 12 h 84"/>
                <a:gd name="T6" fmla="*/ 0 w 96"/>
                <a:gd name="T7" fmla="*/ 56 h 84"/>
                <a:gd name="T8" fmla="*/ 12 w 96"/>
                <a:gd name="T9" fmla="*/ 68 h 84"/>
                <a:gd name="T10" fmla="*/ 36 w 96"/>
                <a:gd name="T11" fmla="*/ 68 h 84"/>
                <a:gd name="T12" fmla="*/ 36 w 96"/>
                <a:gd name="T13" fmla="*/ 76 h 84"/>
                <a:gd name="T14" fmla="*/ 24 w 96"/>
                <a:gd name="T15" fmla="*/ 76 h 84"/>
                <a:gd name="T16" fmla="*/ 20 w 96"/>
                <a:gd name="T17" fmla="*/ 80 h 84"/>
                <a:gd name="T18" fmla="*/ 24 w 96"/>
                <a:gd name="T19" fmla="*/ 84 h 84"/>
                <a:gd name="T20" fmla="*/ 72 w 96"/>
                <a:gd name="T21" fmla="*/ 84 h 84"/>
                <a:gd name="T22" fmla="*/ 76 w 96"/>
                <a:gd name="T23" fmla="*/ 80 h 84"/>
                <a:gd name="T24" fmla="*/ 72 w 96"/>
                <a:gd name="T25" fmla="*/ 76 h 84"/>
                <a:gd name="T26" fmla="*/ 60 w 96"/>
                <a:gd name="T27" fmla="*/ 76 h 84"/>
                <a:gd name="T28" fmla="*/ 60 w 96"/>
                <a:gd name="T29" fmla="*/ 68 h 84"/>
                <a:gd name="T30" fmla="*/ 84 w 96"/>
                <a:gd name="T31" fmla="*/ 68 h 84"/>
                <a:gd name="T32" fmla="*/ 96 w 96"/>
                <a:gd name="T33" fmla="*/ 56 h 84"/>
                <a:gd name="T34" fmla="*/ 96 w 96"/>
                <a:gd name="T35" fmla="*/ 12 h 84"/>
                <a:gd name="T36" fmla="*/ 84 w 96"/>
                <a:gd name="T37" fmla="*/ 0 h 84"/>
                <a:gd name="T38" fmla="*/ 56 w 96"/>
                <a:gd name="T39" fmla="*/ 76 h 84"/>
                <a:gd name="T40" fmla="*/ 40 w 96"/>
                <a:gd name="T41" fmla="*/ 76 h 84"/>
                <a:gd name="T42" fmla="*/ 40 w 96"/>
                <a:gd name="T43" fmla="*/ 68 h 84"/>
                <a:gd name="T44" fmla="*/ 56 w 96"/>
                <a:gd name="T45" fmla="*/ 68 h 84"/>
                <a:gd name="T46" fmla="*/ 56 w 96"/>
                <a:gd name="T47" fmla="*/ 76 h 84"/>
                <a:gd name="T48" fmla="*/ 88 w 96"/>
                <a:gd name="T49" fmla="*/ 56 h 84"/>
                <a:gd name="T50" fmla="*/ 84 w 96"/>
                <a:gd name="T51" fmla="*/ 60 h 84"/>
                <a:gd name="T52" fmla="*/ 12 w 96"/>
                <a:gd name="T53" fmla="*/ 60 h 84"/>
                <a:gd name="T54" fmla="*/ 8 w 96"/>
                <a:gd name="T55" fmla="*/ 56 h 84"/>
                <a:gd name="T56" fmla="*/ 8 w 96"/>
                <a:gd name="T57" fmla="*/ 12 h 84"/>
                <a:gd name="T58" fmla="*/ 12 w 96"/>
                <a:gd name="T59" fmla="*/ 8 h 84"/>
                <a:gd name="T60" fmla="*/ 84 w 96"/>
                <a:gd name="T61" fmla="*/ 8 h 84"/>
                <a:gd name="T62" fmla="*/ 88 w 96"/>
                <a:gd name="T63" fmla="*/ 12 h 84"/>
                <a:gd name="T64" fmla="*/ 88 w 96"/>
                <a:gd name="T65" fmla="*/ 56 h 84"/>
                <a:gd name="T66" fmla="*/ 80 w 96"/>
                <a:gd name="T67" fmla="*/ 12 h 84"/>
                <a:gd name="T68" fmla="*/ 16 w 96"/>
                <a:gd name="T69" fmla="*/ 12 h 84"/>
                <a:gd name="T70" fmla="*/ 12 w 96"/>
                <a:gd name="T71" fmla="*/ 16 h 84"/>
                <a:gd name="T72" fmla="*/ 12 w 96"/>
                <a:gd name="T73" fmla="*/ 48 h 84"/>
                <a:gd name="T74" fmla="*/ 16 w 96"/>
                <a:gd name="T75" fmla="*/ 52 h 84"/>
                <a:gd name="T76" fmla="*/ 80 w 96"/>
                <a:gd name="T77" fmla="*/ 52 h 84"/>
                <a:gd name="T78" fmla="*/ 84 w 96"/>
                <a:gd name="T79" fmla="*/ 48 h 84"/>
                <a:gd name="T80" fmla="*/ 84 w 96"/>
                <a:gd name="T81" fmla="*/ 16 h 84"/>
                <a:gd name="T82" fmla="*/ 80 w 96"/>
                <a:gd name="T83" fmla="*/ 12 h 84"/>
                <a:gd name="T84" fmla="*/ 80 w 96"/>
                <a:gd name="T85" fmla="*/ 48 h 84"/>
                <a:gd name="T86" fmla="*/ 16 w 96"/>
                <a:gd name="T87" fmla="*/ 48 h 84"/>
                <a:gd name="T88" fmla="*/ 16 w 96"/>
                <a:gd name="T89" fmla="*/ 16 h 84"/>
                <a:gd name="T90" fmla="*/ 80 w 96"/>
                <a:gd name="T91" fmla="*/ 16 h 84"/>
                <a:gd name="T92" fmla="*/ 80 w 96"/>
                <a:gd name="T93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" h="84">
                  <a:moveTo>
                    <a:pt x="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6" y="68"/>
                    <a:pt x="12" y="6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2" y="76"/>
                    <a:pt x="20" y="78"/>
                    <a:pt x="20" y="80"/>
                  </a:cubicBezTo>
                  <a:cubicBezTo>
                    <a:pt x="20" y="83"/>
                    <a:pt x="22" y="84"/>
                    <a:pt x="24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5" y="84"/>
                    <a:pt x="76" y="83"/>
                    <a:pt x="76" y="80"/>
                  </a:cubicBezTo>
                  <a:cubicBezTo>
                    <a:pt x="76" y="78"/>
                    <a:pt x="75" y="76"/>
                    <a:pt x="72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1" y="68"/>
                    <a:pt x="96" y="63"/>
                    <a:pt x="96" y="5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6"/>
                    <a:pt x="91" y="0"/>
                    <a:pt x="84" y="0"/>
                  </a:cubicBezTo>
                  <a:close/>
                  <a:moveTo>
                    <a:pt x="56" y="76"/>
                  </a:moveTo>
                  <a:cubicBezTo>
                    <a:pt x="40" y="76"/>
                    <a:pt x="40" y="76"/>
                    <a:pt x="40" y="76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6" y="68"/>
                    <a:pt x="56" y="68"/>
                    <a:pt x="56" y="68"/>
                  </a:cubicBezTo>
                  <a:lnTo>
                    <a:pt x="56" y="76"/>
                  </a:lnTo>
                  <a:close/>
                  <a:moveTo>
                    <a:pt x="88" y="56"/>
                  </a:moveTo>
                  <a:cubicBezTo>
                    <a:pt x="88" y="59"/>
                    <a:pt x="87" y="60"/>
                    <a:pt x="84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9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7" y="8"/>
                    <a:pt x="88" y="10"/>
                    <a:pt x="88" y="12"/>
                  </a:cubicBezTo>
                  <a:lnTo>
                    <a:pt x="88" y="56"/>
                  </a:lnTo>
                  <a:close/>
                  <a:moveTo>
                    <a:pt x="80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1"/>
                    <a:pt x="14" y="52"/>
                    <a:pt x="16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3" y="52"/>
                    <a:pt x="84" y="51"/>
                    <a:pt x="84" y="4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4"/>
                    <a:pt x="83" y="12"/>
                    <a:pt x="80" y="12"/>
                  </a:cubicBezTo>
                  <a:close/>
                  <a:moveTo>
                    <a:pt x="80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4" name="Freeform 116"/>
            <p:cNvSpPr>
              <a:spLocks noEditPoints="1"/>
            </p:cNvSpPr>
            <p:nvPr/>
          </p:nvSpPr>
          <p:spPr bwMode="auto">
            <a:xfrm>
              <a:off x="9364497" y="1833569"/>
              <a:ext cx="212220" cy="263787"/>
            </a:xfrm>
            <a:custGeom>
              <a:avLst/>
              <a:gdLst>
                <a:gd name="T0" fmla="*/ 52 w 68"/>
                <a:gd name="T1" fmla="*/ 12 h 84"/>
                <a:gd name="T2" fmla="*/ 16 w 68"/>
                <a:gd name="T3" fmla="*/ 12 h 84"/>
                <a:gd name="T4" fmla="*/ 12 w 68"/>
                <a:gd name="T5" fmla="*/ 16 h 84"/>
                <a:gd name="T6" fmla="*/ 12 w 68"/>
                <a:gd name="T7" fmla="*/ 64 h 84"/>
                <a:gd name="T8" fmla="*/ 16 w 68"/>
                <a:gd name="T9" fmla="*/ 68 h 84"/>
                <a:gd name="T10" fmla="*/ 30 w 68"/>
                <a:gd name="T11" fmla="*/ 68 h 84"/>
                <a:gd name="T12" fmla="*/ 34 w 68"/>
                <a:gd name="T13" fmla="*/ 72 h 84"/>
                <a:gd name="T14" fmla="*/ 38 w 68"/>
                <a:gd name="T15" fmla="*/ 68 h 84"/>
                <a:gd name="T16" fmla="*/ 52 w 68"/>
                <a:gd name="T17" fmla="*/ 68 h 84"/>
                <a:gd name="T18" fmla="*/ 56 w 68"/>
                <a:gd name="T19" fmla="*/ 64 h 84"/>
                <a:gd name="T20" fmla="*/ 56 w 68"/>
                <a:gd name="T21" fmla="*/ 16 h 84"/>
                <a:gd name="T22" fmla="*/ 52 w 68"/>
                <a:gd name="T23" fmla="*/ 12 h 84"/>
                <a:gd name="T24" fmla="*/ 52 w 68"/>
                <a:gd name="T25" fmla="*/ 64 h 84"/>
                <a:gd name="T26" fmla="*/ 16 w 68"/>
                <a:gd name="T27" fmla="*/ 64 h 84"/>
                <a:gd name="T28" fmla="*/ 16 w 68"/>
                <a:gd name="T29" fmla="*/ 16 h 84"/>
                <a:gd name="T30" fmla="*/ 52 w 68"/>
                <a:gd name="T31" fmla="*/ 16 h 84"/>
                <a:gd name="T32" fmla="*/ 52 w 68"/>
                <a:gd name="T33" fmla="*/ 64 h 84"/>
                <a:gd name="T34" fmla="*/ 56 w 68"/>
                <a:gd name="T35" fmla="*/ 0 h 84"/>
                <a:gd name="T36" fmla="*/ 12 w 68"/>
                <a:gd name="T37" fmla="*/ 0 h 84"/>
                <a:gd name="T38" fmla="*/ 0 w 68"/>
                <a:gd name="T39" fmla="*/ 12 h 84"/>
                <a:gd name="T40" fmla="*/ 0 w 68"/>
                <a:gd name="T41" fmla="*/ 72 h 84"/>
                <a:gd name="T42" fmla="*/ 12 w 68"/>
                <a:gd name="T43" fmla="*/ 84 h 84"/>
                <a:gd name="T44" fmla="*/ 56 w 68"/>
                <a:gd name="T45" fmla="*/ 84 h 84"/>
                <a:gd name="T46" fmla="*/ 68 w 68"/>
                <a:gd name="T47" fmla="*/ 72 h 84"/>
                <a:gd name="T48" fmla="*/ 68 w 68"/>
                <a:gd name="T49" fmla="*/ 12 h 84"/>
                <a:gd name="T50" fmla="*/ 56 w 68"/>
                <a:gd name="T51" fmla="*/ 0 h 84"/>
                <a:gd name="T52" fmla="*/ 60 w 68"/>
                <a:gd name="T53" fmla="*/ 72 h 84"/>
                <a:gd name="T54" fmla="*/ 56 w 68"/>
                <a:gd name="T55" fmla="*/ 76 h 84"/>
                <a:gd name="T56" fmla="*/ 12 w 68"/>
                <a:gd name="T57" fmla="*/ 76 h 84"/>
                <a:gd name="T58" fmla="*/ 8 w 68"/>
                <a:gd name="T59" fmla="*/ 72 h 84"/>
                <a:gd name="T60" fmla="*/ 8 w 68"/>
                <a:gd name="T61" fmla="*/ 12 h 84"/>
                <a:gd name="T62" fmla="*/ 12 w 68"/>
                <a:gd name="T63" fmla="*/ 8 h 84"/>
                <a:gd name="T64" fmla="*/ 56 w 68"/>
                <a:gd name="T65" fmla="*/ 8 h 84"/>
                <a:gd name="T66" fmla="*/ 60 w 68"/>
                <a:gd name="T67" fmla="*/ 12 h 84"/>
                <a:gd name="T68" fmla="*/ 60 w 68"/>
                <a:gd name="T69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84">
                  <a:moveTo>
                    <a:pt x="52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7"/>
                    <a:pt x="14" y="68"/>
                    <a:pt x="16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71"/>
                    <a:pt x="32" y="72"/>
                    <a:pt x="34" y="72"/>
                  </a:cubicBezTo>
                  <a:cubicBezTo>
                    <a:pt x="36" y="72"/>
                    <a:pt x="38" y="71"/>
                    <a:pt x="38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4" y="68"/>
                    <a:pt x="56" y="67"/>
                    <a:pt x="56" y="64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lose/>
                  <a:moveTo>
                    <a:pt x="52" y="64"/>
                  </a:moveTo>
                  <a:cubicBezTo>
                    <a:pt x="16" y="64"/>
                    <a:pt x="16" y="64"/>
                    <a:pt x="16" y="6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64"/>
                  </a:lnTo>
                  <a:close/>
                  <a:moveTo>
                    <a:pt x="5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9"/>
                    <a:pt x="5" y="84"/>
                    <a:pt x="12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62" y="84"/>
                    <a:pt x="68" y="79"/>
                    <a:pt x="68" y="7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6"/>
                    <a:pt x="62" y="0"/>
                    <a:pt x="56" y="0"/>
                  </a:cubicBezTo>
                  <a:close/>
                  <a:moveTo>
                    <a:pt x="60" y="72"/>
                  </a:moveTo>
                  <a:cubicBezTo>
                    <a:pt x="60" y="75"/>
                    <a:pt x="58" y="76"/>
                    <a:pt x="56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0" y="76"/>
                    <a:pt x="8" y="75"/>
                    <a:pt x="8" y="7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8" y="8"/>
                    <a:pt x="60" y="10"/>
                    <a:pt x="60" y="12"/>
                  </a:cubicBezTo>
                  <a:lnTo>
                    <a:pt x="6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5" name="Freeform 117"/>
            <p:cNvSpPr>
              <a:spLocks noEditPoints="1"/>
            </p:cNvSpPr>
            <p:nvPr/>
          </p:nvSpPr>
          <p:spPr bwMode="auto">
            <a:xfrm>
              <a:off x="8306757" y="2775630"/>
              <a:ext cx="226103" cy="226103"/>
            </a:xfrm>
            <a:custGeom>
              <a:avLst/>
              <a:gdLst>
                <a:gd name="T0" fmla="*/ 72 w 72"/>
                <a:gd name="T1" fmla="*/ 22 h 72"/>
                <a:gd name="T2" fmla="*/ 61 w 72"/>
                <a:gd name="T3" fmla="*/ 12 h 72"/>
                <a:gd name="T4" fmla="*/ 52 w 72"/>
                <a:gd name="T5" fmla="*/ 8 h 72"/>
                <a:gd name="T6" fmla="*/ 40 w 72"/>
                <a:gd name="T7" fmla="*/ 8 h 72"/>
                <a:gd name="T8" fmla="*/ 40 w 72"/>
                <a:gd name="T9" fmla="*/ 6 h 72"/>
                <a:gd name="T10" fmla="*/ 34 w 72"/>
                <a:gd name="T11" fmla="*/ 0 h 72"/>
                <a:gd name="T12" fmla="*/ 28 w 72"/>
                <a:gd name="T13" fmla="*/ 6 h 72"/>
                <a:gd name="T14" fmla="*/ 28 w 72"/>
                <a:gd name="T15" fmla="*/ 8 h 72"/>
                <a:gd name="T16" fmla="*/ 14 w 72"/>
                <a:gd name="T17" fmla="*/ 8 h 72"/>
                <a:gd name="T18" fmla="*/ 0 w 72"/>
                <a:gd name="T19" fmla="*/ 22 h 72"/>
                <a:gd name="T20" fmla="*/ 8 w 72"/>
                <a:gd name="T21" fmla="*/ 35 h 72"/>
                <a:gd name="T22" fmla="*/ 1 w 72"/>
                <a:gd name="T23" fmla="*/ 42 h 72"/>
                <a:gd name="T24" fmla="*/ 11 w 72"/>
                <a:gd name="T25" fmla="*/ 53 h 72"/>
                <a:gd name="T26" fmla="*/ 20 w 72"/>
                <a:gd name="T27" fmla="*/ 56 h 72"/>
                <a:gd name="T28" fmla="*/ 29 w 72"/>
                <a:gd name="T29" fmla="*/ 56 h 72"/>
                <a:gd name="T30" fmla="*/ 32 w 72"/>
                <a:gd name="T31" fmla="*/ 72 h 72"/>
                <a:gd name="T32" fmla="*/ 36 w 72"/>
                <a:gd name="T33" fmla="*/ 72 h 72"/>
                <a:gd name="T34" fmla="*/ 39 w 72"/>
                <a:gd name="T35" fmla="*/ 56 h 72"/>
                <a:gd name="T36" fmla="*/ 50 w 72"/>
                <a:gd name="T37" fmla="*/ 56 h 72"/>
                <a:gd name="T38" fmla="*/ 64 w 72"/>
                <a:gd name="T39" fmla="*/ 42 h 72"/>
                <a:gd name="T40" fmla="*/ 61 w 72"/>
                <a:gd name="T41" fmla="*/ 33 h 72"/>
                <a:gd name="T42" fmla="*/ 61 w 72"/>
                <a:gd name="T43" fmla="*/ 33 h 72"/>
                <a:gd name="T44" fmla="*/ 72 w 72"/>
                <a:gd name="T45" fmla="*/ 22 h 72"/>
                <a:gd name="T46" fmla="*/ 50 w 72"/>
                <a:gd name="T47" fmla="*/ 48 h 72"/>
                <a:gd name="T48" fmla="*/ 20 w 72"/>
                <a:gd name="T49" fmla="*/ 48 h 72"/>
                <a:gd name="T50" fmla="*/ 17 w 72"/>
                <a:gd name="T51" fmla="*/ 47 h 72"/>
                <a:gd name="T52" fmla="*/ 12 w 72"/>
                <a:gd name="T53" fmla="*/ 42 h 72"/>
                <a:gd name="T54" fmla="*/ 17 w 72"/>
                <a:gd name="T55" fmla="*/ 38 h 72"/>
                <a:gd name="T56" fmla="*/ 20 w 72"/>
                <a:gd name="T57" fmla="*/ 36 h 72"/>
                <a:gd name="T58" fmla="*/ 50 w 72"/>
                <a:gd name="T59" fmla="*/ 36 h 72"/>
                <a:gd name="T60" fmla="*/ 56 w 72"/>
                <a:gd name="T61" fmla="*/ 42 h 72"/>
                <a:gd name="T62" fmla="*/ 50 w 72"/>
                <a:gd name="T63" fmla="*/ 48 h 72"/>
                <a:gd name="T64" fmla="*/ 55 w 72"/>
                <a:gd name="T65" fmla="*/ 27 h 72"/>
                <a:gd name="T66" fmla="*/ 52 w 72"/>
                <a:gd name="T67" fmla="*/ 28 h 72"/>
                <a:gd name="T68" fmla="*/ 14 w 72"/>
                <a:gd name="T69" fmla="*/ 28 h 72"/>
                <a:gd name="T70" fmla="*/ 8 w 72"/>
                <a:gd name="T71" fmla="*/ 22 h 72"/>
                <a:gd name="T72" fmla="*/ 14 w 72"/>
                <a:gd name="T73" fmla="*/ 16 h 72"/>
                <a:gd name="T74" fmla="*/ 52 w 72"/>
                <a:gd name="T75" fmla="*/ 16 h 72"/>
                <a:gd name="T76" fmla="*/ 55 w 72"/>
                <a:gd name="T77" fmla="*/ 18 h 72"/>
                <a:gd name="T78" fmla="*/ 60 w 72"/>
                <a:gd name="T79" fmla="*/ 22 h 72"/>
                <a:gd name="T80" fmla="*/ 55 w 72"/>
                <a:gd name="T81" fmla="*/ 2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72">
                  <a:moveTo>
                    <a:pt x="72" y="22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59" y="10"/>
                    <a:pt x="55" y="8"/>
                    <a:pt x="52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3"/>
                    <a:pt x="38" y="0"/>
                    <a:pt x="34" y="0"/>
                  </a:cubicBezTo>
                  <a:cubicBezTo>
                    <a:pt x="31" y="0"/>
                    <a:pt x="28" y="3"/>
                    <a:pt x="28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7" y="8"/>
                    <a:pt x="0" y="15"/>
                    <a:pt x="0" y="22"/>
                  </a:cubicBezTo>
                  <a:cubicBezTo>
                    <a:pt x="0" y="28"/>
                    <a:pt x="4" y="33"/>
                    <a:pt x="8" y="35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3" y="55"/>
                    <a:pt x="17" y="56"/>
                    <a:pt x="20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64" y="50"/>
                    <a:pt x="64" y="42"/>
                  </a:cubicBezTo>
                  <a:cubicBezTo>
                    <a:pt x="64" y="39"/>
                    <a:pt x="63" y="35"/>
                    <a:pt x="61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72" y="22"/>
                  </a:lnTo>
                  <a:close/>
                  <a:moveTo>
                    <a:pt x="5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19" y="48"/>
                    <a:pt x="18" y="48"/>
                    <a:pt x="17" y="4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4" y="36"/>
                    <a:pt x="56" y="39"/>
                    <a:pt x="56" y="42"/>
                  </a:cubicBezTo>
                  <a:cubicBezTo>
                    <a:pt x="56" y="46"/>
                    <a:pt x="54" y="48"/>
                    <a:pt x="50" y="48"/>
                  </a:cubicBezTo>
                  <a:close/>
                  <a:moveTo>
                    <a:pt x="55" y="27"/>
                  </a:moveTo>
                  <a:cubicBezTo>
                    <a:pt x="55" y="28"/>
                    <a:pt x="53" y="28"/>
                    <a:pt x="5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28"/>
                    <a:pt x="8" y="26"/>
                    <a:pt x="8" y="22"/>
                  </a:cubicBezTo>
                  <a:cubicBezTo>
                    <a:pt x="8" y="19"/>
                    <a:pt x="11" y="16"/>
                    <a:pt x="14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5" y="17"/>
                    <a:pt x="55" y="18"/>
                  </a:cubicBezTo>
                  <a:cubicBezTo>
                    <a:pt x="60" y="22"/>
                    <a:pt x="60" y="22"/>
                    <a:pt x="60" y="22"/>
                  </a:cubicBezTo>
                  <a:lnTo>
                    <a:pt x="55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6" name="Freeform 161"/>
            <p:cNvSpPr>
              <a:spLocks noEditPoints="1"/>
            </p:cNvSpPr>
            <p:nvPr/>
          </p:nvSpPr>
          <p:spPr bwMode="auto">
            <a:xfrm>
              <a:off x="7722139" y="2329700"/>
              <a:ext cx="362934" cy="300969"/>
            </a:xfrm>
            <a:custGeom>
              <a:avLst/>
              <a:gdLst>
                <a:gd name="T0" fmla="*/ 39 w 78"/>
                <a:gd name="T1" fmla="*/ 64 h 64"/>
                <a:gd name="T2" fmla="*/ 37 w 78"/>
                <a:gd name="T3" fmla="*/ 63 h 64"/>
                <a:gd name="T4" fmla="*/ 8 w 78"/>
                <a:gd name="T5" fmla="*/ 41 h 64"/>
                <a:gd name="T6" fmla="*/ 0 w 78"/>
                <a:gd name="T7" fmla="*/ 21 h 64"/>
                <a:gd name="T8" fmla="*/ 22 w 78"/>
                <a:gd name="T9" fmla="*/ 0 h 64"/>
                <a:gd name="T10" fmla="*/ 39 w 78"/>
                <a:gd name="T11" fmla="*/ 9 h 64"/>
                <a:gd name="T12" fmla="*/ 57 w 78"/>
                <a:gd name="T13" fmla="*/ 0 h 64"/>
                <a:gd name="T14" fmla="*/ 78 w 78"/>
                <a:gd name="T15" fmla="*/ 21 h 64"/>
                <a:gd name="T16" fmla="*/ 70 w 78"/>
                <a:gd name="T17" fmla="*/ 41 h 64"/>
                <a:gd name="T18" fmla="*/ 41 w 78"/>
                <a:gd name="T19" fmla="*/ 63 h 64"/>
                <a:gd name="T20" fmla="*/ 39 w 78"/>
                <a:gd name="T21" fmla="*/ 64 h 64"/>
                <a:gd name="T22" fmla="*/ 22 w 78"/>
                <a:gd name="T23" fmla="*/ 8 h 64"/>
                <a:gd name="T24" fmla="*/ 8 w 78"/>
                <a:gd name="T25" fmla="*/ 21 h 64"/>
                <a:gd name="T26" fmla="*/ 14 w 78"/>
                <a:gd name="T27" fmla="*/ 36 h 64"/>
                <a:gd name="T28" fmla="*/ 39 w 78"/>
                <a:gd name="T29" fmla="*/ 55 h 64"/>
                <a:gd name="T30" fmla="*/ 64 w 78"/>
                <a:gd name="T31" fmla="*/ 36 h 64"/>
                <a:gd name="T32" fmla="*/ 70 w 78"/>
                <a:gd name="T33" fmla="*/ 21 h 64"/>
                <a:gd name="T34" fmla="*/ 57 w 78"/>
                <a:gd name="T35" fmla="*/ 8 h 64"/>
                <a:gd name="T36" fmla="*/ 43 w 78"/>
                <a:gd name="T37" fmla="*/ 21 h 64"/>
                <a:gd name="T38" fmla="*/ 39 w 78"/>
                <a:gd name="T39" fmla="*/ 25 h 64"/>
                <a:gd name="T40" fmla="*/ 35 w 78"/>
                <a:gd name="T41" fmla="*/ 21 h 64"/>
                <a:gd name="T42" fmla="*/ 22 w 78"/>
                <a:gd name="T4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64">
                  <a:moveTo>
                    <a:pt x="39" y="64"/>
                  </a:moveTo>
                  <a:cubicBezTo>
                    <a:pt x="38" y="64"/>
                    <a:pt x="37" y="63"/>
                    <a:pt x="37" y="63"/>
                  </a:cubicBezTo>
                  <a:cubicBezTo>
                    <a:pt x="36" y="62"/>
                    <a:pt x="15" y="48"/>
                    <a:pt x="8" y="41"/>
                  </a:cubicBezTo>
                  <a:cubicBezTo>
                    <a:pt x="1" y="34"/>
                    <a:pt x="0" y="26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9" y="0"/>
                    <a:pt x="35" y="3"/>
                    <a:pt x="39" y="9"/>
                  </a:cubicBezTo>
                  <a:cubicBezTo>
                    <a:pt x="43" y="3"/>
                    <a:pt x="49" y="0"/>
                    <a:pt x="57" y="0"/>
                  </a:cubicBezTo>
                  <a:cubicBezTo>
                    <a:pt x="68" y="0"/>
                    <a:pt x="78" y="9"/>
                    <a:pt x="78" y="21"/>
                  </a:cubicBezTo>
                  <a:cubicBezTo>
                    <a:pt x="78" y="26"/>
                    <a:pt x="77" y="34"/>
                    <a:pt x="70" y="41"/>
                  </a:cubicBezTo>
                  <a:cubicBezTo>
                    <a:pt x="63" y="48"/>
                    <a:pt x="42" y="62"/>
                    <a:pt x="41" y="63"/>
                  </a:cubicBezTo>
                  <a:cubicBezTo>
                    <a:pt x="41" y="63"/>
                    <a:pt x="40" y="64"/>
                    <a:pt x="39" y="64"/>
                  </a:cubicBezTo>
                  <a:close/>
                  <a:moveTo>
                    <a:pt x="22" y="8"/>
                  </a:moveTo>
                  <a:cubicBezTo>
                    <a:pt x="14" y="8"/>
                    <a:pt x="8" y="14"/>
                    <a:pt x="8" y="21"/>
                  </a:cubicBezTo>
                  <a:cubicBezTo>
                    <a:pt x="8" y="25"/>
                    <a:pt x="9" y="31"/>
                    <a:pt x="14" y="36"/>
                  </a:cubicBezTo>
                  <a:cubicBezTo>
                    <a:pt x="19" y="41"/>
                    <a:pt x="33" y="51"/>
                    <a:pt x="39" y="55"/>
                  </a:cubicBezTo>
                  <a:cubicBezTo>
                    <a:pt x="45" y="51"/>
                    <a:pt x="59" y="41"/>
                    <a:pt x="64" y="36"/>
                  </a:cubicBezTo>
                  <a:cubicBezTo>
                    <a:pt x="69" y="31"/>
                    <a:pt x="70" y="25"/>
                    <a:pt x="70" y="21"/>
                  </a:cubicBezTo>
                  <a:cubicBezTo>
                    <a:pt x="70" y="14"/>
                    <a:pt x="64" y="8"/>
                    <a:pt x="57" y="8"/>
                  </a:cubicBezTo>
                  <a:cubicBezTo>
                    <a:pt x="49" y="8"/>
                    <a:pt x="43" y="14"/>
                    <a:pt x="43" y="21"/>
                  </a:cubicBezTo>
                  <a:cubicBezTo>
                    <a:pt x="43" y="23"/>
                    <a:pt x="41" y="25"/>
                    <a:pt x="39" y="25"/>
                  </a:cubicBezTo>
                  <a:cubicBezTo>
                    <a:pt x="37" y="25"/>
                    <a:pt x="35" y="23"/>
                    <a:pt x="35" y="21"/>
                  </a:cubicBezTo>
                  <a:cubicBezTo>
                    <a:pt x="35" y="14"/>
                    <a:pt x="29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7" name="Freeform 163"/>
            <p:cNvSpPr>
              <a:spLocks noEditPoints="1"/>
            </p:cNvSpPr>
            <p:nvPr/>
          </p:nvSpPr>
          <p:spPr bwMode="auto">
            <a:xfrm>
              <a:off x="8799863" y="2761748"/>
              <a:ext cx="275687" cy="253869"/>
            </a:xfrm>
            <a:custGeom>
              <a:avLst/>
              <a:gdLst>
                <a:gd name="T0" fmla="*/ 85 w 88"/>
                <a:gd name="T1" fmla="*/ 35 h 81"/>
                <a:gd name="T2" fmla="*/ 46 w 88"/>
                <a:gd name="T3" fmla="*/ 2 h 81"/>
                <a:gd name="T4" fmla="*/ 44 w 88"/>
                <a:gd name="T5" fmla="*/ 0 h 81"/>
                <a:gd name="T6" fmla="*/ 41 w 88"/>
                <a:gd name="T7" fmla="*/ 2 h 81"/>
                <a:gd name="T8" fmla="*/ 3 w 88"/>
                <a:gd name="T9" fmla="*/ 35 h 81"/>
                <a:gd name="T10" fmla="*/ 0 w 88"/>
                <a:gd name="T11" fmla="*/ 41 h 81"/>
                <a:gd name="T12" fmla="*/ 8 w 88"/>
                <a:gd name="T13" fmla="*/ 49 h 81"/>
                <a:gd name="T14" fmla="*/ 12 w 88"/>
                <a:gd name="T15" fmla="*/ 49 h 81"/>
                <a:gd name="T16" fmla="*/ 12 w 88"/>
                <a:gd name="T17" fmla="*/ 73 h 81"/>
                <a:gd name="T18" fmla="*/ 20 w 88"/>
                <a:gd name="T19" fmla="*/ 81 h 81"/>
                <a:gd name="T20" fmla="*/ 68 w 88"/>
                <a:gd name="T21" fmla="*/ 81 h 81"/>
                <a:gd name="T22" fmla="*/ 76 w 88"/>
                <a:gd name="T23" fmla="*/ 73 h 81"/>
                <a:gd name="T24" fmla="*/ 76 w 88"/>
                <a:gd name="T25" fmla="*/ 49 h 81"/>
                <a:gd name="T26" fmla="*/ 80 w 88"/>
                <a:gd name="T27" fmla="*/ 49 h 81"/>
                <a:gd name="T28" fmla="*/ 88 w 88"/>
                <a:gd name="T29" fmla="*/ 41 h 81"/>
                <a:gd name="T30" fmla="*/ 85 w 88"/>
                <a:gd name="T31" fmla="*/ 35 h 81"/>
                <a:gd name="T32" fmla="*/ 52 w 88"/>
                <a:gd name="T33" fmla="*/ 73 h 81"/>
                <a:gd name="T34" fmla="*/ 36 w 88"/>
                <a:gd name="T35" fmla="*/ 73 h 81"/>
                <a:gd name="T36" fmla="*/ 36 w 88"/>
                <a:gd name="T37" fmla="*/ 53 h 81"/>
                <a:gd name="T38" fmla="*/ 52 w 88"/>
                <a:gd name="T39" fmla="*/ 53 h 81"/>
                <a:gd name="T40" fmla="*/ 52 w 88"/>
                <a:gd name="T41" fmla="*/ 73 h 81"/>
                <a:gd name="T42" fmla="*/ 68 w 88"/>
                <a:gd name="T43" fmla="*/ 41 h 81"/>
                <a:gd name="T44" fmla="*/ 68 w 88"/>
                <a:gd name="T45" fmla="*/ 73 h 81"/>
                <a:gd name="T46" fmla="*/ 56 w 88"/>
                <a:gd name="T47" fmla="*/ 73 h 81"/>
                <a:gd name="T48" fmla="*/ 56 w 88"/>
                <a:gd name="T49" fmla="*/ 49 h 81"/>
                <a:gd name="T50" fmla="*/ 32 w 88"/>
                <a:gd name="T51" fmla="*/ 49 h 81"/>
                <a:gd name="T52" fmla="*/ 32 w 88"/>
                <a:gd name="T53" fmla="*/ 73 h 81"/>
                <a:gd name="T54" fmla="*/ 20 w 88"/>
                <a:gd name="T55" fmla="*/ 73 h 81"/>
                <a:gd name="T56" fmla="*/ 20 w 88"/>
                <a:gd name="T57" fmla="*/ 41 h 81"/>
                <a:gd name="T58" fmla="*/ 8 w 88"/>
                <a:gd name="T59" fmla="*/ 41 h 81"/>
                <a:gd name="T60" fmla="*/ 44 w 88"/>
                <a:gd name="T61" fmla="*/ 11 h 81"/>
                <a:gd name="T62" fmla="*/ 80 w 88"/>
                <a:gd name="T63" fmla="*/ 41 h 81"/>
                <a:gd name="T64" fmla="*/ 68 w 88"/>
                <a:gd name="T6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81">
                  <a:moveTo>
                    <a:pt x="85" y="35"/>
                  </a:moveTo>
                  <a:cubicBezTo>
                    <a:pt x="71" y="24"/>
                    <a:pt x="47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16" y="24"/>
                    <a:pt x="3" y="35"/>
                  </a:cubicBezTo>
                  <a:cubicBezTo>
                    <a:pt x="1" y="37"/>
                    <a:pt x="0" y="39"/>
                    <a:pt x="0" y="41"/>
                  </a:cubicBezTo>
                  <a:cubicBezTo>
                    <a:pt x="0" y="46"/>
                    <a:pt x="3" y="49"/>
                    <a:pt x="8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8"/>
                    <a:pt x="15" y="81"/>
                    <a:pt x="20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6" y="78"/>
                    <a:pt x="76" y="73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4" y="49"/>
                    <a:pt x="88" y="46"/>
                    <a:pt x="88" y="41"/>
                  </a:cubicBezTo>
                  <a:cubicBezTo>
                    <a:pt x="88" y="39"/>
                    <a:pt x="87" y="37"/>
                    <a:pt x="85" y="35"/>
                  </a:cubicBezTo>
                  <a:close/>
                  <a:moveTo>
                    <a:pt x="52" y="73"/>
                  </a:moveTo>
                  <a:cubicBezTo>
                    <a:pt x="36" y="73"/>
                    <a:pt x="36" y="73"/>
                    <a:pt x="36" y="7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52" y="53"/>
                    <a:pt x="52" y="53"/>
                    <a:pt x="52" y="53"/>
                  </a:cubicBezTo>
                  <a:lnTo>
                    <a:pt x="52" y="73"/>
                  </a:lnTo>
                  <a:close/>
                  <a:moveTo>
                    <a:pt x="68" y="41"/>
                  </a:moveTo>
                  <a:cubicBezTo>
                    <a:pt x="68" y="73"/>
                    <a:pt x="68" y="73"/>
                    <a:pt x="68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9" y="32"/>
                    <a:pt x="37" y="16"/>
                    <a:pt x="44" y="11"/>
                  </a:cubicBezTo>
                  <a:cubicBezTo>
                    <a:pt x="51" y="16"/>
                    <a:pt x="69" y="32"/>
                    <a:pt x="80" y="41"/>
                  </a:cubicBezTo>
                  <a:lnTo>
                    <a:pt x="6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8" name="Freeform 215"/>
            <p:cNvSpPr>
              <a:spLocks noEditPoints="1"/>
            </p:cNvSpPr>
            <p:nvPr/>
          </p:nvSpPr>
          <p:spPr bwMode="auto">
            <a:xfrm>
              <a:off x="9054591" y="2680671"/>
              <a:ext cx="199184" cy="169306"/>
            </a:xfrm>
            <a:custGeom>
              <a:avLst/>
              <a:gdLst>
                <a:gd name="T0" fmla="*/ 64 w 76"/>
                <a:gd name="T1" fmla="*/ 0 h 64"/>
                <a:gd name="T2" fmla="*/ 12 w 76"/>
                <a:gd name="T3" fmla="*/ 0 h 64"/>
                <a:gd name="T4" fmla="*/ 0 w 76"/>
                <a:gd name="T5" fmla="*/ 12 h 64"/>
                <a:gd name="T6" fmla="*/ 0 w 76"/>
                <a:gd name="T7" fmla="*/ 40 h 64"/>
                <a:gd name="T8" fmla="*/ 12 w 76"/>
                <a:gd name="T9" fmla="*/ 52 h 64"/>
                <a:gd name="T10" fmla="*/ 16 w 76"/>
                <a:gd name="T11" fmla="*/ 52 h 64"/>
                <a:gd name="T12" fmla="*/ 16 w 76"/>
                <a:gd name="T13" fmla="*/ 64 h 64"/>
                <a:gd name="T14" fmla="*/ 28 w 76"/>
                <a:gd name="T15" fmla="*/ 52 h 64"/>
                <a:gd name="T16" fmla="*/ 64 w 76"/>
                <a:gd name="T17" fmla="*/ 52 h 64"/>
                <a:gd name="T18" fmla="*/ 76 w 76"/>
                <a:gd name="T19" fmla="*/ 40 h 64"/>
                <a:gd name="T20" fmla="*/ 76 w 76"/>
                <a:gd name="T21" fmla="*/ 12 h 64"/>
                <a:gd name="T22" fmla="*/ 64 w 76"/>
                <a:gd name="T23" fmla="*/ 0 h 64"/>
                <a:gd name="T24" fmla="*/ 68 w 76"/>
                <a:gd name="T25" fmla="*/ 40 h 64"/>
                <a:gd name="T26" fmla="*/ 64 w 76"/>
                <a:gd name="T27" fmla="*/ 44 h 64"/>
                <a:gd name="T28" fmla="*/ 12 w 76"/>
                <a:gd name="T29" fmla="*/ 44 h 64"/>
                <a:gd name="T30" fmla="*/ 8 w 76"/>
                <a:gd name="T31" fmla="*/ 40 h 64"/>
                <a:gd name="T32" fmla="*/ 8 w 76"/>
                <a:gd name="T33" fmla="*/ 12 h 64"/>
                <a:gd name="T34" fmla="*/ 12 w 76"/>
                <a:gd name="T35" fmla="*/ 8 h 64"/>
                <a:gd name="T36" fmla="*/ 64 w 76"/>
                <a:gd name="T37" fmla="*/ 8 h 64"/>
                <a:gd name="T38" fmla="*/ 68 w 76"/>
                <a:gd name="T39" fmla="*/ 12 h 64"/>
                <a:gd name="T40" fmla="*/ 68 w 76"/>
                <a:gd name="T41" fmla="*/ 40 h 64"/>
                <a:gd name="T42" fmla="*/ 20 w 76"/>
                <a:gd name="T43" fmla="*/ 34 h 64"/>
                <a:gd name="T44" fmla="*/ 12 w 76"/>
                <a:gd name="T45" fmla="*/ 26 h 64"/>
                <a:gd name="T46" fmla="*/ 20 w 76"/>
                <a:gd name="T47" fmla="*/ 18 h 64"/>
                <a:gd name="T48" fmla="*/ 28 w 76"/>
                <a:gd name="T49" fmla="*/ 26 h 64"/>
                <a:gd name="T50" fmla="*/ 20 w 76"/>
                <a:gd name="T51" fmla="*/ 34 h 64"/>
                <a:gd name="T52" fmla="*/ 20 w 76"/>
                <a:gd name="T53" fmla="*/ 22 h 64"/>
                <a:gd name="T54" fmla="*/ 16 w 76"/>
                <a:gd name="T55" fmla="*/ 26 h 64"/>
                <a:gd name="T56" fmla="*/ 20 w 76"/>
                <a:gd name="T57" fmla="*/ 30 h 64"/>
                <a:gd name="T58" fmla="*/ 24 w 76"/>
                <a:gd name="T59" fmla="*/ 26 h 64"/>
                <a:gd name="T60" fmla="*/ 20 w 76"/>
                <a:gd name="T61" fmla="*/ 22 h 64"/>
                <a:gd name="T62" fmla="*/ 38 w 76"/>
                <a:gd name="T63" fmla="*/ 34 h 64"/>
                <a:gd name="T64" fmla="*/ 30 w 76"/>
                <a:gd name="T65" fmla="*/ 26 h 64"/>
                <a:gd name="T66" fmla="*/ 38 w 76"/>
                <a:gd name="T67" fmla="*/ 18 h 64"/>
                <a:gd name="T68" fmla="*/ 46 w 76"/>
                <a:gd name="T69" fmla="*/ 26 h 64"/>
                <a:gd name="T70" fmla="*/ 38 w 76"/>
                <a:gd name="T71" fmla="*/ 34 h 64"/>
                <a:gd name="T72" fmla="*/ 38 w 76"/>
                <a:gd name="T73" fmla="*/ 22 h 64"/>
                <a:gd name="T74" fmla="*/ 34 w 76"/>
                <a:gd name="T75" fmla="*/ 26 h 64"/>
                <a:gd name="T76" fmla="*/ 38 w 76"/>
                <a:gd name="T77" fmla="*/ 30 h 64"/>
                <a:gd name="T78" fmla="*/ 42 w 76"/>
                <a:gd name="T79" fmla="*/ 26 h 64"/>
                <a:gd name="T80" fmla="*/ 38 w 76"/>
                <a:gd name="T81" fmla="*/ 22 h 64"/>
                <a:gd name="T82" fmla="*/ 56 w 76"/>
                <a:gd name="T83" fmla="*/ 34 h 64"/>
                <a:gd name="T84" fmla="*/ 48 w 76"/>
                <a:gd name="T85" fmla="*/ 26 h 64"/>
                <a:gd name="T86" fmla="*/ 56 w 76"/>
                <a:gd name="T87" fmla="*/ 18 h 64"/>
                <a:gd name="T88" fmla="*/ 64 w 76"/>
                <a:gd name="T89" fmla="*/ 26 h 64"/>
                <a:gd name="T90" fmla="*/ 56 w 76"/>
                <a:gd name="T91" fmla="*/ 34 h 64"/>
                <a:gd name="T92" fmla="*/ 56 w 76"/>
                <a:gd name="T93" fmla="*/ 22 h 64"/>
                <a:gd name="T94" fmla="*/ 52 w 76"/>
                <a:gd name="T95" fmla="*/ 26 h 64"/>
                <a:gd name="T96" fmla="*/ 56 w 76"/>
                <a:gd name="T97" fmla="*/ 30 h 64"/>
                <a:gd name="T98" fmla="*/ 60 w 76"/>
                <a:gd name="T99" fmla="*/ 26 h 64"/>
                <a:gd name="T100" fmla="*/ 56 w 76"/>
                <a:gd name="T101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" h="64">
                  <a:moveTo>
                    <a:pt x="6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6" y="52"/>
                    <a:pt x="12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71" y="52"/>
                    <a:pt x="76" y="46"/>
                    <a:pt x="76" y="40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5"/>
                    <a:pt x="71" y="0"/>
                    <a:pt x="64" y="0"/>
                  </a:cubicBezTo>
                  <a:close/>
                  <a:moveTo>
                    <a:pt x="68" y="40"/>
                  </a:moveTo>
                  <a:cubicBezTo>
                    <a:pt x="68" y="42"/>
                    <a:pt x="66" y="44"/>
                    <a:pt x="6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0" y="44"/>
                    <a:pt x="8" y="42"/>
                    <a:pt x="8" y="4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8"/>
                    <a:pt x="68" y="10"/>
                    <a:pt x="68" y="12"/>
                  </a:cubicBezTo>
                  <a:lnTo>
                    <a:pt x="68" y="40"/>
                  </a:lnTo>
                  <a:close/>
                  <a:moveTo>
                    <a:pt x="20" y="34"/>
                  </a:moveTo>
                  <a:cubicBezTo>
                    <a:pt x="16" y="34"/>
                    <a:pt x="12" y="30"/>
                    <a:pt x="12" y="26"/>
                  </a:cubicBezTo>
                  <a:cubicBezTo>
                    <a:pt x="12" y="21"/>
                    <a:pt x="16" y="18"/>
                    <a:pt x="20" y="18"/>
                  </a:cubicBezTo>
                  <a:cubicBezTo>
                    <a:pt x="25" y="18"/>
                    <a:pt x="28" y="21"/>
                    <a:pt x="28" y="26"/>
                  </a:cubicBezTo>
                  <a:cubicBezTo>
                    <a:pt x="28" y="30"/>
                    <a:pt x="25" y="34"/>
                    <a:pt x="20" y="34"/>
                  </a:cubicBezTo>
                  <a:close/>
                  <a:moveTo>
                    <a:pt x="20" y="22"/>
                  </a:moveTo>
                  <a:cubicBezTo>
                    <a:pt x="18" y="22"/>
                    <a:pt x="16" y="24"/>
                    <a:pt x="16" y="26"/>
                  </a:cubicBezTo>
                  <a:cubicBezTo>
                    <a:pt x="16" y="28"/>
                    <a:pt x="18" y="30"/>
                    <a:pt x="20" y="30"/>
                  </a:cubicBezTo>
                  <a:cubicBezTo>
                    <a:pt x="22" y="30"/>
                    <a:pt x="24" y="28"/>
                    <a:pt x="24" y="26"/>
                  </a:cubicBezTo>
                  <a:cubicBezTo>
                    <a:pt x="24" y="24"/>
                    <a:pt x="22" y="22"/>
                    <a:pt x="20" y="22"/>
                  </a:cubicBezTo>
                  <a:close/>
                  <a:moveTo>
                    <a:pt x="38" y="34"/>
                  </a:moveTo>
                  <a:cubicBezTo>
                    <a:pt x="34" y="34"/>
                    <a:pt x="30" y="30"/>
                    <a:pt x="30" y="26"/>
                  </a:cubicBezTo>
                  <a:cubicBezTo>
                    <a:pt x="30" y="21"/>
                    <a:pt x="34" y="18"/>
                    <a:pt x="38" y="18"/>
                  </a:cubicBezTo>
                  <a:cubicBezTo>
                    <a:pt x="43" y="18"/>
                    <a:pt x="46" y="21"/>
                    <a:pt x="46" y="26"/>
                  </a:cubicBezTo>
                  <a:cubicBezTo>
                    <a:pt x="46" y="30"/>
                    <a:pt x="43" y="34"/>
                    <a:pt x="38" y="34"/>
                  </a:cubicBezTo>
                  <a:close/>
                  <a:moveTo>
                    <a:pt x="38" y="22"/>
                  </a:moveTo>
                  <a:cubicBezTo>
                    <a:pt x="36" y="22"/>
                    <a:pt x="34" y="24"/>
                    <a:pt x="34" y="26"/>
                  </a:cubicBezTo>
                  <a:cubicBezTo>
                    <a:pt x="34" y="28"/>
                    <a:pt x="36" y="30"/>
                    <a:pt x="38" y="30"/>
                  </a:cubicBezTo>
                  <a:cubicBezTo>
                    <a:pt x="40" y="30"/>
                    <a:pt x="42" y="28"/>
                    <a:pt x="42" y="26"/>
                  </a:cubicBezTo>
                  <a:cubicBezTo>
                    <a:pt x="42" y="24"/>
                    <a:pt x="40" y="22"/>
                    <a:pt x="38" y="22"/>
                  </a:cubicBezTo>
                  <a:close/>
                  <a:moveTo>
                    <a:pt x="56" y="34"/>
                  </a:moveTo>
                  <a:cubicBezTo>
                    <a:pt x="52" y="34"/>
                    <a:pt x="48" y="30"/>
                    <a:pt x="48" y="26"/>
                  </a:cubicBezTo>
                  <a:cubicBezTo>
                    <a:pt x="48" y="21"/>
                    <a:pt x="52" y="18"/>
                    <a:pt x="56" y="18"/>
                  </a:cubicBezTo>
                  <a:cubicBezTo>
                    <a:pt x="61" y="18"/>
                    <a:pt x="64" y="21"/>
                    <a:pt x="64" y="26"/>
                  </a:cubicBezTo>
                  <a:cubicBezTo>
                    <a:pt x="64" y="30"/>
                    <a:pt x="61" y="34"/>
                    <a:pt x="56" y="34"/>
                  </a:cubicBezTo>
                  <a:close/>
                  <a:moveTo>
                    <a:pt x="56" y="22"/>
                  </a:moveTo>
                  <a:cubicBezTo>
                    <a:pt x="54" y="22"/>
                    <a:pt x="52" y="24"/>
                    <a:pt x="52" y="26"/>
                  </a:cubicBezTo>
                  <a:cubicBezTo>
                    <a:pt x="52" y="28"/>
                    <a:pt x="54" y="30"/>
                    <a:pt x="56" y="30"/>
                  </a:cubicBezTo>
                  <a:cubicBezTo>
                    <a:pt x="58" y="30"/>
                    <a:pt x="60" y="28"/>
                    <a:pt x="60" y="26"/>
                  </a:cubicBezTo>
                  <a:cubicBezTo>
                    <a:pt x="60" y="24"/>
                    <a:pt x="58" y="22"/>
                    <a:pt x="56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8398295" y="2354377"/>
              <a:ext cx="156772" cy="155476"/>
            </a:xfrm>
            <a:custGeom>
              <a:avLst/>
              <a:gdLst>
                <a:gd name="T0" fmla="*/ 73 w 76"/>
                <a:gd name="T1" fmla="*/ 3 h 76"/>
                <a:gd name="T2" fmla="*/ 56 w 76"/>
                <a:gd name="T3" fmla="*/ 3 h 76"/>
                <a:gd name="T4" fmla="*/ 44 w 76"/>
                <a:gd name="T5" fmla="*/ 4 h 76"/>
                <a:gd name="T6" fmla="*/ 33 w 76"/>
                <a:gd name="T7" fmla="*/ 8 h 76"/>
                <a:gd name="T8" fmla="*/ 8 w 76"/>
                <a:gd name="T9" fmla="*/ 32 h 76"/>
                <a:gd name="T10" fmla="*/ 5 w 76"/>
                <a:gd name="T11" fmla="*/ 44 h 76"/>
                <a:gd name="T12" fmla="*/ 4 w 76"/>
                <a:gd name="T13" fmla="*/ 55 h 76"/>
                <a:gd name="T14" fmla="*/ 4 w 76"/>
                <a:gd name="T15" fmla="*/ 72 h 76"/>
                <a:gd name="T16" fmla="*/ 21 w 76"/>
                <a:gd name="T17" fmla="*/ 72 h 76"/>
                <a:gd name="T18" fmla="*/ 32 w 76"/>
                <a:gd name="T19" fmla="*/ 72 h 76"/>
                <a:gd name="T20" fmla="*/ 45 w 76"/>
                <a:gd name="T21" fmla="*/ 68 h 76"/>
                <a:gd name="T22" fmla="*/ 68 w 76"/>
                <a:gd name="T23" fmla="*/ 43 h 76"/>
                <a:gd name="T24" fmla="*/ 72 w 76"/>
                <a:gd name="T25" fmla="*/ 32 h 76"/>
                <a:gd name="T26" fmla="*/ 73 w 76"/>
                <a:gd name="T27" fmla="*/ 20 h 76"/>
                <a:gd name="T28" fmla="*/ 16 w 76"/>
                <a:gd name="T29" fmla="*/ 16 h 76"/>
                <a:gd name="T30" fmla="*/ 36 w 76"/>
                <a:gd name="T31" fmla="*/ 20 h 76"/>
                <a:gd name="T32" fmla="*/ 24 w 76"/>
                <a:gd name="T33" fmla="*/ 24 h 76"/>
                <a:gd name="T34" fmla="*/ 20 w 76"/>
                <a:gd name="T35" fmla="*/ 36 h 76"/>
                <a:gd name="T36" fmla="*/ 16 w 76"/>
                <a:gd name="T37" fmla="*/ 16 h 76"/>
                <a:gd name="T38" fmla="*/ 54 w 76"/>
                <a:gd name="T39" fmla="*/ 28 h 76"/>
                <a:gd name="T40" fmla="*/ 64 w 76"/>
                <a:gd name="T41" fmla="*/ 32 h 76"/>
                <a:gd name="T42" fmla="*/ 40 w 76"/>
                <a:gd name="T43" fmla="*/ 36 h 76"/>
                <a:gd name="T44" fmla="*/ 44 w 76"/>
                <a:gd name="T45" fmla="*/ 12 h 76"/>
                <a:gd name="T46" fmla="*/ 48 w 76"/>
                <a:gd name="T47" fmla="*/ 22 h 76"/>
                <a:gd name="T48" fmla="*/ 64 w 76"/>
                <a:gd name="T49" fmla="*/ 8 h 76"/>
                <a:gd name="T50" fmla="*/ 67 w 76"/>
                <a:gd name="T51" fmla="*/ 15 h 76"/>
                <a:gd name="T52" fmla="*/ 32 w 76"/>
                <a:gd name="T53" fmla="*/ 64 h 76"/>
                <a:gd name="T54" fmla="*/ 28 w 76"/>
                <a:gd name="T55" fmla="*/ 53 h 76"/>
                <a:gd name="T56" fmla="*/ 12 w 76"/>
                <a:gd name="T57" fmla="*/ 68 h 76"/>
                <a:gd name="T58" fmla="*/ 10 w 76"/>
                <a:gd name="T59" fmla="*/ 61 h 76"/>
                <a:gd name="T60" fmla="*/ 17 w 76"/>
                <a:gd name="T61" fmla="*/ 48 h 76"/>
                <a:gd name="T62" fmla="*/ 17 w 76"/>
                <a:gd name="T63" fmla="*/ 40 h 76"/>
                <a:gd name="T64" fmla="*/ 36 w 76"/>
                <a:gd name="T65" fmla="*/ 60 h 76"/>
                <a:gd name="T66" fmla="*/ 27 w 76"/>
                <a:gd name="T67" fmla="*/ 36 h 76"/>
                <a:gd name="T68" fmla="*/ 28 w 76"/>
                <a:gd name="T69" fmla="*/ 28 h 76"/>
                <a:gd name="T70" fmla="*/ 36 w 76"/>
                <a:gd name="T71" fmla="*/ 27 h 76"/>
                <a:gd name="T72" fmla="*/ 40 w 76"/>
                <a:gd name="T73" fmla="*/ 40 h 76"/>
                <a:gd name="T74" fmla="*/ 48 w 76"/>
                <a:gd name="T75" fmla="*/ 43 h 76"/>
                <a:gd name="T76" fmla="*/ 45 w 76"/>
                <a:gd name="T77" fmla="*/ 48 h 76"/>
                <a:gd name="T78" fmla="*/ 40 w 76"/>
                <a:gd name="T79" fmla="*/ 40 h 76"/>
                <a:gd name="T80" fmla="*/ 45 w 76"/>
                <a:gd name="T81" fmla="*/ 52 h 76"/>
                <a:gd name="T82" fmla="*/ 52 w 76"/>
                <a:gd name="T83" fmla="*/ 44 h 76"/>
                <a:gd name="T84" fmla="*/ 60 w 76"/>
                <a:gd name="T85" fmla="*/ 44 h 76"/>
                <a:gd name="T86" fmla="*/ 45 w 76"/>
                <a:gd name="T8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" h="76">
                  <a:moveTo>
                    <a:pt x="76" y="12"/>
                  </a:moveTo>
                  <a:cubicBezTo>
                    <a:pt x="76" y="9"/>
                    <a:pt x="75" y="5"/>
                    <a:pt x="73" y="3"/>
                  </a:cubicBezTo>
                  <a:cubicBezTo>
                    <a:pt x="71" y="1"/>
                    <a:pt x="68" y="0"/>
                    <a:pt x="64" y="0"/>
                  </a:cubicBezTo>
                  <a:cubicBezTo>
                    <a:pt x="61" y="0"/>
                    <a:pt x="58" y="1"/>
                    <a:pt x="56" y="3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0" y="5"/>
                    <a:pt x="47" y="4"/>
                    <a:pt x="44" y="4"/>
                  </a:cubicBezTo>
                  <a:cubicBezTo>
                    <a:pt x="41" y="4"/>
                    <a:pt x="38" y="5"/>
                    <a:pt x="35" y="8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6" y="37"/>
                    <a:pt x="5" y="40"/>
                    <a:pt x="5" y="44"/>
                  </a:cubicBezTo>
                  <a:cubicBezTo>
                    <a:pt x="5" y="47"/>
                    <a:pt x="6" y="49"/>
                    <a:pt x="8" y="51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8"/>
                    <a:pt x="0" y="61"/>
                    <a:pt x="0" y="64"/>
                  </a:cubicBezTo>
                  <a:cubicBezTo>
                    <a:pt x="0" y="67"/>
                    <a:pt x="2" y="70"/>
                    <a:pt x="4" y="72"/>
                  </a:cubicBezTo>
                  <a:cubicBezTo>
                    <a:pt x="6" y="74"/>
                    <a:pt x="9" y="76"/>
                    <a:pt x="12" y="76"/>
                  </a:cubicBezTo>
                  <a:cubicBezTo>
                    <a:pt x="15" y="76"/>
                    <a:pt x="18" y="75"/>
                    <a:pt x="21" y="72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6" y="71"/>
                    <a:pt x="29" y="72"/>
                    <a:pt x="32" y="72"/>
                  </a:cubicBezTo>
                  <a:cubicBezTo>
                    <a:pt x="36" y="72"/>
                    <a:pt x="39" y="70"/>
                    <a:pt x="42" y="67"/>
                  </a:cubicBezTo>
                  <a:cubicBezTo>
                    <a:pt x="43" y="68"/>
                    <a:pt x="44" y="68"/>
                    <a:pt x="45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8" y="42"/>
                    <a:pt x="68" y="41"/>
                  </a:cubicBezTo>
                  <a:cubicBezTo>
                    <a:pt x="71" y="39"/>
                    <a:pt x="72" y="35"/>
                    <a:pt x="72" y="32"/>
                  </a:cubicBezTo>
                  <a:cubicBezTo>
                    <a:pt x="72" y="29"/>
                    <a:pt x="71" y="26"/>
                    <a:pt x="69" y="2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5" y="18"/>
                    <a:pt x="76" y="15"/>
                    <a:pt x="76" y="12"/>
                  </a:cubicBezTo>
                  <a:close/>
                  <a:moveTo>
                    <a:pt x="16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5" y="16"/>
                    <a:pt x="36" y="18"/>
                    <a:pt x="36" y="20"/>
                  </a:cubicBezTo>
                  <a:cubicBezTo>
                    <a:pt x="36" y="22"/>
                    <a:pt x="35" y="24"/>
                    <a:pt x="3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4"/>
                    <a:pt x="23" y="36"/>
                    <a:pt x="20" y="36"/>
                  </a:cubicBezTo>
                  <a:cubicBezTo>
                    <a:pt x="18" y="36"/>
                    <a:pt x="16" y="34"/>
                    <a:pt x="16" y="32"/>
                  </a:cubicBezTo>
                  <a:lnTo>
                    <a:pt x="16" y="16"/>
                  </a:lnTo>
                  <a:close/>
                  <a:moveTo>
                    <a:pt x="67" y="15"/>
                  </a:moveTo>
                  <a:cubicBezTo>
                    <a:pt x="54" y="28"/>
                    <a:pt x="54" y="28"/>
                    <a:pt x="54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3" y="28"/>
                    <a:pt x="64" y="30"/>
                    <a:pt x="64" y="32"/>
                  </a:cubicBezTo>
                  <a:cubicBezTo>
                    <a:pt x="64" y="34"/>
                    <a:pt x="63" y="36"/>
                    <a:pt x="6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4"/>
                    <a:pt x="42" y="12"/>
                    <a:pt x="44" y="12"/>
                  </a:cubicBezTo>
                  <a:cubicBezTo>
                    <a:pt x="47" y="12"/>
                    <a:pt x="48" y="14"/>
                    <a:pt x="48" y="16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8"/>
                    <a:pt x="63" y="8"/>
                    <a:pt x="64" y="8"/>
                  </a:cubicBezTo>
                  <a:cubicBezTo>
                    <a:pt x="65" y="8"/>
                    <a:pt x="66" y="8"/>
                    <a:pt x="67" y="9"/>
                  </a:cubicBezTo>
                  <a:cubicBezTo>
                    <a:pt x="69" y="10"/>
                    <a:pt x="69" y="13"/>
                    <a:pt x="67" y="15"/>
                  </a:cubicBezTo>
                  <a:close/>
                  <a:moveTo>
                    <a:pt x="36" y="60"/>
                  </a:moveTo>
                  <a:cubicBezTo>
                    <a:pt x="36" y="62"/>
                    <a:pt x="35" y="64"/>
                    <a:pt x="32" y="64"/>
                  </a:cubicBezTo>
                  <a:cubicBezTo>
                    <a:pt x="30" y="64"/>
                    <a:pt x="28" y="62"/>
                    <a:pt x="28" y="60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4" y="67"/>
                    <a:pt x="13" y="68"/>
                    <a:pt x="12" y="68"/>
                  </a:cubicBezTo>
                  <a:cubicBezTo>
                    <a:pt x="11" y="68"/>
                    <a:pt x="10" y="67"/>
                    <a:pt x="10" y="67"/>
                  </a:cubicBezTo>
                  <a:cubicBezTo>
                    <a:pt x="8" y="65"/>
                    <a:pt x="8" y="62"/>
                    <a:pt x="10" y="61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5" y="48"/>
                    <a:pt x="13" y="46"/>
                    <a:pt x="13" y="44"/>
                  </a:cubicBezTo>
                  <a:cubicBezTo>
                    <a:pt x="13" y="42"/>
                    <a:pt x="15" y="40"/>
                    <a:pt x="17" y="40"/>
                  </a:cubicBezTo>
                  <a:cubicBezTo>
                    <a:pt x="36" y="40"/>
                    <a:pt x="36" y="40"/>
                    <a:pt x="36" y="40"/>
                  </a:cubicBezTo>
                  <a:lnTo>
                    <a:pt x="36" y="60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8" y="35"/>
                    <a:pt x="28" y="33"/>
                    <a:pt x="28" y="3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8"/>
                    <a:pt x="35" y="27"/>
                    <a:pt x="36" y="27"/>
                  </a:cubicBezTo>
                  <a:lnTo>
                    <a:pt x="36" y="36"/>
                  </a:lnTo>
                  <a:close/>
                  <a:moveTo>
                    <a:pt x="40" y="40"/>
                  </a:moveTo>
                  <a:cubicBezTo>
                    <a:pt x="51" y="40"/>
                    <a:pt x="51" y="40"/>
                    <a:pt x="51" y="40"/>
                  </a:cubicBezTo>
                  <a:cubicBezTo>
                    <a:pt x="50" y="40"/>
                    <a:pt x="48" y="41"/>
                    <a:pt x="48" y="43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8"/>
                    <a:pt x="42" y="48"/>
                    <a:pt x="40" y="49"/>
                  </a:cubicBezTo>
                  <a:lnTo>
                    <a:pt x="40" y="40"/>
                  </a:lnTo>
                  <a:close/>
                  <a:moveTo>
                    <a:pt x="41" y="56"/>
                  </a:moveTo>
                  <a:cubicBezTo>
                    <a:pt x="41" y="54"/>
                    <a:pt x="42" y="52"/>
                    <a:pt x="45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2"/>
                    <a:pt x="54" y="40"/>
                    <a:pt x="56" y="40"/>
                  </a:cubicBezTo>
                  <a:cubicBezTo>
                    <a:pt x="59" y="40"/>
                    <a:pt x="60" y="42"/>
                    <a:pt x="60" y="44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2" y="60"/>
                    <a:pt x="41" y="58"/>
                    <a:pt x="41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8960674" y="1037074"/>
              <a:ext cx="164707" cy="164707"/>
            </a:xfrm>
            <a:custGeom>
              <a:avLst/>
              <a:gdLst>
                <a:gd name="T0" fmla="*/ 47 w 76"/>
                <a:gd name="T1" fmla="*/ 0 h 76"/>
                <a:gd name="T2" fmla="*/ 8 w 76"/>
                <a:gd name="T3" fmla="*/ 8 h 76"/>
                <a:gd name="T4" fmla="*/ 8 w 76"/>
                <a:gd name="T5" fmla="*/ 36 h 76"/>
                <a:gd name="T6" fmla="*/ 0 w 76"/>
                <a:gd name="T7" fmla="*/ 76 h 76"/>
                <a:gd name="T8" fmla="*/ 40 w 76"/>
                <a:gd name="T9" fmla="*/ 68 h 76"/>
                <a:gd name="T10" fmla="*/ 68 w 76"/>
                <a:gd name="T11" fmla="*/ 39 h 76"/>
                <a:gd name="T12" fmla="*/ 76 w 76"/>
                <a:gd name="T13" fmla="*/ 28 h 76"/>
                <a:gd name="T14" fmla="*/ 68 w 76"/>
                <a:gd name="T15" fmla="*/ 0 h 76"/>
                <a:gd name="T16" fmla="*/ 40 w 76"/>
                <a:gd name="T17" fmla="*/ 60 h 76"/>
                <a:gd name="T18" fmla="*/ 40 w 76"/>
                <a:gd name="T19" fmla="*/ 52 h 76"/>
                <a:gd name="T20" fmla="*/ 52 w 76"/>
                <a:gd name="T21" fmla="*/ 39 h 76"/>
                <a:gd name="T22" fmla="*/ 60 w 76"/>
                <a:gd name="T23" fmla="*/ 39 h 76"/>
                <a:gd name="T24" fmla="*/ 16 w 76"/>
                <a:gd name="T25" fmla="*/ 16 h 76"/>
                <a:gd name="T26" fmla="*/ 41 w 76"/>
                <a:gd name="T27" fmla="*/ 20 h 76"/>
                <a:gd name="T28" fmla="*/ 24 w 76"/>
                <a:gd name="T29" fmla="*/ 24 h 76"/>
                <a:gd name="T30" fmla="*/ 20 w 76"/>
                <a:gd name="T31" fmla="*/ 40 h 76"/>
                <a:gd name="T32" fmla="*/ 16 w 76"/>
                <a:gd name="T33" fmla="*/ 16 h 76"/>
                <a:gd name="T34" fmla="*/ 64 w 76"/>
                <a:gd name="T35" fmla="*/ 32 h 76"/>
                <a:gd name="T36" fmla="*/ 60 w 76"/>
                <a:gd name="T37" fmla="*/ 21 h 76"/>
                <a:gd name="T38" fmla="*/ 44 w 76"/>
                <a:gd name="T39" fmla="*/ 36 h 76"/>
                <a:gd name="T40" fmla="*/ 42 w 76"/>
                <a:gd name="T41" fmla="*/ 29 h 76"/>
                <a:gd name="T42" fmla="*/ 48 w 76"/>
                <a:gd name="T43" fmla="*/ 16 h 76"/>
                <a:gd name="T44" fmla="*/ 48 w 76"/>
                <a:gd name="T45" fmla="*/ 8 h 76"/>
                <a:gd name="T46" fmla="*/ 68 w 76"/>
                <a:gd name="T47" fmla="*/ 28 h 76"/>
                <a:gd name="T48" fmla="*/ 8 w 76"/>
                <a:gd name="T49" fmla="*/ 68 h 76"/>
                <a:gd name="T50" fmla="*/ 12 w 76"/>
                <a:gd name="T51" fmla="*/ 44 h 76"/>
                <a:gd name="T52" fmla="*/ 16 w 76"/>
                <a:gd name="T53" fmla="*/ 54 h 76"/>
                <a:gd name="T54" fmla="*/ 32 w 76"/>
                <a:gd name="T55" fmla="*/ 40 h 76"/>
                <a:gd name="T56" fmla="*/ 35 w 76"/>
                <a:gd name="T57" fmla="*/ 47 h 76"/>
                <a:gd name="T58" fmla="*/ 28 w 76"/>
                <a:gd name="T59" fmla="*/ 60 h 76"/>
                <a:gd name="T60" fmla="*/ 28 w 76"/>
                <a:gd name="T61" fmla="*/ 68 h 76"/>
                <a:gd name="T62" fmla="*/ 32 w 76"/>
                <a:gd name="T63" fmla="*/ 36 h 76"/>
                <a:gd name="T64" fmla="*/ 28 w 76"/>
                <a:gd name="T65" fmla="*/ 36 h 76"/>
                <a:gd name="T66" fmla="*/ 37 w 76"/>
                <a:gd name="T67" fmla="*/ 28 h 76"/>
                <a:gd name="T68" fmla="*/ 36 w 76"/>
                <a:gd name="T69" fmla="*/ 32 h 76"/>
                <a:gd name="T70" fmla="*/ 44 w 76"/>
                <a:gd name="T71" fmla="*/ 40 h 76"/>
                <a:gd name="T72" fmla="*/ 48 w 76"/>
                <a:gd name="T73" fmla="*/ 39 h 76"/>
                <a:gd name="T74" fmla="*/ 41 w 76"/>
                <a:gd name="T75" fmla="*/ 48 h 76"/>
                <a:gd name="T76" fmla="*/ 40 w 76"/>
                <a:gd name="T77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76">
                  <a:moveTo>
                    <a:pt x="68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2" y="0"/>
                    <a:pt x="38" y="3"/>
                    <a:pt x="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4" y="38"/>
                    <a:pt x="0" y="42"/>
                    <a:pt x="0" y="4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4" y="76"/>
                    <a:pt x="39" y="72"/>
                    <a:pt x="40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73" y="37"/>
                    <a:pt x="76" y="33"/>
                    <a:pt x="76" y="2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68" y="0"/>
                  </a:lnTo>
                  <a:close/>
                  <a:moveTo>
                    <a:pt x="6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8" y="60"/>
                    <a:pt x="36" y="58"/>
                    <a:pt x="36" y="56"/>
                  </a:cubicBezTo>
                  <a:cubicBezTo>
                    <a:pt x="36" y="54"/>
                    <a:pt x="38" y="52"/>
                    <a:pt x="40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7"/>
                    <a:pt x="54" y="35"/>
                    <a:pt x="56" y="35"/>
                  </a:cubicBezTo>
                  <a:cubicBezTo>
                    <a:pt x="59" y="35"/>
                    <a:pt x="60" y="37"/>
                    <a:pt x="60" y="39"/>
                  </a:cubicBezTo>
                  <a:lnTo>
                    <a:pt x="60" y="60"/>
                  </a:lnTo>
                  <a:close/>
                  <a:moveTo>
                    <a:pt x="16" y="16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39" y="16"/>
                    <a:pt x="41" y="18"/>
                    <a:pt x="41" y="20"/>
                  </a:cubicBezTo>
                  <a:cubicBezTo>
                    <a:pt x="41" y="22"/>
                    <a:pt x="39" y="24"/>
                    <a:pt x="37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8"/>
                    <a:pt x="23" y="40"/>
                    <a:pt x="20" y="40"/>
                  </a:cubicBezTo>
                  <a:cubicBezTo>
                    <a:pt x="18" y="40"/>
                    <a:pt x="16" y="38"/>
                    <a:pt x="16" y="36"/>
                  </a:cubicBezTo>
                  <a:lnTo>
                    <a:pt x="16" y="16"/>
                  </a:lnTo>
                  <a:close/>
                  <a:moveTo>
                    <a:pt x="68" y="28"/>
                  </a:moveTo>
                  <a:cubicBezTo>
                    <a:pt x="68" y="30"/>
                    <a:pt x="67" y="32"/>
                    <a:pt x="64" y="32"/>
                  </a:cubicBezTo>
                  <a:cubicBezTo>
                    <a:pt x="62" y="32"/>
                    <a:pt x="60" y="30"/>
                    <a:pt x="60" y="28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5" y="36"/>
                    <a:pt x="44" y="36"/>
                  </a:cubicBezTo>
                  <a:cubicBezTo>
                    <a:pt x="43" y="36"/>
                    <a:pt x="42" y="35"/>
                    <a:pt x="42" y="35"/>
                  </a:cubicBezTo>
                  <a:cubicBezTo>
                    <a:pt x="40" y="33"/>
                    <a:pt x="40" y="30"/>
                    <a:pt x="42" y="29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6" y="16"/>
                    <a:pt x="44" y="14"/>
                    <a:pt x="44" y="12"/>
                  </a:cubicBezTo>
                  <a:cubicBezTo>
                    <a:pt x="44" y="10"/>
                    <a:pt x="46" y="8"/>
                    <a:pt x="48" y="8"/>
                  </a:cubicBezTo>
                  <a:cubicBezTo>
                    <a:pt x="68" y="8"/>
                    <a:pt x="68" y="8"/>
                    <a:pt x="68" y="8"/>
                  </a:cubicBezTo>
                  <a:lnTo>
                    <a:pt x="68" y="28"/>
                  </a:lnTo>
                  <a:close/>
                  <a:moveTo>
                    <a:pt x="28" y="68"/>
                  </a:moveTo>
                  <a:cubicBezTo>
                    <a:pt x="8" y="68"/>
                    <a:pt x="8" y="68"/>
                    <a:pt x="8" y="6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6"/>
                    <a:pt x="10" y="44"/>
                    <a:pt x="12" y="44"/>
                  </a:cubicBezTo>
                  <a:cubicBezTo>
                    <a:pt x="15" y="44"/>
                    <a:pt x="16" y="46"/>
                    <a:pt x="16" y="48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1" y="40"/>
                    <a:pt x="32" y="40"/>
                  </a:cubicBezTo>
                  <a:cubicBezTo>
                    <a:pt x="33" y="40"/>
                    <a:pt x="34" y="40"/>
                    <a:pt x="35" y="41"/>
                  </a:cubicBezTo>
                  <a:cubicBezTo>
                    <a:pt x="37" y="42"/>
                    <a:pt x="37" y="45"/>
                    <a:pt x="35" y="47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1" y="60"/>
                    <a:pt x="32" y="62"/>
                    <a:pt x="32" y="64"/>
                  </a:cubicBezTo>
                  <a:cubicBezTo>
                    <a:pt x="32" y="66"/>
                    <a:pt x="31" y="68"/>
                    <a:pt x="28" y="68"/>
                  </a:cubicBezTo>
                  <a:close/>
                  <a:moveTo>
                    <a:pt x="38" y="38"/>
                  </a:moveTo>
                  <a:cubicBezTo>
                    <a:pt x="37" y="37"/>
                    <a:pt x="35" y="36"/>
                    <a:pt x="32" y="36"/>
                  </a:cubicBezTo>
                  <a:cubicBezTo>
                    <a:pt x="31" y="36"/>
                    <a:pt x="30" y="36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6" y="30"/>
                    <a:pt x="36" y="32"/>
                  </a:cubicBezTo>
                  <a:cubicBezTo>
                    <a:pt x="36" y="34"/>
                    <a:pt x="37" y="36"/>
                    <a:pt x="39" y="37"/>
                  </a:cubicBezTo>
                  <a:cubicBezTo>
                    <a:pt x="40" y="39"/>
                    <a:pt x="42" y="40"/>
                    <a:pt x="44" y="40"/>
                  </a:cubicBezTo>
                  <a:cubicBezTo>
                    <a:pt x="46" y="40"/>
                    <a:pt x="47" y="39"/>
                    <a:pt x="49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0" y="48"/>
                    <a:pt x="40" y="48"/>
                    <a:pt x="39" y="48"/>
                  </a:cubicBezTo>
                  <a:cubicBezTo>
                    <a:pt x="40" y="47"/>
                    <a:pt x="40" y="45"/>
                    <a:pt x="40" y="44"/>
                  </a:cubicBezTo>
                  <a:cubicBezTo>
                    <a:pt x="40" y="42"/>
                    <a:pt x="40" y="40"/>
                    <a:pt x="38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1" name="Freeform 42"/>
            <p:cNvSpPr>
              <a:spLocks noEditPoints="1"/>
            </p:cNvSpPr>
            <p:nvPr/>
          </p:nvSpPr>
          <p:spPr bwMode="auto">
            <a:xfrm>
              <a:off x="8299832" y="1668610"/>
              <a:ext cx="173936" cy="216656"/>
            </a:xfrm>
            <a:custGeom>
              <a:avLst/>
              <a:gdLst>
                <a:gd name="T0" fmla="*/ 67 w 72"/>
                <a:gd name="T1" fmla="*/ 44 h 90"/>
                <a:gd name="T2" fmla="*/ 68 w 72"/>
                <a:gd name="T3" fmla="*/ 40 h 90"/>
                <a:gd name="T4" fmla="*/ 56 w 72"/>
                <a:gd name="T5" fmla="*/ 28 h 90"/>
                <a:gd name="T6" fmla="*/ 55 w 72"/>
                <a:gd name="T7" fmla="*/ 28 h 90"/>
                <a:gd name="T8" fmla="*/ 56 w 72"/>
                <a:gd name="T9" fmla="*/ 20 h 90"/>
                <a:gd name="T10" fmla="*/ 36 w 72"/>
                <a:gd name="T11" fmla="*/ 0 h 90"/>
                <a:gd name="T12" fmla="*/ 16 w 72"/>
                <a:gd name="T13" fmla="*/ 20 h 90"/>
                <a:gd name="T14" fmla="*/ 18 w 72"/>
                <a:gd name="T15" fmla="*/ 28 h 90"/>
                <a:gd name="T16" fmla="*/ 16 w 72"/>
                <a:gd name="T17" fmla="*/ 28 h 90"/>
                <a:gd name="T18" fmla="*/ 4 w 72"/>
                <a:gd name="T19" fmla="*/ 40 h 90"/>
                <a:gd name="T20" fmla="*/ 5 w 72"/>
                <a:gd name="T21" fmla="*/ 44 h 90"/>
                <a:gd name="T22" fmla="*/ 0 w 72"/>
                <a:gd name="T23" fmla="*/ 54 h 90"/>
                <a:gd name="T24" fmla="*/ 36 w 72"/>
                <a:gd name="T25" fmla="*/ 90 h 90"/>
                <a:gd name="T26" fmla="*/ 72 w 72"/>
                <a:gd name="T27" fmla="*/ 54 h 90"/>
                <a:gd name="T28" fmla="*/ 67 w 72"/>
                <a:gd name="T29" fmla="*/ 44 h 90"/>
                <a:gd name="T30" fmla="*/ 36 w 72"/>
                <a:gd name="T31" fmla="*/ 82 h 90"/>
                <a:gd name="T32" fmla="*/ 8 w 72"/>
                <a:gd name="T33" fmla="*/ 54 h 90"/>
                <a:gd name="T34" fmla="*/ 12 w 72"/>
                <a:gd name="T35" fmla="*/ 50 h 90"/>
                <a:gd name="T36" fmla="*/ 16 w 72"/>
                <a:gd name="T37" fmla="*/ 54 h 90"/>
                <a:gd name="T38" fmla="*/ 32 w 72"/>
                <a:gd name="T39" fmla="*/ 73 h 90"/>
                <a:gd name="T40" fmla="*/ 32 w 72"/>
                <a:gd name="T41" fmla="*/ 44 h 90"/>
                <a:gd name="T42" fmla="*/ 16 w 72"/>
                <a:gd name="T43" fmla="*/ 44 h 90"/>
                <a:gd name="T44" fmla="*/ 12 w 72"/>
                <a:gd name="T45" fmla="*/ 40 h 90"/>
                <a:gd name="T46" fmla="*/ 16 w 72"/>
                <a:gd name="T47" fmla="*/ 36 h 90"/>
                <a:gd name="T48" fmla="*/ 32 w 72"/>
                <a:gd name="T49" fmla="*/ 36 h 90"/>
                <a:gd name="T50" fmla="*/ 32 w 72"/>
                <a:gd name="T51" fmla="*/ 31 h 90"/>
                <a:gd name="T52" fmla="*/ 24 w 72"/>
                <a:gd name="T53" fmla="*/ 20 h 90"/>
                <a:gd name="T54" fmla="*/ 36 w 72"/>
                <a:gd name="T55" fmla="*/ 8 h 90"/>
                <a:gd name="T56" fmla="*/ 48 w 72"/>
                <a:gd name="T57" fmla="*/ 20 h 90"/>
                <a:gd name="T58" fmla="*/ 40 w 72"/>
                <a:gd name="T59" fmla="*/ 31 h 90"/>
                <a:gd name="T60" fmla="*/ 40 w 72"/>
                <a:gd name="T61" fmla="*/ 36 h 90"/>
                <a:gd name="T62" fmla="*/ 56 w 72"/>
                <a:gd name="T63" fmla="*/ 36 h 90"/>
                <a:gd name="T64" fmla="*/ 60 w 72"/>
                <a:gd name="T65" fmla="*/ 40 h 90"/>
                <a:gd name="T66" fmla="*/ 56 w 72"/>
                <a:gd name="T67" fmla="*/ 44 h 90"/>
                <a:gd name="T68" fmla="*/ 40 w 72"/>
                <a:gd name="T69" fmla="*/ 44 h 90"/>
                <a:gd name="T70" fmla="*/ 40 w 72"/>
                <a:gd name="T71" fmla="*/ 73 h 90"/>
                <a:gd name="T72" fmla="*/ 56 w 72"/>
                <a:gd name="T73" fmla="*/ 54 h 90"/>
                <a:gd name="T74" fmla="*/ 60 w 72"/>
                <a:gd name="T75" fmla="*/ 50 h 90"/>
                <a:gd name="T76" fmla="*/ 64 w 72"/>
                <a:gd name="T77" fmla="*/ 54 h 90"/>
                <a:gd name="T78" fmla="*/ 36 w 72"/>
                <a:gd name="T79" fmla="*/ 82 h 90"/>
                <a:gd name="T80" fmla="*/ 17 w 72"/>
                <a:gd name="T81" fmla="*/ 48 h 90"/>
                <a:gd name="T82" fmla="*/ 28 w 72"/>
                <a:gd name="T83" fmla="*/ 48 h 90"/>
                <a:gd name="T84" fmla="*/ 28 w 72"/>
                <a:gd name="T85" fmla="*/ 67 h 90"/>
                <a:gd name="T86" fmla="*/ 20 w 72"/>
                <a:gd name="T87" fmla="*/ 54 h 90"/>
                <a:gd name="T88" fmla="*/ 17 w 72"/>
                <a:gd name="T89" fmla="*/ 48 h 90"/>
                <a:gd name="T90" fmla="*/ 55 w 72"/>
                <a:gd name="T91" fmla="*/ 48 h 90"/>
                <a:gd name="T92" fmla="*/ 52 w 72"/>
                <a:gd name="T93" fmla="*/ 54 h 90"/>
                <a:gd name="T94" fmla="*/ 44 w 72"/>
                <a:gd name="T95" fmla="*/ 67 h 90"/>
                <a:gd name="T96" fmla="*/ 44 w 72"/>
                <a:gd name="T97" fmla="*/ 48 h 90"/>
                <a:gd name="T98" fmla="*/ 55 w 72"/>
                <a:gd name="T99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90">
                  <a:moveTo>
                    <a:pt x="67" y="44"/>
                  </a:moveTo>
                  <a:cubicBezTo>
                    <a:pt x="68" y="43"/>
                    <a:pt x="68" y="41"/>
                    <a:pt x="68" y="40"/>
                  </a:cubicBezTo>
                  <a:cubicBezTo>
                    <a:pt x="68" y="33"/>
                    <a:pt x="63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5"/>
                    <a:pt x="56" y="22"/>
                    <a:pt x="56" y="20"/>
                  </a:cubicBezTo>
                  <a:cubicBezTo>
                    <a:pt x="56" y="9"/>
                    <a:pt x="47" y="0"/>
                    <a:pt x="36" y="0"/>
                  </a:cubicBezTo>
                  <a:cubicBezTo>
                    <a:pt x="25" y="0"/>
                    <a:pt x="16" y="9"/>
                    <a:pt x="16" y="20"/>
                  </a:cubicBezTo>
                  <a:cubicBezTo>
                    <a:pt x="16" y="22"/>
                    <a:pt x="17" y="25"/>
                    <a:pt x="18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0" y="28"/>
                    <a:pt x="4" y="33"/>
                    <a:pt x="4" y="40"/>
                  </a:cubicBezTo>
                  <a:cubicBezTo>
                    <a:pt x="4" y="41"/>
                    <a:pt x="4" y="43"/>
                    <a:pt x="5" y="44"/>
                  </a:cubicBezTo>
                  <a:cubicBezTo>
                    <a:pt x="2" y="46"/>
                    <a:pt x="0" y="50"/>
                    <a:pt x="0" y="54"/>
                  </a:cubicBezTo>
                  <a:cubicBezTo>
                    <a:pt x="0" y="73"/>
                    <a:pt x="16" y="90"/>
                    <a:pt x="36" y="90"/>
                  </a:cubicBezTo>
                  <a:cubicBezTo>
                    <a:pt x="56" y="90"/>
                    <a:pt x="72" y="73"/>
                    <a:pt x="72" y="54"/>
                  </a:cubicBezTo>
                  <a:cubicBezTo>
                    <a:pt x="72" y="50"/>
                    <a:pt x="70" y="46"/>
                    <a:pt x="67" y="44"/>
                  </a:cubicBezTo>
                  <a:close/>
                  <a:moveTo>
                    <a:pt x="36" y="82"/>
                  </a:moveTo>
                  <a:cubicBezTo>
                    <a:pt x="21" y="82"/>
                    <a:pt x="8" y="69"/>
                    <a:pt x="8" y="54"/>
                  </a:cubicBezTo>
                  <a:cubicBezTo>
                    <a:pt x="8" y="51"/>
                    <a:pt x="10" y="50"/>
                    <a:pt x="12" y="50"/>
                  </a:cubicBezTo>
                  <a:cubicBezTo>
                    <a:pt x="14" y="50"/>
                    <a:pt x="16" y="51"/>
                    <a:pt x="16" y="54"/>
                  </a:cubicBezTo>
                  <a:cubicBezTo>
                    <a:pt x="16" y="63"/>
                    <a:pt x="23" y="71"/>
                    <a:pt x="32" y="73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12" y="42"/>
                    <a:pt x="12" y="40"/>
                  </a:cubicBezTo>
                  <a:cubicBezTo>
                    <a:pt x="12" y="37"/>
                    <a:pt x="14" y="36"/>
                    <a:pt x="1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29"/>
                    <a:pt x="24" y="25"/>
                    <a:pt x="24" y="20"/>
                  </a:cubicBezTo>
                  <a:cubicBezTo>
                    <a:pt x="24" y="13"/>
                    <a:pt x="30" y="8"/>
                    <a:pt x="36" y="8"/>
                  </a:cubicBezTo>
                  <a:cubicBezTo>
                    <a:pt x="43" y="8"/>
                    <a:pt x="48" y="13"/>
                    <a:pt x="48" y="20"/>
                  </a:cubicBezTo>
                  <a:cubicBezTo>
                    <a:pt x="48" y="25"/>
                    <a:pt x="45" y="29"/>
                    <a:pt x="40" y="31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8" y="36"/>
                    <a:pt x="60" y="37"/>
                    <a:pt x="60" y="40"/>
                  </a:cubicBezTo>
                  <a:cubicBezTo>
                    <a:pt x="60" y="42"/>
                    <a:pt x="58" y="44"/>
                    <a:pt x="56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9" y="71"/>
                    <a:pt x="56" y="63"/>
                    <a:pt x="56" y="54"/>
                  </a:cubicBezTo>
                  <a:cubicBezTo>
                    <a:pt x="56" y="51"/>
                    <a:pt x="58" y="50"/>
                    <a:pt x="60" y="50"/>
                  </a:cubicBezTo>
                  <a:cubicBezTo>
                    <a:pt x="62" y="50"/>
                    <a:pt x="64" y="51"/>
                    <a:pt x="64" y="54"/>
                  </a:cubicBezTo>
                  <a:cubicBezTo>
                    <a:pt x="64" y="69"/>
                    <a:pt x="52" y="82"/>
                    <a:pt x="36" y="82"/>
                  </a:cubicBezTo>
                  <a:close/>
                  <a:moveTo>
                    <a:pt x="17" y="48"/>
                  </a:moveTo>
                  <a:cubicBezTo>
                    <a:pt x="28" y="48"/>
                    <a:pt x="28" y="48"/>
                    <a:pt x="28" y="4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3" y="65"/>
                    <a:pt x="20" y="59"/>
                    <a:pt x="20" y="54"/>
                  </a:cubicBezTo>
                  <a:cubicBezTo>
                    <a:pt x="20" y="51"/>
                    <a:pt x="19" y="49"/>
                    <a:pt x="17" y="48"/>
                  </a:cubicBezTo>
                  <a:close/>
                  <a:moveTo>
                    <a:pt x="55" y="48"/>
                  </a:moveTo>
                  <a:cubicBezTo>
                    <a:pt x="53" y="49"/>
                    <a:pt x="52" y="51"/>
                    <a:pt x="52" y="54"/>
                  </a:cubicBezTo>
                  <a:cubicBezTo>
                    <a:pt x="52" y="59"/>
                    <a:pt x="49" y="65"/>
                    <a:pt x="44" y="67"/>
                  </a:cubicBezTo>
                  <a:cubicBezTo>
                    <a:pt x="44" y="48"/>
                    <a:pt x="44" y="48"/>
                    <a:pt x="44" y="48"/>
                  </a:cubicBezTo>
                  <a:lnTo>
                    <a:pt x="5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2" name="Freeform 55"/>
            <p:cNvSpPr>
              <a:spLocks noEditPoints="1"/>
            </p:cNvSpPr>
            <p:nvPr/>
          </p:nvSpPr>
          <p:spPr bwMode="auto">
            <a:xfrm>
              <a:off x="8889976" y="2049669"/>
              <a:ext cx="274515" cy="271657"/>
            </a:xfrm>
            <a:custGeom>
              <a:avLst/>
              <a:gdLst>
                <a:gd name="T0" fmla="*/ 60 w 61"/>
                <a:gd name="T1" fmla="*/ 48 h 60"/>
                <a:gd name="T2" fmla="*/ 49 w 61"/>
                <a:gd name="T3" fmla="*/ 8 h 60"/>
                <a:gd name="T4" fmla="*/ 54 w 61"/>
                <a:gd name="T5" fmla="*/ 8 h 60"/>
                <a:gd name="T6" fmla="*/ 58 w 61"/>
                <a:gd name="T7" fmla="*/ 4 h 60"/>
                <a:gd name="T8" fmla="*/ 54 w 61"/>
                <a:gd name="T9" fmla="*/ 0 h 60"/>
                <a:gd name="T10" fmla="*/ 6 w 61"/>
                <a:gd name="T11" fmla="*/ 0 h 60"/>
                <a:gd name="T12" fmla="*/ 2 w 61"/>
                <a:gd name="T13" fmla="*/ 4 h 60"/>
                <a:gd name="T14" fmla="*/ 6 w 61"/>
                <a:gd name="T15" fmla="*/ 8 h 60"/>
                <a:gd name="T16" fmla="*/ 11 w 61"/>
                <a:gd name="T17" fmla="*/ 8 h 60"/>
                <a:gd name="T18" fmla="*/ 10 w 61"/>
                <a:gd name="T19" fmla="*/ 11 h 60"/>
                <a:gd name="T20" fmla="*/ 0 w 61"/>
                <a:gd name="T21" fmla="*/ 48 h 60"/>
                <a:gd name="T22" fmla="*/ 2 w 61"/>
                <a:gd name="T23" fmla="*/ 57 h 60"/>
                <a:gd name="T24" fmla="*/ 10 w 61"/>
                <a:gd name="T25" fmla="*/ 60 h 60"/>
                <a:gd name="T26" fmla="*/ 50 w 61"/>
                <a:gd name="T27" fmla="*/ 60 h 60"/>
                <a:gd name="T28" fmla="*/ 58 w 61"/>
                <a:gd name="T29" fmla="*/ 57 h 60"/>
                <a:gd name="T30" fmla="*/ 60 w 61"/>
                <a:gd name="T31" fmla="*/ 48 h 60"/>
                <a:gd name="T32" fmla="*/ 41 w 61"/>
                <a:gd name="T33" fmla="*/ 8 h 60"/>
                <a:gd name="T34" fmla="*/ 47 w 61"/>
                <a:gd name="T35" fmla="*/ 28 h 60"/>
                <a:gd name="T36" fmla="*/ 46 w 61"/>
                <a:gd name="T37" fmla="*/ 28 h 60"/>
                <a:gd name="T38" fmla="*/ 14 w 61"/>
                <a:gd name="T39" fmla="*/ 28 h 60"/>
                <a:gd name="T40" fmla="*/ 14 w 61"/>
                <a:gd name="T41" fmla="*/ 28 h 60"/>
                <a:gd name="T42" fmla="*/ 18 w 61"/>
                <a:gd name="T43" fmla="*/ 13 h 60"/>
                <a:gd name="T44" fmla="*/ 19 w 61"/>
                <a:gd name="T45" fmla="*/ 8 h 60"/>
                <a:gd name="T46" fmla="*/ 41 w 61"/>
                <a:gd name="T47" fmla="*/ 8 h 60"/>
                <a:gd name="T48" fmla="*/ 52 w 61"/>
                <a:gd name="T49" fmla="*/ 52 h 60"/>
                <a:gd name="T50" fmla="*/ 50 w 61"/>
                <a:gd name="T51" fmla="*/ 52 h 60"/>
                <a:gd name="T52" fmla="*/ 10 w 61"/>
                <a:gd name="T53" fmla="*/ 52 h 60"/>
                <a:gd name="T54" fmla="*/ 8 w 61"/>
                <a:gd name="T55" fmla="*/ 52 h 60"/>
                <a:gd name="T56" fmla="*/ 8 w 61"/>
                <a:gd name="T57" fmla="*/ 50 h 60"/>
                <a:gd name="T58" fmla="*/ 13 w 61"/>
                <a:gd name="T59" fmla="*/ 32 h 60"/>
                <a:gd name="T60" fmla="*/ 14 w 61"/>
                <a:gd name="T61" fmla="*/ 32 h 60"/>
                <a:gd name="T62" fmla="*/ 46 w 61"/>
                <a:gd name="T63" fmla="*/ 32 h 60"/>
                <a:gd name="T64" fmla="*/ 47 w 61"/>
                <a:gd name="T65" fmla="*/ 32 h 60"/>
                <a:gd name="T66" fmla="*/ 52 w 61"/>
                <a:gd name="T67" fmla="*/ 50 h 60"/>
                <a:gd name="T68" fmla="*/ 52 w 61"/>
                <a:gd name="T6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" h="60">
                  <a:moveTo>
                    <a:pt x="60" y="48"/>
                  </a:moveTo>
                  <a:cubicBezTo>
                    <a:pt x="49" y="8"/>
                    <a:pt x="49" y="8"/>
                    <a:pt x="49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6" y="8"/>
                    <a:pt x="58" y="7"/>
                    <a:pt x="58" y="4"/>
                  </a:cubicBezTo>
                  <a:cubicBezTo>
                    <a:pt x="58" y="2"/>
                    <a:pt x="56" y="0"/>
                    <a:pt x="5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2" y="4"/>
                  </a:cubicBezTo>
                  <a:cubicBezTo>
                    <a:pt x="2" y="7"/>
                    <a:pt x="4" y="8"/>
                    <a:pt x="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0" y="54"/>
                    <a:pt x="2" y="57"/>
                  </a:cubicBezTo>
                  <a:cubicBezTo>
                    <a:pt x="4" y="59"/>
                    <a:pt x="7" y="60"/>
                    <a:pt x="10" y="60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4" y="60"/>
                    <a:pt x="57" y="59"/>
                    <a:pt x="58" y="57"/>
                  </a:cubicBezTo>
                  <a:cubicBezTo>
                    <a:pt x="60" y="54"/>
                    <a:pt x="61" y="51"/>
                    <a:pt x="60" y="48"/>
                  </a:cubicBezTo>
                  <a:close/>
                  <a:moveTo>
                    <a:pt x="41" y="8"/>
                  </a:moveTo>
                  <a:cubicBezTo>
                    <a:pt x="47" y="28"/>
                    <a:pt x="47" y="28"/>
                    <a:pt x="47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9" y="10"/>
                    <a:pt x="19" y="8"/>
                  </a:cubicBezTo>
                  <a:lnTo>
                    <a:pt x="41" y="8"/>
                  </a:lnTo>
                  <a:close/>
                  <a:moveTo>
                    <a:pt x="52" y="52"/>
                  </a:moveTo>
                  <a:cubicBezTo>
                    <a:pt x="52" y="52"/>
                    <a:pt x="51" y="52"/>
                    <a:pt x="5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8" y="52"/>
                  </a:cubicBezTo>
                  <a:cubicBezTo>
                    <a:pt x="8" y="51"/>
                    <a:pt x="8" y="50"/>
                    <a:pt x="8" y="5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4" y="32"/>
                    <a:pt x="14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1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3" name="Freeform 56"/>
            <p:cNvSpPr>
              <a:spLocks noEditPoints="1"/>
            </p:cNvSpPr>
            <p:nvPr/>
          </p:nvSpPr>
          <p:spPr bwMode="auto">
            <a:xfrm>
              <a:off x="8995718" y="1654802"/>
              <a:ext cx="212220" cy="226103"/>
            </a:xfrm>
            <a:custGeom>
              <a:avLst/>
              <a:gdLst>
                <a:gd name="T0" fmla="*/ 20 w 68"/>
                <a:gd name="T1" fmla="*/ 54 h 72"/>
                <a:gd name="T2" fmla="*/ 18 w 68"/>
                <a:gd name="T3" fmla="*/ 56 h 72"/>
                <a:gd name="T4" fmla="*/ 16 w 68"/>
                <a:gd name="T5" fmla="*/ 54 h 72"/>
                <a:gd name="T6" fmla="*/ 16 w 68"/>
                <a:gd name="T7" fmla="*/ 30 h 72"/>
                <a:gd name="T8" fmla="*/ 18 w 68"/>
                <a:gd name="T9" fmla="*/ 28 h 72"/>
                <a:gd name="T10" fmla="*/ 20 w 68"/>
                <a:gd name="T11" fmla="*/ 30 h 72"/>
                <a:gd name="T12" fmla="*/ 20 w 68"/>
                <a:gd name="T13" fmla="*/ 54 h 72"/>
                <a:gd name="T14" fmla="*/ 28 w 68"/>
                <a:gd name="T15" fmla="*/ 54 h 72"/>
                <a:gd name="T16" fmla="*/ 26 w 68"/>
                <a:gd name="T17" fmla="*/ 56 h 72"/>
                <a:gd name="T18" fmla="*/ 24 w 68"/>
                <a:gd name="T19" fmla="*/ 54 h 72"/>
                <a:gd name="T20" fmla="*/ 24 w 68"/>
                <a:gd name="T21" fmla="*/ 30 h 72"/>
                <a:gd name="T22" fmla="*/ 26 w 68"/>
                <a:gd name="T23" fmla="*/ 28 h 72"/>
                <a:gd name="T24" fmla="*/ 28 w 68"/>
                <a:gd name="T25" fmla="*/ 30 h 72"/>
                <a:gd name="T26" fmla="*/ 28 w 68"/>
                <a:gd name="T27" fmla="*/ 54 h 72"/>
                <a:gd name="T28" fmla="*/ 36 w 68"/>
                <a:gd name="T29" fmla="*/ 54 h 72"/>
                <a:gd name="T30" fmla="*/ 34 w 68"/>
                <a:gd name="T31" fmla="*/ 56 h 72"/>
                <a:gd name="T32" fmla="*/ 32 w 68"/>
                <a:gd name="T33" fmla="*/ 54 h 72"/>
                <a:gd name="T34" fmla="*/ 32 w 68"/>
                <a:gd name="T35" fmla="*/ 30 h 72"/>
                <a:gd name="T36" fmla="*/ 34 w 68"/>
                <a:gd name="T37" fmla="*/ 28 h 72"/>
                <a:gd name="T38" fmla="*/ 36 w 68"/>
                <a:gd name="T39" fmla="*/ 30 h 72"/>
                <a:gd name="T40" fmla="*/ 36 w 68"/>
                <a:gd name="T41" fmla="*/ 54 h 72"/>
                <a:gd name="T42" fmla="*/ 54 w 68"/>
                <a:gd name="T43" fmla="*/ 12 h 72"/>
                <a:gd name="T44" fmla="*/ 52 w 68"/>
                <a:gd name="T45" fmla="*/ 12 h 72"/>
                <a:gd name="T46" fmla="*/ 52 w 68"/>
                <a:gd name="T47" fmla="*/ 8 h 72"/>
                <a:gd name="T48" fmla="*/ 44 w 68"/>
                <a:gd name="T49" fmla="*/ 0 h 72"/>
                <a:gd name="T50" fmla="*/ 8 w 68"/>
                <a:gd name="T51" fmla="*/ 0 h 72"/>
                <a:gd name="T52" fmla="*/ 0 w 68"/>
                <a:gd name="T53" fmla="*/ 8 h 72"/>
                <a:gd name="T54" fmla="*/ 0 w 68"/>
                <a:gd name="T55" fmla="*/ 60 h 72"/>
                <a:gd name="T56" fmla="*/ 12 w 68"/>
                <a:gd name="T57" fmla="*/ 72 h 72"/>
                <a:gd name="T58" fmla="*/ 40 w 68"/>
                <a:gd name="T59" fmla="*/ 72 h 72"/>
                <a:gd name="T60" fmla="*/ 52 w 68"/>
                <a:gd name="T61" fmla="*/ 60 h 72"/>
                <a:gd name="T62" fmla="*/ 54 w 68"/>
                <a:gd name="T63" fmla="*/ 60 h 72"/>
                <a:gd name="T64" fmla="*/ 68 w 68"/>
                <a:gd name="T65" fmla="*/ 46 h 72"/>
                <a:gd name="T66" fmla="*/ 68 w 68"/>
                <a:gd name="T67" fmla="*/ 26 h 72"/>
                <a:gd name="T68" fmla="*/ 54 w 68"/>
                <a:gd name="T69" fmla="*/ 12 h 72"/>
                <a:gd name="T70" fmla="*/ 8 w 68"/>
                <a:gd name="T71" fmla="*/ 8 h 72"/>
                <a:gd name="T72" fmla="*/ 44 w 68"/>
                <a:gd name="T73" fmla="*/ 8 h 72"/>
                <a:gd name="T74" fmla="*/ 44 w 68"/>
                <a:gd name="T75" fmla="*/ 12 h 72"/>
                <a:gd name="T76" fmla="*/ 26 w 68"/>
                <a:gd name="T77" fmla="*/ 12 h 72"/>
                <a:gd name="T78" fmla="*/ 26 w 68"/>
                <a:gd name="T79" fmla="*/ 14 h 72"/>
                <a:gd name="T80" fmla="*/ 21 w 68"/>
                <a:gd name="T81" fmla="*/ 16 h 72"/>
                <a:gd name="T82" fmla="*/ 20 w 68"/>
                <a:gd name="T83" fmla="*/ 16 h 72"/>
                <a:gd name="T84" fmla="*/ 19 w 68"/>
                <a:gd name="T85" fmla="*/ 17 h 72"/>
                <a:gd name="T86" fmla="*/ 14 w 68"/>
                <a:gd name="T87" fmla="*/ 20 h 72"/>
                <a:gd name="T88" fmla="*/ 8 w 68"/>
                <a:gd name="T89" fmla="*/ 14 h 72"/>
                <a:gd name="T90" fmla="*/ 8 w 68"/>
                <a:gd name="T91" fmla="*/ 8 h 72"/>
                <a:gd name="T92" fmla="*/ 44 w 68"/>
                <a:gd name="T93" fmla="*/ 60 h 72"/>
                <a:gd name="T94" fmla="*/ 40 w 68"/>
                <a:gd name="T95" fmla="*/ 64 h 72"/>
                <a:gd name="T96" fmla="*/ 12 w 68"/>
                <a:gd name="T97" fmla="*/ 64 h 72"/>
                <a:gd name="T98" fmla="*/ 8 w 68"/>
                <a:gd name="T99" fmla="*/ 60 h 72"/>
                <a:gd name="T100" fmla="*/ 8 w 68"/>
                <a:gd name="T101" fmla="*/ 22 h 72"/>
                <a:gd name="T102" fmla="*/ 14 w 68"/>
                <a:gd name="T103" fmla="*/ 24 h 72"/>
                <a:gd name="T104" fmla="*/ 22 w 68"/>
                <a:gd name="T105" fmla="*/ 20 h 72"/>
                <a:gd name="T106" fmla="*/ 29 w 68"/>
                <a:gd name="T107" fmla="*/ 16 h 72"/>
                <a:gd name="T108" fmla="*/ 44 w 68"/>
                <a:gd name="T109" fmla="*/ 16 h 72"/>
                <a:gd name="T110" fmla="*/ 44 w 68"/>
                <a:gd name="T111" fmla="*/ 60 h 72"/>
                <a:gd name="T112" fmla="*/ 60 w 68"/>
                <a:gd name="T113" fmla="*/ 46 h 72"/>
                <a:gd name="T114" fmla="*/ 54 w 68"/>
                <a:gd name="T115" fmla="*/ 52 h 72"/>
                <a:gd name="T116" fmla="*/ 48 w 68"/>
                <a:gd name="T117" fmla="*/ 52 h 72"/>
                <a:gd name="T118" fmla="*/ 48 w 68"/>
                <a:gd name="T119" fmla="*/ 20 h 72"/>
                <a:gd name="T120" fmla="*/ 54 w 68"/>
                <a:gd name="T121" fmla="*/ 20 h 72"/>
                <a:gd name="T122" fmla="*/ 60 w 68"/>
                <a:gd name="T123" fmla="*/ 26 h 72"/>
                <a:gd name="T124" fmla="*/ 60 w 68"/>
                <a:gd name="T125" fmla="*/ 4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72">
                  <a:moveTo>
                    <a:pt x="20" y="54"/>
                  </a:moveTo>
                  <a:cubicBezTo>
                    <a:pt x="20" y="55"/>
                    <a:pt x="19" y="56"/>
                    <a:pt x="18" y="56"/>
                  </a:cubicBezTo>
                  <a:cubicBezTo>
                    <a:pt x="17" y="56"/>
                    <a:pt x="16" y="55"/>
                    <a:pt x="16" y="5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7" y="28"/>
                    <a:pt x="18" y="28"/>
                  </a:cubicBezTo>
                  <a:cubicBezTo>
                    <a:pt x="19" y="28"/>
                    <a:pt x="20" y="29"/>
                    <a:pt x="20" y="30"/>
                  </a:cubicBezTo>
                  <a:lnTo>
                    <a:pt x="20" y="54"/>
                  </a:lnTo>
                  <a:close/>
                  <a:moveTo>
                    <a:pt x="28" y="54"/>
                  </a:moveTo>
                  <a:cubicBezTo>
                    <a:pt x="28" y="55"/>
                    <a:pt x="27" y="56"/>
                    <a:pt x="26" y="56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5" y="28"/>
                    <a:pt x="26" y="28"/>
                  </a:cubicBezTo>
                  <a:cubicBezTo>
                    <a:pt x="27" y="28"/>
                    <a:pt x="28" y="29"/>
                    <a:pt x="28" y="30"/>
                  </a:cubicBezTo>
                  <a:lnTo>
                    <a:pt x="28" y="54"/>
                  </a:lnTo>
                  <a:close/>
                  <a:moveTo>
                    <a:pt x="36" y="54"/>
                  </a:moveTo>
                  <a:cubicBezTo>
                    <a:pt x="36" y="55"/>
                    <a:pt x="35" y="56"/>
                    <a:pt x="34" y="56"/>
                  </a:cubicBezTo>
                  <a:cubicBezTo>
                    <a:pt x="33" y="56"/>
                    <a:pt x="32" y="55"/>
                    <a:pt x="32" y="54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3" y="28"/>
                    <a:pt x="34" y="28"/>
                  </a:cubicBezTo>
                  <a:cubicBezTo>
                    <a:pt x="35" y="28"/>
                    <a:pt x="36" y="29"/>
                    <a:pt x="36" y="30"/>
                  </a:cubicBezTo>
                  <a:lnTo>
                    <a:pt x="36" y="54"/>
                  </a:lnTo>
                  <a:close/>
                  <a:moveTo>
                    <a:pt x="54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6" y="72"/>
                    <a:pt x="52" y="67"/>
                    <a:pt x="52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1" y="60"/>
                    <a:pt x="68" y="54"/>
                    <a:pt x="68" y="4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19"/>
                    <a:pt x="61" y="12"/>
                    <a:pt x="54" y="12"/>
                  </a:cubicBezTo>
                  <a:close/>
                  <a:moveTo>
                    <a:pt x="8" y="8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6"/>
                    <a:pt x="23" y="17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9"/>
                    <a:pt x="16" y="20"/>
                    <a:pt x="14" y="20"/>
                  </a:cubicBezTo>
                  <a:cubicBezTo>
                    <a:pt x="10" y="20"/>
                    <a:pt x="8" y="18"/>
                    <a:pt x="8" y="14"/>
                  </a:cubicBezTo>
                  <a:lnTo>
                    <a:pt x="8" y="8"/>
                  </a:lnTo>
                  <a:close/>
                  <a:moveTo>
                    <a:pt x="44" y="60"/>
                  </a:moveTo>
                  <a:cubicBezTo>
                    <a:pt x="44" y="63"/>
                    <a:pt x="42" y="64"/>
                    <a:pt x="40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3"/>
                    <a:pt x="8" y="6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4"/>
                    <a:pt x="12" y="24"/>
                    <a:pt x="14" y="24"/>
                  </a:cubicBezTo>
                  <a:cubicBezTo>
                    <a:pt x="17" y="24"/>
                    <a:pt x="20" y="23"/>
                    <a:pt x="22" y="20"/>
                  </a:cubicBezTo>
                  <a:cubicBezTo>
                    <a:pt x="25" y="20"/>
                    <a:pt x="27" y="19"/>
                    <a:pt x="29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4" y="60"/>
                  </a:lnTo>
                  <a:close/>
                  <a:moveTo>
                    <a:pt x="60" y="46"/>
                  </a:moveTo>
                  <a:cubicBezTo>
                    <a:pt x="60" y="50"/>
                    <a:pt x="57" y="52"/>
                    <a:pt x="54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20"/>
                    <a:pt x="60" y="23"/>
                    <a:pt x="60" y="26"/>
                  </a:cubicBezTo>
                  <a:lnTo>
                    <a:pt x="6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4" name="Freeform 58"/>
            <p:cNvSpPr>
              <a:spLocks noEditPoints="1"/>
            </p:cNvSpPr>
            <p:nvPr/>
          </p:nvSpPr>
          <p:spPr bwMode="auto">
            <a:xfrm>
              <a:off x="9358917" y="2489794"/>
              <a:ext cx="226103" cy="226103"/>
            </a:xfrm>
            <a:custGeom>
              <a:avLst/>
              <a:gdLst>
                <a:gd name="T0" fmla="*/ 60 w 72"/>
                <a:gd name="T1" fmla="*/ 0 h 72"/>
                <a:gd name="T2" fmla="*/ 16 w 72"/>
                <a:gd name="T3" fmla="*/ 0 h 72"/>
                <a:gd name="T4" fmla="*/ 13 w 72"/>
                <a:gd name="T5" fmla="*/ 2 h 72"/>
                <a:gd name="T6" fmla="*/ 1 w 72"/>
                <a:gd name="T7" fmla="*/ 14 h 72"/>
                <a:gd name="T8" fmla="*/ 1 w 72"/>
                <a:gd name="T9" fmla="*/ 14 h 72"/>
                <a:gd name="T10" fmla="*/ 0 w 72"/>
                <a:gd name="T11" fmla="*/ 16 h 72"/>
                <a:gd name="T12" fmla="*/ 0 w 72"/>
                <a:gd name="T13" fmla="*/ 16 h 72"/>
                <a:gd name="T14" fmla="*/ 0 w 72"/>
                <a:gd name="T15" fmla="*/ 60 h 72"/>
                <a:gd name="T16" fmla="*/ 12 w 72"/>
                <a:gd name="T17" fmla="*/ 72 h 72"/>
                <a:gd name="T18" fmla="*/ 48 w 72"/>
                <a:gd name="T19" fmla="*/ 72 h 72"/>
                <a:gd name="T20" fmla="*/ 59 w 72"/>
                <a:gd name="T21" fmla="*/ 64 h 72"/>
                <a:gd name="T22" fmla="*/ 62 w 72"/>
                <a:gd name="T23" fmla="*/ 64 h 72"/>
                <a:gd name="T24" fmla="*/ 72 w 72"/>
                <a:gd name="T25" fmla="*/ 52 h 72"/>
                <a:gd name="T26" fmla="*/ 72 w 72"/>
                <a:gd name="T27" fmla="*/ 12 h 72"/>
                <a:gd name="T28" fmla="*/ 60 w 72"/>
                <a:gd name="T29" fmla="*/ 0 h 72"/>
                <a:gd name="T30" fmla="*/ 12 w 72"/>
                <a:gd name="T31" fmla="*/ 64 h 72"/>
                <a:gd name="T32" fmla="*/ 8 w 72"/>
                <a:gd name="T33" fmla="*/ 60 h 72"/>
                <a:gd name="T34" fmla="*/ 8 w 72"/>
                <a:gd name="T35" fmla="*/ 20 h 72"/>
                <a:gd name="T36" fmla="*/ 16 w 72"/>
                <a:gd name="T37" fmla="*/ 20 h 72"/>
                <a:gd name="T38" fmla="*/ 16 w 72"/>
                <a:gd name="T39" fmla="*/ 64 h 72"/>
                <a:gd name="T40" fmla="*/ 12 w 72"/>
                <a:gd name="T41" fmla="*/ 64 h 72"/>
                <a:gd name="T42" fmla="*/ 52 w 72"/>
                <a:gd name="T43" fmla="*/ 60 h 72"/>
                <a:gd name="T44" fmla="*/ 48 w 72"/>
                <a:gd name="T45" fmla="*/ 64 h 72"/>
                <a:gd name="T46" fmla="*/ 20 w 72"/>
                <a:gd name="T47" fmla="*/ 64 h 72"/>
                <a:gd name="T48" fmla="*/ 20 w 72"/>
                <a:gd name="T49" fmla="*/ 20 h 72"/>
                <a:gd name="T50" fmla="*/ 48 w 72"/>
                <a:gd name="T51" fmla="*/ 20 h 72"/>
                <a:gd name="T52" fmla="*/ 52 w 72"/>
                <a:gd name="T53" fmla="*/ 24 h 72"/>
                <a:gd name="T54" fmla="*/ 52 w 72"/>
                <a:gd name="T55" fmla="*/ 60 h 72"/>
                <a:gd name="T56" fmla="*/ 64 w 72"/>
                <a:gd name="T57" fmla="*/ 52 h 72"/>
                <a:gd name="T58" fmla="*/ 62 w 72"/>
                <a:gd name="T59" fmla="*/ 56 h 72"/>
                <a:gd name="T60" fmla="*/ 60 w 72"/>
                <a:gd name="T61" fmla="*/ 56 h 72"/>
                <a:gd name="T62" fmla="*/ 60 w 72"/>
                <a:gd name="T63" fmla="*/ 24 h 72"/>
                <a:gd name="T64" fmla="*/ 48 w 72"/>
                <a:gd name="T65" fmla="*/ 12 h 72"/>
                <a:gd name="T66" fmla="*/ 14 w 72"/>
                <a:gd name="T67" fmla="*/ 12 h 72"/>
                <a:gd name="T68" fmla="*/ 18 w 72"/>
                <a:gd name="T69" fmla="*/ 8 h 72"/>
                <a:gd name="T70" fmla="*/ 60 w 72"/>
                <a:gd name="T71" fmla="*/ 8 h 72"/>
                <a:gd name="T72" fmla="*/ 64 w 72"/>
                <a:gd name="T73" fmla="*/ 12 h 72"/>
                <a:gd name="T74" fmla="*/ 64 w 72"/>
                <a:gd name="T75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72">
                  <a:moveTo>
                    <a:pt x="6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53" y="72"/>
                    <a:pt x="58" y="69"/>
                    <a:pt x="59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8" y="64"/>
                    <a:pt x="72" y="59"/>
                    <a:pt x="72" y="5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6"/>
                    <a:pt x="67" y="0"/>
                    <a:pt x="60" y="0"/>
                  </a:cubicBezTo>
                  <a:close/>
                  <a:moveTo>
                    <a:pt x="12" y="64"/>
                  </a:moveTo>
                  <a:cubicBezTo>
                    <a:pt x="10" y="64"/>
                    <a:pt x="8" y="63"/>
                    <a:pt x="8" y="6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2" y="64"/>
                  </a:lnTo>
                  <a:close/>
                  <a:moveTo>
                    <a:pt x="52" y="60"/>
                  </a:moveTo>
                  <a:cubicBezTo>
                    <a:pt x="52" y="63"/>
                    <a:pt x="50" y="64"/>
                    <a:pt x="48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0" y="20"/>
                    <a:pt x="52" y="22"/>
                    <a:pt x="52" y="24"/>
                  </a:cubicBezTo>
                  <a:lnTo>
                    <a:pt x="52" y="60"/>
                  </a:lnTo>
                  <a:close/>
                  <a:moveTo>
                    <a:pt x="64" y="52"/>
                  </a:moveTo>
                  <a:cubicBezTo>
                    <a:pt x="64" y="55"/>
                    <a:pt x="63" y="56"/>
                    <a:pt x="62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18"/>
                    <a:pt x="55" y="12"/>
                    <a:pt x="48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10"/>
                    <a:pt x="64" y="12"/>
                  </a:cubicBezTo>
                  <a:lnTo>
                    <a:pt x="64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5" name="Freeform 60"/>
            <p:cNvSpPr>
              <a:spLocks noEditPoints="1"/>
            </p:cNvSpPr>
            <p:nvPr/>
          </p:nvSpPr>
          <p:spPr bwMode="auto">
            <a:xfrm>
              <a:off x="8140870" y="2523378"/>
              <a:ext cx="226103" cy="202302"/>
            </a:xfrm>
            <a:custGeom>
              <a:avLst/>
              <a:gdLst>
                <a:gd name="T0" fmla="*/ 60 w 72"/>
                <a:gd name="T1" fmla="*/ 12 h 64"/>
                <a:gd name="T2" fmla="*/ 48 w 72"/>
                <a:gd name="T3" fmla="*/ 0 h 64"/>
                <a:gd name="T4" fmla="*/ 24 w 72"/>
                <a:gd name="T5" fmla="*/ 0 h 64"/>
                <a:gd name="T6" fmla="*/ 12 w 72"/>
                <a:gd name="T7" fmla="*/ 12 h 64"/>
                <a:gd name="T8" fmla="*/ 0 w 72"/>
                <a:gd name="T9" fmla="*/ 24 h 64"/>
                <a:gd name="T10" fmla="*/ 0 w 72"/>
                <a:gd name="T11" fmla="*/ 52 h 64"/>
                <a:gd name="T12" fmla="*/ 12 w 72"/>
                <a:gd name="T13" fmla="*/ 64 h 64"/>
                <a:gd name="T14" fmla="*/ 60 w 72"/>
                <a:gd name="T15" fmla="*/ 64 h 64"/>
                <a:gd name="T16" fmla="*/ 72 w 72"/>
                <a:gd name="T17" fmla="*/ 52 h 64"/>
                <a:gd name="T18" fmla="*/ 72 w 72"/>
                <a:gd name="T19" fmla="*/ 24 h 64"/>
                <a:gd name="T20" fmla="*/ 60 w 72"/>
                <a:gd name="T21" fmla="*/ 12 h 64"/>
                <a:gd name="T22" fmla="*/ 24 w 72"/>
                <a:gd name="T23" fmla="*/ 8 h 64"/>
                <a:gd name="T24" fmla="*/ 48 w 72"/>
                <a:gd name="T25" fmla="*/ 8 h 64"/>
                <a:gd name="T26" fmla="*/ 52 w 72"/>
                <a:gd name="T27" fmla="*/ 12 h 64"/>
                <a:gd name="T28" fmla="*/ 20 w 72"/>
                <a:gd name="T29" fmla="*/ 12 h 64"/>
                <a:gd name="T30" fmla="*/ 24 w 72"/>
                <a:gd name="T31" fmla="*/ 8 h 64"/>
                <a:gd name="T32" fmla="*/ 64 w 72"/>
                <a:gd name="T33" fmla="*/ 52 h 64"/>
                <a:gd name="T34" fmla="*/ 60 w 72"/>
                <a:gd name="T35" fmla="*/ 56 h 64"/>
                <a:gd name="T36" fmla="*/ 12 w 72"/>
                <a:gd name="T37" fmla="*/ 56 h 64"/>
                <a:gd name="T38" fmla="*/ 8 w 72"/>
                <a:gd name="T39" fmla="*/ 52 h 64"/>
                <a:gd name="T40" fmla="*/ 8 w 72"/>
                <a:gd name="T41" fmla="*/ 48 h 64"/>
                <a:gd name="T42" fmla="*/ 64 w 72"/>
                <a:gd name="T43" fmla="*/ 48 h 64"/>
                <a:gd name="T44" fmla="*/ 64 w 72"/>
                <a:gd name="T45" fmla="*/ 52 h 64"/>
                <a:gd name="T46" fmla="*/ 8 w 72"/>
                <a:gd name="T47" fmla="*/ 44 h 64"/>
                <a:gd name="T48" fmla="*/ 8 w 72"/>
                <a:gd name="T49" fmla="*/ 24 h 64"/>
                <a:gd name="T50" fmla="*/ 12 w 72"/>
                <a:gd name="T51" fmla="*/ 20 h 64"/>
                <a:gd name="T52" fmla="*/ 60 w 72"/>
                <a:gd name="T53" fmla="*/ 20 h 64"/>
                <a:gd name="T54" fmla="*/ 64 w 72"/>
                <a:gd name="T55" fmla="*/ 24 h 64"/>
                <a:gd name="T56" fmla="*/ 64 w 72"/>
                <a:gd name="T57" fmla="*/ 44 h 64"/>
                <a:gd name="T58" fmla="*/ 8 w 72"/>
                <a:gd name="T59" fmla="*/ 44 h 64"/>
                <a:gd name="T60" fmla="*/ 40 w 72"/>
                <a:gd name="T61" fmla="*/ 32 h 64"/>
                <a:gd name="T62" fmla="*/ 32 w 72"/>
                <a:gd name="T63" fmla="*/ 32 h 64"/>
                <a:gd name="T64" fmla="*/ 28 w 72"/>
                <a:gd name="T65" fmla="*/ 36 h 64"/>
                <a:gd name="T66" fmla="*/ 32 w 72"/>
                <a:gd name="T67" fmla="*/ 40 h 64"/>
                <a:gd name="T68" fmla="*/ 40 w 72"/>
                <a:gd name="T69" fmla="*/ 40 h 64"/>
                <a:gd name="T70" fmla="*/ 44 w 72"/>
                <a:gd name="T71" fmla="*/ 36 h 64"/>
                <a:gd name="T72" fmla="*/ 40 w 72"/>
                <a:gd name="T7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64">
                  <a:moveTo>
                    <a:pt x="60" y="12"/>
                  </a:moveTo>
                  <a:cubicBezTo>
                    <a:pt x="60" y="6"/>
                    <a:pt x="54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2" y="6"/>
                    <a:pt x="12" y="12"/>
                  </a:cubicBezTo>
                  <a:cubicBezTo>
                    <a:pt x="5" y="12"/>
                    <a:pt x="0" y="18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5" y="64"/>
                    <a:pt x="12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6" y="64"/>
                    <a:pt x="72" y="59"/>
                    <a:pt x="72" y="52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8"/>
                    <a:pt x="66" y="12"/>
                    <a:pt x="60" y="12"/>
                  </a:cubicBezTo>
                  <a:close/>
                  <a:moveTo>
                    <a:pt x="24" y="8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50" y="8"/>
                    <a:pt x="52" y="10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0"/>
                    <a:pt x="22" y="8"/>
                    <a:pt x="24" y="8"/>
                  </a:cubicBezTo>
                  <a:close/>
                  <a:moveTo>
                    <a:pt x="64" y="52"/>
                  </a:moveTo>
                  <a:cubicBezTo>
                    <a:pt x="64" y="55"/>
                    <a:pt x="62" y="56"/>
                    <a:pt x="60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0" y="56"/>
                    <a:pt x="8" y="55"/>
                    <a:pt x="8" y="52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64" y="48"/>
                    <a:pt x="64" y="48"/>
                    <a:pt x="64" y="48"/>
                  </a:cubicBezTo>
                  <a:lnTo>
                    <a:pt x="64" y="52"/>
                  </a:lnTo>
                  <a:close/>
                  <a:moveTo>
                    <a:pt x="8" y="4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2"/>
                    <a:pt x="10" y="20"/>
                    <a:pt x="12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8" y="44"/>
                  </a:lnTo>
                  <a:close/>
                  <a:moveTo>
                    <a:pt x="40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0" y="32"/>
                    <a:pt x="28" y="34"/>
                    <a:pt x="28" y="36"/>
                  </a:cubicBezTo>
                  <a:cubicBezTo>
                    <a:pt x="28" y="39"/>
                    <a:pt x="30" y="40"/>
                    <a:pt x="32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40"/>
                    <a:pt x="44" y="39"/>
                    <a:pt x="44" y="36"/>
                  </a:cubicBezTo>
                  <a:cubicBezTo>
                    <a:pt x="44" y="34"/>
                    <a:pt x="42" y="32"/>
                    <a:pt x="4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6" name="Freeform 80"/>
            <p:cNvSpPr>
              <a:spLocks noEditPoints="1"/>
            </p:cNvSpPr>
            <p:nvPr/>
          </p:nvSpPr>
          <p:spPr bwMode="auto">
            <a:xfrm>
              <a:off x="7488536" y="1466581"/>
              <a:ext cx="321267" cy="255496"/>
            </a:xfrm>
            <a:custGeom>
              <a:avLst/>
              <a:gdLst>
                <a:gd name="T0" fmla="*/ 68 w 80"/>
                <a:gd name="T1" fmla="*/ 64 h 64"/>
                <a:gd name="T2" fmla="*/ 12 w 80"/>
                <a:gd name="T3" fmla="*/ 64 h 64"/>
                <a:gd name="T4" fmla="*/ 0 w 80"/>
                <a:gd name="T5" fmla="*/ 52 h 64"/>
                <a:gd name="T6" fmla="*/ 0 w 80"/>
                <a:gd name="T7" fmla="*/ 20 h 64"/>
                <a:gd name="T8" fmla="*/ 12 w 80"/>
                <a:gd name="T9" fmla="*/ 8 h 64"/>
                <a:gd name="T10" fmla="*/ 19 w 80"/>
                <a:gd name="T11" fmla="*/ 8 h 64"/>
                <a:gd name="T12" fmla="*/ 23 w 80"/>
                <a:gd name="T13" fmla="*/ 4 h 64"/>
                <a:gd name="T14" fmla="*/ 32 w 80"/>
                <a:gd name="T15" fmla="*/ 0 h 64"/>
                <a:gd name="T16" fmla="*/ 48 w 80"/>
                <a:gd name="T17" fmla="*/ 0 h 64"/>
                <a:gd name="T18" fmla="*/ 58 w 80"/>
                <a:gd name="T19" fmla="*/ 4 h 64"/>
                <a:gd name="T20" fmla="*/ 62 w 80"/>
                <a:gd name="T21" fmla="*/ 8 h 64"/>
                <a:gd name="T22" fmla="*/ 68 w 80"/>
                <a:gd name="T23" fmla="*/ 8 h 64"/>
                <a:gd name="T24" fmla="*/ 80 w 80"/>
                <a:gd name="T25" fmla="*/ 20 h 64"/>
                <a:gd name="T26" fmla="*/ 80 w 80"/>
                <a:gd name="T27" fmla="*/ 52 h 64"/>
                <a:gd name="T28" fmla="*/ 68 w 80"/>
                <a:gd name="T29" fmla="*/ 64 h 64"/>
                <a:gd name="T30" fmla="*/ 12 w 80"/>
                <a:gd name="T31" fmla="*/ 16 h 64"/>
                <a:gd name="T32" fmla="*/ 8 w 80"/>
                <a:gd name="T33" fmla="*/ 20 h 64"/>
                <a:gd name="T34" fmla="*/ 8 w 80"/>
                <a:gd name="T35" fmla="*/ 52 h 64"/>
                <a:gd name="T36" fmla="*/ 12 w 80"/>
                <a:gd name="T37" fmla="*/ 56 h 64"/>
                <a:gd name="T38" fmla="*/ 68 w 80"/>
                <a:gd name="T39" fmla="*/ 56 h 64"/>
                <a:gd name="T40" fmla="*/ 72 w 80"/>
                <a:gd name="T41" fmla="*/ 52 h 64"/>
                <a:gd name="T42" fmla="*/ 72 w 80"/>
                <a:gd name="T43" fmla="*/ 20 h 64"/>
                <a:gd name="T44" fmla="*/ 68 w 80"/>
                <a:gd name="T45" fmla="*/ 16 h 64"/>
                <a:gd name="T46" fmla="*/ 60 w 80"/>
                <a:gd name="T47" fmla="*/ 16 h 64"/>
                <a:gd name="T48" fmla="*/ 57 w 80"/>
                <a:gd name="T49" fmla="*/ 15 h 64"/>
                <a:gd name="T50" fmla="*/ 52 w 80"/>
                <a:gd name="T51" fmla="*/ 10 h 64"/>
                <a:gd name="T52" fmla="*/ 48 w 80"/>
                <a:gd name="T53" fmla="*/ 8 h 64"/>
                <a:gd name="T54" fmla="*/ 32 w 80"/>
                <a:gd name="T55" fmla="*/ 8 h 64"/>
                <a:gd name="T56" fmla="*/ 28 w 80"/>
                <a:gd name="T57" fmla="*/ 10 h 64"/>
                <a:gd name="T58" fmla="*/ 23 w 80"/>
                <a:gd name="T59" fmla="*/ 15 h 64"/>
                <a:gd name="T60" fmla="*/ 20 w 80"/>
                <a:gd name="T61" fmla="*/ 16 h 64"/>
                <a:gd name="T62" fmla="*/ 12 w 80"/>
                <a:gd name="T63" fmla="*/ 16 h 64"/>
                <a:gd name="T64" fmla="*/ 40 w 80"/>
                <a:gd name="T65" fmla="*/ 24 h 64"/>
                <a:gd name="T66" fmla="*/ 50 w 80"/>
                <a:gd name="T67" fmla="*/ 34 h 64"/>
                <a:gd name="T68" fmla="*/ 40 w 80"/>
                <a:gd name="T69" fmla="*/ 44 h 64"/>
                <a:gd name="T70" fmla="*/ 30 w 80"/>
                <a:gd name="T71" fmla="*/ 34 h 64"/>
                <a:gd name="T72" fmla="*/ 40 w 80"/>
                <a:gd name="T73" fmla="*/ 24 h 64"/>
                <a:gd name="T74" fmla="*/ 40 w 80"/>
                <a:gd name="T75" fmla="*/ 20 h 64"/>
                <a:gd name="T76" fmla="*/ 26 w 80"/>
                <a:gd name="T77" fmla="*/ 34 h 64"/>
                <a:gd name="T78" fmla="*/ 40 w 80"/>
                <a:gd name="T79" fmla="*/ 48 h 64"/>
                <a:gd name="T80" fmla="*/ 54 w 80"/>
                <a:gd name="T81" fmla="*/ 34 h 64"/>
                <a:gd name="T82" fmla="*/ 40 w 80"/>
                <a:gd name="T83" fmla="*/ 20 h 64"/>
                <a:gd name="T84" fmla="*/ 64 w 80"/>
                <a:gd name="T85" fmla="*/ 19 h 64"/>
                <a:gd name="T86" fmla="*/ 59 w 80"/>
                <a:gd name="T87" fmla="*/ 24 h 64"/>
                <a:gd name="T88" fmla="*/ 64 w 80"/>
                <a:gd name="T89" fmla="*/ 29 h 64"/>
                <a:gd name="T90" fmla="*/ 69 w 80"/>
                <a:gd name="T91" fmla="*/ 24 h 64"/>
                <a:gd name="T92" fmla="*/ 64 w 80"/>
                <a:gd name="T93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64">
                  <a:moveTo>
                    <a:pt x="68" y="64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6" y="64"/>
                    <a:pt x="0" y="59"/>
                    <a:pt x="0" y="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3"/>
                    <a:pt x="6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5" y="2"/>
                    <a:pt x="29" y="0"/>
                    <a:pt x="3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6" y="2"/>
                    <a:pt x="58" y="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8"/>
                    <a:pt x="80" y="13"/>
                    <a:pt x="80" y="20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59"/>
                    <a:pt x="75" y="64"/>
                    <a:pt x="68" y="64"/>
                  </a:cubicBezTo>
                  <a:close/>
                  <a:moveTo>
                    <a:pt x="12" y="16"/>
                  </a:moveTo>
                  <a:cubicBezTo>
                    <a:pt x="10" y="16"/>
                    <a:pt x="8" y="18"/>
                    <a:pt x="8" y="2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10" y="56"/>
                    <a:pt x="12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70" y="56"/>
                    <a:pt x="72" y="54"/>
                    <a:pt x="72" y="52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8"/>
                    <a:pt x="70" y="16"/>
                    <a:pt x="68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6"/>
                    <a:pt x="58" y="16"/>
                    <a:pt x="57" y="15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9"/>
                    <a:pt x="49" y="8"/>
                    <a:pt x="4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29" y="9"/>
                    <a:pt x="28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6"/>
                    <a:pt x="21" y="16"/>
                    <a:pt x="20" y="16"/>
                  </a:cubicBezTo>
                  <a:lnTo>
                    <a:pt x="12" y="16"/>
                  </a:lnTo>
                  <a:close/>
                  <a:moveTo>
                    <a:pt x="40" y="24"/>
                  </a:moveTo>
                  <a:cubicBezTo>
                    <a:pt x="46" y="24"/>
                    <a:pt x="50" y="28"/>
                    <a:pt x="50" y="34"/>
                  </a:cubicBezTo>
                  <a:cubicBezTo>
                    <a:pt x="50" y="39"/>
                    <a:pt x="46" y="44"/>
                    <a:pt x="40" y="44"/>
                  </a:cubicBezTo>
                  <a:cubicBezTo>
                    <a:pt x="35" y="44"/>
                    <a:pt x="30" y="39"/>
                    <a:pt x="30" y="34"/>
                  </a:cubicBezTo>
                  <a:cubicBezTo>
                    <a:pt x="30" y="28"/>
                    <a:pt x="35" y="24"/>
                    <a:pt x="40" y="24"/>
                  </a:cubicBezTo>
                  <a:moveTo>
                    <a:pt x="40" y="20"/>
                  </a:moveTo>
                  <a:cubicBezTo>
                    <a:pt x="32" y="20"/>
                    <a:pt x="26" y="26"/>
                    <a:pt x="26" y="34"/>
                  </a:cubicBezTo>
                  <a:cubicBezTo>
                    <a:pt x="26" y="42"/>
                    <a:pt x="32" y="48"/>
                    <a:pt x="40" y="48"/>
                  </a:cubicBezTo>
                  <a:cubicBezTo>
                    <a:pt x="48" y="48"/>
                    <a:pt x="54" y="42"/>
                    <a:pt x="54" y="34"/>
                  </a:cubicBezTo>
                  <a:cubicBezTo>
                    <a:pt x="54" y="26"/>
                    <a:pt x="48" y="20"/>
                    <a:pt x="40" y="20"/>
                  </a:cubicBezTo>
                  <a:close/>
                  <a:moveTo>
                    <a:pt x="64" y="19"/>
                  </a:moveTo>
                  <a:cubicBezTo>
                    <a:pt x="61" y="19"/>
                    <a:pt x="59" y="21"/>
                    <a:pt x="59" y="24"/>
                  </a:cubicBezTo>
                  <a:cubicBezTo>
                    <a:pt x="59" y="27"/>
                    <a:pt x="61" y="29"/>
                    <a:pt x="64" y="29"/>
                  </a:cubicBezTo>
                  <a:cubicBezTo>
                    <a:pt x="67" y="29"/>
                    <a:pt x="69" y="27"/>
                    <a:pt x="69" y="24"/>
                  </a:cubicBezTo>
                  <a:cubicBezTo>
                    <a:pt x="69" y="21"/>
                    <a:pt x="67" y="19"/>
                    <a:pt x="64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7" name="Freeform 84"/>
            <p:cNvSpPr>
              <a:spLocks noEditPoints="1"/>
            </p:cNvSpPr>
            <p:nvPr/>
          </p:nvSpPr>
          <p:spPr bwMode="auto">
            <a:xfrm>
              <a:off x="8037161" y="986313"/>
              <a:ext cx="297523" cy="297523"/>
            </a:xfrm>
            <a:custGeom>
              <a:avLst/>
              <a:gdLst>
                <a:gd name="T0" fmla="*/ 68 w 72"/>
                <a:gd name="T1" fmla="*/ 56 h 72"/>
                <a:gd name="T2" fmla="*/ 4 w 72"/>
                <a:gd name="T3" fmla="*/ 56 h 72"/>
                <a:gd name="T4" fmla="*/ 0 w 72"/>
                <a:gd name="T5" fmla="*/ 52 h 72"/>
                <a:gd name="T6" fmla="*/ 0 w 72"/>
                <a:gd name="T7" fmla="*/ 40 h 72"/>
                <a:gd name="T8" fmla="*/ 3 w 72"/>
                <a:gd name="T9" fmla="*/ 32 h 72"/>
                <a:gd name="T10" fmla="*/ 19 w 72"/>
                <a:gd name="T11" fmla="*/ 12 h 72"/>
                <a:gd name="T12" fmla="*/ 35 w 72"/>
                <a:gd name="T13" fmla="*/ 10 h 72"/>
                <a:gd name="T14" fmla="*/ 42 w 72"/>
                <a:gd name="T15" fmla="*/ 15 h 72"/>
                <a:gd name="T16" fmla="*/ 51 w 72"/>
                <a:gd name="T17" fmla="*/ 4 h 72"/>
                <a:gd name="T18" fmla="*/ 60 w 72"/>
                <a:gd name="T19" fmla="*/ 0 h 72"/>
                <a:gd name="T20" fmla="*/ 68 w 72"/>
                <a:gd name="T21" fmla="*/ 3 h 72"/>
                <a:gd name="T22" fmla="*/ 72 w 72"/>
                <a:gd name="T23" fmla="*/ 12 h 72"/>
                <a:gd name="T24" fmla="*/ 72 w 72"/>
                <a:gd name="T25" fmla="*/ 52 h 72"/>
                <a:gd name="T26" fmla="*/ 68 w 72"/>
                <a:gd name="T27" fmla="*/ 56 h 72"/>
                <a:gd name="T28" fmla="*/ 8 w 72"/>
                <a:gd name="T29" fmla="*/ 48 h 72"/>
                <a:gd name="T30" fmla="*/ 64 w 72"/>
                <a:gd name="T31" fmla="*/ 48 h 72"/>
                <a:gd name="T32" fmla="*/ 64 w 72"/>
                <a:gd name="T33" fmla="*/ 12 h 72"/>
                <a:gd name="T34" fmla="*/ 63 w 72"/>
                <a:gd name="T35" fmla="*/ 9 h 72"/>
                <a:gd name="T36" fmla="*/ 60 w 72"/>
                <a:gd name="T37" fmla="*/ 8 h 72"/>
                <a:gd name="T38" fmla="*/ 57 w 72"/>
                <a:gd name="T39" fmla="*/ 9 h 72"/>
                <a:gd name="T40" fmla="*/ 46 w 72"/>
                <a:gd name="T41" fmla="*/ 23 h 72"/>
                <a:gd name="T42" fmla="*/ 40 w 72"/>
                <a:gd name="T43" fmla="*/ 24 h 72"/>
                <a:gd name="T44" fmla="*/ 31 w 72"/>
                <a:gd name="T45" fmla="*/ 17 h 72"/>
                <a:gd name="T46" fmla="*/ 25 w 72"/>
                <a:gd name="T47" fmla="*/ 17 h 72"/>
                <a:gd name="T48" fmla="*/ 9 w 72"/>
                <a:gd name="T49" fmla="*/ 37 h 72"/>
                <a:gd name="T50" fmla="*/ 8 w 72"/>
                <a:gd name="T51" fmla="*/ 40 h 72"/>
                <a:gd name="T52" fmla="*/ 8 w 72"/>
                <a:gd name="T53" fmla="*/ 48 h 72"/>
                <a:gd name="T54" fmla="*/ 68 w 72"/>
                <a:gd name="T55" fmla="*/ 72 h 72"/>
                <a:gd name="T56" fmla="*/ 4 w 72"/>
                <a:gd name="T57" fmla="*/ 72 h 72"/>
                <a:gd name="T58" fmla="*/ 0 w 72"/>
                <a:gd name="T59" fmla="*/ 68 h 72"/>
                <a:gd name="T60" fmla="*/ 4 w 72"/>
                <a:gd name="T61" fmla="*/ 64 h 72"/>
                <a:gd name="T62" fmla="*/ 68 w 72"/>
                <a:gd name="T63" fmla="*/ 64 h 72"/>
                <a:gd name="T64" fmla="*/ 72 w 72"/>
                <a:gd name="T65" fmla="*/ 68 h 72"/>
                <a:gd name="T66" fmla="*/ 68 w 72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72">
                  <a:moveTo>
                    <a:pt x="68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7"/>
                    <a:pt x="1" y="35"/>
                    <a:pt x="3" y="3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3" y="8"/>
                    <a:pt x="30" y="7"/>
                    <a:pt x="35" y="1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3" y="2"/>
                    <a:pt x="56" y="0"/>
                    <a:pt x="60" y="0"/>
                  </a:cubicBezTo>
                  <a:cubicBezTo>
                    <a:pt x="63" y="0"/>
                    <a:pt x="66" y="1"/>
                    <a:pt x="68" y="3"/>
                  </a:cubicBezTo>
                  <a:cubicBezTo>
                    <a:pt x="71" y="5"/>
                    <a:pt x="72" y="8"/>
                    <a:pt x="72" y="1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4"/>
                    <a:pt x="70" y="56"/>
                    <a:pt x="68" y="56"/>
                  </a:cubicBezTo>
                  <a:close/>
                  <a:moveTo>
                    <a:pt x="8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1"/>
                    <a:pt x="64" y="10"/>
                    <a:pt x="63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59" y="8"/>
                    <a:pt x="58" y="8"/>
                    <a:pt x="57" y="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5"/>
                    <a:pt x="42" y="25"/>
                    <a:pt x="40" y="24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5"/>
                    <a:pt x="26" y="16"/>
                    <a:pt x="25" y="1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8"/>
                    <a:pt x="8" y="39"/>
                    <a:pt x="8" y="40"/>
                  </a:cubicBezTo>
                  <a:lnTo>
                    <a:pt x="8" y="48"/>
                  </a:lnTo>
                  <a:close/>
                  <a:moveTo>
                    <a:pt x="68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0" y="64"/>
                    <a:pt x="72" y="66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8" name="Freeform 99"/>
            <p:cNvSpPr>
              <a:spLocks noEditPoints="1"/>
            </p:cNvSpPr>
            <p:nvPr/>
          </p:nvSpPr>
          <p:spPr bwMode="auto">
            <a:xfrm>
              <a:off x="7925944" y="2777939"/>
              <a:ext cx="224379" cy="119981"/>
            </a:xfrm>
            <a:custGeom>
              <a:avLst/>
              <a:gdLst>
                <a:gd name="T0" fmla="*/ 29 w 91"/>
                <a:gd name="T1" fmla="*/ 49 h 49"/>
                <a:gd name="T2" fmla="*/ 20 w 91"/>
                <a:gd name="T3" fmla="*/ 46 h 49"/>
                <a:gd name="T4" fmla="*/ 0 w 91"/>
                <a:gd name="T5" fmla="*/ 25 h 49"/>
                <a:gd name="T6" fmla="*/ 20 w 91"/>
                <a:gd name="T7" fmla="*/ 5 h 49"/>
                <a:gd name="T8" fmla="*/ 37 w 91"/>
                <a:gd name="T9" fmla="*/ 5 h 49"/>
                <a:gd name="T10" fmla="*/ 37 w 91"/>
                <a:gd name="T11" fmla="*/ 22 h 49"/>
                <a:gd name="T12" fmla="*/ 34 w 91"/>
                <a:gd name="T13" fmla="*/ 25 h 49"/>
                <a:gd name="T14" fmla="*/ 37 w 91"/>
                <a:gd name="T15" fmla="*/ 29 h 49"/>
                <a:gd name="T16" fmla="*/ 37 w 91"/>
                <a:gd name="T17" fmla="*/ 46 h 49"/>
                <a:gd name="T18" fmla="*/ 29 w 91"/>
                <a:gd name="T19" fmla="*/ 49 h 49"/>
                <a:gd name="T20" fmla="*/ 11 w 91"/>
                <a:gd name="T21" fmla="*/ 25 h 49"/>
                <a:gd name="T22" fmla="*/ 26 w 91"/>
                <a:gd name="T23" fmla="*/ 40 h 49"/>
                <a:gd name="T24" fmla="*/ 32 w 91"/>
                <a:gd name="T25" fmla="*/ 40 h 49"/>
                <a:gd name="T26" fmla="*/ 32 w 91"/>
                <a:gd name="T27" fmla="*/ 35 h 49"/>
                <a:gd name="T28" fmla="*/ 22 w 91"/>
                <a:gd name="T29" fmla="*/ 25 h 49"/>
                <a:gd name="T30" fmla="*/ 32 w 91"/>
                <a:gd name="T31" fmla="*/ 16 h 49"/>
                <a:gd name="T32" fmla="*/ 32 w 91"/>
                <a:gd name="T33" fmla="*/ 11 h 49"/>
                <a:gd name="T34" fmla="*/ 26 w 91"/>
                <a:gd name="T35" fmla="*/ 11 h 49"/>
                <a:gd name="T36" fmla="*/ 11 w 91"/>
                <a:gd name="T37" fmla="*/ 25 h 49"/>
                <a:gd name="T38" fmla="*/ 62 w 91"/>
                <a:gd name="T39" fmla="*/ 49 h 49"/>
                <a:gd name="T40" fmla="*/ 54 w 91"/>
                <a:gd name="T41" fmla="*/ 46 h 49"/>
                <a:gd name="T42" fmla="*/ 54 w 91"/>
                <a:gd name="T43" fmla="*/ 29 h 49"/>
                <a:gd name="T44" fmla="*/ 57 w 91"/>
                <a:gd name="T45" fmla="*/ 25 h 49"/>
                <a:gd name="T46" fmla="*/ 54 w 91"/>
                <a:gd name="T47" fmla="*/ 22 h 49"/>
                <a:gd name="T48" fmla="*/ 54 w 91"/>
                <a:gd name="T49" fmla="*/ 5 h 49"/>
                <a:gd name="T50" fmla="*/ 71 w 91"/>
                <a:gd name="T51" fmla="*/ 5 h 49"/>
                <a:gd name="T52" fmla="*/ 91 w 91"/>
                <a:gd name="T53" fmla="*/ 25 h 49"/>
                <a:gd name="T54" fmla="*/ 71 w 91"/>
                <a:gd name="T55" fmla="*/ 46 h 49"/>
                <a:gd name="T56" fmla="*/ 62 w 91"/>
                <a:gd name="T57" fmla="*/ 49 h 49"/>
                <a:gd name="T58" fmla="*/ 62 w 91"/>
                <a:gd name="T59" fmla="*/ 9 h 49"/>
                <a:gd name="T60" fmla="*/ 59 w 91"/>
                <a:gd name="T61" fmla="*/ 11 h 49"/>
                <a:gd name="T62" fmla="*/ 59 w 91"/>
                <a:gd name="T63" fmla="*/ 16 h 49"/>
                <a:gd name="T64" fmla="*/ 68 w 91"/>
                <a:gd name="T65" fmla="*/ 25 h 49"/>
                <a:gd name="T66" fmla="*/ 59 w 91"/>
                <a:gd name="T67" fmla="*/ 35 h 49"/>
                <a:gd name="T68" fmla="*/ 59 w 91"/>
                <a:gd name="T69" fmla="*/ 40 h 49"/>
                <a:gd name="T70" fmla="*/ 65 w 91"/>
                <a:gd name="T71" fmla="*/ 40 h 49"/>
                <a:gd name="T72" fmla="*/ 80 w 91"/>
                <a:gd name="T73" fmla="*/ 25 h 49"/>
                <a:gd name="T74" fmla="*/ 65 w 91"/>
                <a:gd name="T75" fmla="*/ 11 h 49"/>
                <a:gd name="T76" fmla="*/ 62 w 91"/>
                <a:gd name="T77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49">
                  <a:moveTo>
                    <a:pt x="29" y="49"/>
                  </a:moveTo>
                  <a:cubicBezTo>
                    <a:pt x="26" y="49"/>
                    <a:pt x="23" y="48"/>
                    <a:pt x="2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5" y="0"/>
                    <a:pt x="33" y="0"/>
                    <a:pt x="37" y="5"/>
                  </a:cubicBezTo>
                  <a:cubicBezTo>
                    <a:pt x="42" y="10"/>
                    <a:pt x="42" y="17"/>
                    <a:pt x="37" y="2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2" y="34"/>
                    <a:pt x="42" y="41"/>
                    <a:pt x="37" y="46"/>
                  </a:cubicBezTo>
                  <a:cubicBezTo>
                    <a:pt x="35" y="48"/>
                    <a:pt x="32" y="49"/>
                    <a:pt x="29" y="49"/>
                  </a:cubicBezTo>
                  <a:close/>
                  <a:moveTo>
                    <a:pt x="11" y="25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7" y="42"/>
                    <a:pt x="30" y="42"/>
                    <a:pt x="32" y="40"/>
                  </a:cubicBezTo>
                  <a:cubicBezTo>
                    <a:pt x="33" y="39"/>
                    <a:pt x="33" y="36"/>
                    <a:pt x="32" y="3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5"/>
                    <a:pt x="33" y="12"/>
                    <a:pt x="32" y="11"/>
                  </a:cubicBezTo>
                  <a:cubicBezTo>
                    <a:pt x="30" y="9"/>
                    <a:pt x="27" y="9"/>
                    <a:pt x="26" y="11"/>
                  </a:cubicBezTo>
                  <a:lnTo>
                    <a:pt x="11" y="25"/>
                  </a:lnTo>
                  <a:close/>
                  <a:moveTo>
                    <a:pt x="62" y="49"/>
                  </a:moveTo>
                  <a:cubicBezTo>
                    <a:pt x="59" y="49"/>
                    <a:pt x="56" y="48"/>
                    <a:pt x="54" y="46"/>
                  </a:cubicBezTo>
                  <a:cubicBezTo>
                    <a:pt x="49" y="41"/>
                    <a:pt x="49" y="34"/>
                    <a:pt x="54" y="29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49" y="17"/>
                    <a:pt x="49" y="10"/>
                    <a:pt x="54" y="5"/>
                  </a:cubicBezTo>
                  <a:cubicBezTo>
                    <a:pt x="58" y="0"/>
                    <a:pt x="66" y="0"/>
                    <a:pt x="71" y="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68" y="48"/>
                    <a:pt x="65" y="49"/>
                    <a:pt x="62" y="49"/>
                  </a:cubicBezTo>
                  <a:close/>
                  <a:moveTo>
                    <a:pt x="62" y="9"/>
                  </a:moveTo>
                  <a:cubicBezTo>
                    <a:pt x="61" y="9"/>
                    <a:pt x="60" y="10"/>
                    <a:pt x="59" y="11"/>
                  </a:cubicBezTo>
                  <a:cubicBezTo>
                    <a:pt x="58" y="12"/>
                    <a:pt x="58" y="15"/>
                    <a:pt x="59" y="16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8" y="36"/>
                    <a:pt x="58" y="39"/>
                    <a:pt x="59" y="40"/>
                  </a:cubicBezTo>
                  <a:cubicBezTo>
                    <a:pt x="61" y="42"/>
                    <a:pt x="63" y="42"/>
                    <a:pt x="65" y="40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4" y="10"/>
                    <a:pt x="63" y="9"/>
                    <a:pt x="6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09" name="Freeform 102"/>
            <p:cNvSpPr>
              <a:spLocks noEditPoints="1"/>
            </p:cNvSpPr>
            <p:nvPr/>
          </p:nvSpPr>
          <p:spPr bwMode="auto">
            <a:xfrm>
              <a:off x="9395029" y="1064930"/>
              <a:ext cx="236020" cy="238003"/>
            </a:xfrm>
            <a:custGeom>
              <a:avLst/>
              <a:gdLst>
                <a:gd name="T0" fmla="*/ 47 w 75"/>
                <a:gd name="T1" fmla="*/ 22 h 76"/>
                <a:gd name="T2" fmla="*/ 67 w 75"/>
                <a:gd name="T3" fmla="*/ 29 h 76"/>
                <a:gd name="T4" fmla="*/ 67 w 75"/>
                <a:gd name="T5" fmla="*/ 48 h 76"/>
                <a:gd name="T6" fmla="*/ 47 w 75"/>
                <a:gd name="T7" fmla="*/ 55 h 76"/>
                <a:gd name="T8" fmla="*/ 32 w 75"/>
                <a:gd name="T9" fmla="*/ 68 h 76"/>
                <a:gd name="T10" fmla="*/ 15 w 75"/>
                <a:gd name="T11" fmla="*/ 59 h 76"/>
                <a:gd name="T12" fmla="*/ 19 w 75"/>
                <a:gd name="T13" fmla="*/ 38 h 76"/>
                <a:gd name="T14" fmla="*/ 15 w 75"/>
                <a:gd name="T15" fmla="*/ 18 h 76"/>
                <a:gd name="T16" fmla="*/ 32 w 75"/>
                <a:gd name="T17" fmla="*/ 8 h 76"/>
                <a:gd name="T18" fmla="*/ 44 w 75"/>
                <a:gd name="T19" fmla="*/ 0 h 76"/>
                <a:gd name="T20" fmla="*/ 24 w 75"/>
                <a:gd name="T21" fmla="*/ 6 h 76"/>
                <a:gd name="T22" fmla="*/ 17 w 75"/>
                <a:gd name="T23" fmla="*/ 11 h 76"/>
                <a:gd name="T24" fmla="*/ 8 w 75"/>
                <a:gd name="T25" fmla="*/ 14 h 76"/>
                <a:gd name="T26" fmla="*/ 3 w 75"/>
                <a:gd name="T27" fmla="*/ 34 h 76"/>
                <a:gd name="T28" fmla="*/ 3 w 75"/>
                <a:gd name="T29" fmla="*/ 42 h 76"/>
                <a:gd name="T30" fmla="*/ 8 w 75"/>
                <a:gd name="T31" fmla="*/ 63 h 76"/>
                <a:gd name="T32" fmla="*/ 17 w 75"/>
                <a:gd name="T33" fmla="*/ 66 h 76"/>
                <a:gd name="T34" fmla="*/ 24 w 75"/>
                <a:gd name="T35" fmla="*/ 70 h 76"/>
                <a:gd name="T36" fmla="*/ 44 w 75"/>
                <a:gd name="T37" fmla="*/ 76 h 76"/>
                <a:gd name="T38" fmla="*/ 53 w 75"/>
                <a:gd name="T39" fmla="*/ 65 h 76"/>
                <a:gd name="T40" fmla="*/ 61 w 75"/>
                <a:gd name="T41" fmla="*/ 67 h 76"/>
                <a:gd name="T42" fmla="*/ 74 w 75"/>
                <a:gd name="T43" fmla="*/ 52 h 76"/>
                <a:gd name="T44" fmla="*/ 68 w 75"/>
                <a:gd name="T45" fmla="*/ 38 h 76"/>
                <a:gd name="T46" fmla="*/ 74 w 75"/>
                <a:gd name="T47" fmla="*/ 25 h 76"/>
                <a:gd name="T48" fmla="*/ 61 w 75"/>
                <a:gd name="T49" fmla="*/ 10 h 76"/>
                <a:gd name="T50" fmla="*/ 53 w 75"/>
                <a:gd name="T51" fmla="*/ 12 h 76"/>
                <a:gd name="T52" fmla="*/ 44 w 75"/>
                <a:gd name="T53" fmla="*/ 0 h 76"/>
                <a:gd name="T54" fmla="*/ 46 w 75"/>
                <a:gd name="T55" fmla="*/ 38 h 76"/>
                <a:gd name="T56" fmla="*/ 30 w 75"/>
                <a:gd name="T57" fmla="*/ 38 h 76"/>
                <a:gd name="T58" fmla="*/ 38 w 75"/>
                <a:gd name="T59" fmla="*/ 26 h 76"/>
                <a:gd name="T60" fmla="*/ 38 w 75"/>
                <a:gd name="T61" fmla="*/ 50 h 76"/>
                <a:gd name="T62" fmla="*/ 38 w 75"/>
                <a:gd name="T63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" h="76">
                  <a:moveTo>
                    <a:pt x="44" y="8"/>
                  </a:moveTo>
                  <a:cubicBezTo>
                    <a:pt x="47" y="22"/>
                    <a:pt x="47" y="22"/>
                    <a:pt x="47" y="22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44" y="8"/>
                    <a:pt x="44" y="8"/>
                    <a:pt x="44" y="8"/>
                  </a:cubicBezTo>
                  <a:moveTo>
                    <a:pt x="4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5" y="3"/>
                    <a:pt x="24" y="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6" y="10"/>
                    <a:pt x="15" y="10"/>
                  </a:cubicBezTo>
                  <a:cubicBezTo>
                    <a:pt x="12" y="10"/>
                    <a:pt x="9" y="12"/>
                    <a:pt x="8" y="1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8"/>
                    <a:pt x="1" y="32"/>
                    <a:pt x="3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5"/>
                    <a:pt x="0" y="49"/>
                    <a:pt x="2" y="5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5"/>
                    <a:pt x="12" y="67"/>
                    <a:pt x="15" y="67"/>
                  </a:cubicBezTo>
                  <a:cubicBezTo>
                    <a:pt x="16" y="67"/>
                    <a:pt x="16" y="67"/>
                    <a:pt x="17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4"/>
                    <a:pt x="28" y="76"/>
                    <a:pt x="32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7" y="76"/>
                    <a:pt x="51" y="74"/>
                    <a:pt x="52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60" y="67"/>
                    <a:pt x="61" y="67"/>
                  </a:cubicBezTo>
                  <a:cubicBezTo>
                    <a:pt x="64" y="67"/>
                    <a:pt x="66" y="65"/>
                    <a:pt x="68" y="6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49"/>
                    <a:pt x="75" y="45"/>
                    <a:pt x="72" y="42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5" y="32"/>
                    <a:pt x="75" y="28"/>
                    <a:pt x="74" y="2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6" y="12"/>
                    <a:pt x="64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1" y="3"/>
                    <a:pt x="47" y="0"/>
                    <a:pt x="44" y="0"/>
                  </a:cubicBezTo>
                  <a:close/>
                  <a:moveTo>
                    <a:pt x="38" y="30"/>
                  </a:moveTo>
                  <a:cubicBezTo>
                    <a:pt x="42" y="30"/>
                    <a:pt x="46" y="34"/>
                    <a:pt x="46" y="38"/>
                  </a:cubicBezTo>
                  <a:cubicBezTo>
                    <a:pt x="46" y="43"/>
                    <a:pt x="42" y="46"/>
                    <a:pt x="38" y="46"/>
                  </a:cubicBezTo>
                  <a:cubicBezTo>
                    <a:pt x="33" y="46"/>
                    <a:pt x="30" y="43"/>
                    <a:pt x="30" y="38"/>
                  </a:cubicBezTo>
                  <a:cubicBezTo>
                    <a:pt x="30" y="34"/>
                    <a:pt x="33" y="30"/>
                    <a:pt x="38" y="30"/>
                  </a:cubicBezTo>
                  <a:moveTo>
                    <a:pt x="38" y="26"/>
                  </a:moveTo>
                  <a:cubicBezTo>
                    <a:pt x="31" y="26"/>
                    <a:pt x="26" y="32"/>
                    <a:pt x="26" y="38"/>
                  </a:cubicBezTo>
                  <a:cubicBezTo>
                    <a:pt x="26" y="45"/>
                    <a:pt x="31" y="50"/>
                    <a:pt x="38" y="50"/>
                  </a:cubicBezTo>
                  <a:cubicBezTo>
                    <a:pt x="44" y="50"/>
                    <a:pt x="50" y="45"/>
                    <a:pt x="50" y="38"/>
                  </a:cubicBezTo>
                  <a:cubicBezTo>
                    <a:pt x="50" y="32"/>
                    <a:pt x="44" y="26"/>
                    <a:pt x="3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  <p:sp>
          <p:nvSpPr>
            <p:cNvPr id="110" name="Freeform 103"/>
            <p:cNvSpPr>
              <a:spLocks noEditPoints="1"/>
            </p:cNvSpPr>
            <p:nvPr/>
          </p:nvSpPr>
          <p:spPr bwMode="auto">
            <a:xfrm>
              <a:off x="7566476" y="1872008"/>
              <a:ext cx="255994" cy="255994"/>
            </a:xfrm>
            <a:custGeom>
              <a:avLst/>
              <a:gdLst>
                <a:gd name="T0" fmla="*/ 36 w 72"/>
                <a:gd name="T1" fmla="*/ 8 h 72"/>
                <a:gd name="T2" fmla="*/ 64 w 72"/>
                <a:gd name="T3" fmla="*/ 36 h 72"/>
                <a:gd name="T4" fmla="*/ 36 w 72"/>
                <a:gd name="T5" fmla="*/ 64 h 72"/>
                <a:gd name="T6" fmla="*/ 8 w 72"/>
                <a:gd name="T7" fmla="*/ 36 h 72"/>
                <a:gd name="T8" fmla="*/ 36 w 72"/>
                <a:gd name="T9" fmla="*/ 8 h 72"/>
                <a:gd name="T10" fmla="*/ 36 w 72"/>
                <a:gd name="T11" fmla="*/ 0 h 72"/>
                <a:gd name="T12" fmla="*/ 0 w 72"/>
                <a:gd name="T13" fmla="*/ 36 h 72"/>
                <a:gd name="T14" fmla="*/ 36 w 72"/>
                <a:gd name="T15" fmla="*/ 72 h 72"/>
                <a:gd name="T16" fmla="*/ 72 w 72"/>
                <a:gd name="T17" fmla="*/ 36 h 72"/>
                <a:gd name="T18" fmla="*/ 36 w 72"/>
                <a:gd name="T19" fmla="*/ 0 h 72"/>
                <a:gd name="T20" fmla="*/ 53 w 72"/>
                <a:gd name="T21" fmla="*/ 20 h 72"/>
                <a:gd name="T22" fmla="*/ 51 w 72"/>
                <a:gd name="T23" fmla="*/ 19 h 72"/>
                <a:gd name="T24" fmla="*/ 27 w 72"/>
                <a:gd name="T25" fmla="*/ 26 h 72"/>
                <a:gd name="T26" fmla="*/ 26 w 72"/>
                <a:gd name="T27" fmla="*/ 27 h 72"/>
                <a:gd name="T28" fmla="*/ 19 w 72"/>
                <a:gd name="T29" fmla="*/ 51 h 72"/>
                <a:gd name="T30" fmla="*/ 19 w 72"/>
                <a:gd name="T31" fmla="*/ 53 h 72"/>
                <a:gd name="T32" fmla="*/ 21 w 72"/>
                <a:gd name="T33" fmla="*/ 54 h 72"/>
                <a:gd name="T34" fmla="*/ 21 w 72"/>
                <a:gd name="T35" fmla="*/ 54 h 72"/>
                <a:gd name="T36" fmla="*/ 45 w 72"/>
                <a:gd name="T37" fmla="*/ 47 h 72"/>
                <a:gd name="T38" fmla="*/ 46 w 72"/>
                <a:gd name="T39" fmla="*/ 45 h 72"/>
                <a:gd name="T40" fmla="*/ 53 w 72"/>
                <a:gd name="T41" fmla="*/ 22 h 72"/>
                <a:gd name="T42" fmla="*/ 53 w 72"/>
                <a:gd name="T43" fmla="*/ 20 h 72"/>
                <a:gd name="T44" fmla="*/ 24 w 72"/>
                <a:gd name="T45" fmla="*/ 49 h 72"/>
                <a:gd name="T46" fmla="*/ 29 w 72"/>
                <a:gd name="T47" fmla="*/ 30 h 72"/>
                <a:gd name="T48" fmla="*/ 43 w 72"/>
                <a:gd name="T49" fmla="*/ 43 h 72"/>
                <a:gd name="T50" fmla="*/ 24 w 72"/>
                <a:gd name="T51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72">
                  <a:moveTo>
                    <a:pt x="36" y="8"/>
                  </a:moveTo>
                  <a:cubicBezTo>
                    <a:pt x="51" y="8"/>
                    <a:pt x="64" y="21"/>
                    <a:pt x="64" y="36"/>
                  </a:cubicBezTo>
                  <a:cubicBezTo>
                    <a:pt x="64" y="52"/>
                    <a:pt x="51" y="64"/>
                    <a:pt x="36" y="64"/>
                  </a:cubicBezTo>
                  <a:cubicBezTo>
                    <a:pt x="21" y="64"/>
                    <a:pt x="8" y="52"/>
                    <a:pt x="8" y="36"/>
                  </a:cubicBezTo>
                  <a:cubicBezTo>
                    <a:pt x="8" y="21"/>
                    <a:pt x="21" y="8"/>
                    <a:pt x="36" y="8"/>
                  </a:cubicBezTo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3" y="20"/>
                  </a:moveTo>
                  <a:cubicBezTo>
                    <a:pt x="52" y="19"/>
                    <a:pt x="52" y="19"/>
                    <a:pt x="51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7"/>
                    <a:pt x="26" y="27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2"/>
                    <a:pt x="19" y="53"/>
                    <a:pt x="19" y="53"/>
                  </a:cubicBezTo>
                  <a:cubicBezTo>
                    <a:pt x="20" y="54"/>
                    <a:pt x="20" y="54"/>
                    <a:pt x="21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7"/>
                    <a:pt x="46" y="46"/>
                    <a:pt x="46" y="45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1"/>
                    <a:pt x="53" y="20"/>
                    <a:pt x="53" y="20"/>
                  </a:cubicBezTo>
                  <a:close/>
                  <a:moveTo>
                    <a:pt x="24" y="49"/>
                  </a:moveTo>
                  <a:cubicBezTo>
                    <a:pt x="29" y="30"/>
                    <a:pt x="29" y="30"/>
                    <a:pt x="29" y="30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24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uk-UA" sz="1013"/>
            </a:p>
          </p:txBody>
        </p:sp>
      </p:grpSp>
      <p:graphicFrame>
        <p:nvGraphicFramePr>
          <p:cNvPr id="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31499"/>
              </p:ext>
            </p:extLst>
          </p:nvPr>
        </p:nvGraphicFramePr>
        <p:xfrm>
          <a:off x="3617843" y="2711835"/>
          <a:ext cx="2822428" cy="270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7" name="Straight Connector 66"/>
          <p:cNvCxnSpPr/>
          <p:nvPr/>
        </p:nvCxnSpPr>
        <p:spPr>
          <a:xfrm>
            <a:off x="844640" y="6089172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608917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5919074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577944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3344292893"/>
              </p:ext>
            </p:extLst>
          </p:nvPr>
        </p:nvGraphicFramePr>
        <p:xfrm>
          <a:off x="10166668" y="144968"/>
          <a:ext cx="1721035" cy="30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702691" y="5095405"/>
            <a:ext cx="396935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$11k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02691" y="4818406"/>
            <a:ext cx="396935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Perceptual Map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02691" y="5588839"/>
            <a:ext cx="396935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76" name="Oval 75"/>
          <p:cNvSpPr/>
          <p:nvPr/>
        </p:nvSpPr>
        <p:spPr>
          <a:xfrm>
            <a:off x="7702692" y="4084833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7848479" y="4273747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71"/>
          <p:cNvSpPr>
            <a:spLocks noEditPoints="1"/>
          </p:cNvSpPr>
          <p:nvPr/>
        </p:nvSpPr>
        <p:spPr bwMode="auto">
          <a:xfrm>
            <a:off x="11709011" y="523452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71"/>
          <p:cNvSpPr>
            <a:spLocks noEditPoints="1"/>
          </p:cNvSpPr>
          <p:nvPr/>
        </p:nvSpPr>
        <p:spPr bwMode="auto">
          <a:xfrm>
            <a:off x="11709011" y="491671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71"/>
          <p:cNvSpPr>
            <a:spLocks noEditPoints="1"/>
          </p:cNvSpPr>
          <p:nvPr/>
        </p:nvSpPr>
        <p:spPr bwMode="auto">
          <a:xfrm>
            <a:off x="11709011" y="45989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10928624" y="45778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18" name="Chart 117"/>
          <p:cNvGraphicFramePr/>
          <p:nvPr>
            <p:extLst>
              <p:ext uri="{D42A27DB-BD31-4B8C-83A1-F6EECF244321}">
                <p14:modId xmlns:p14="http://schemas.microsoft.com/office/powerpoint/2010/main" val="1568016492"/>
              </p:ext>
            </p:extLst>
          </p:nvPr>
        </p:nvGraphicFramePr>
        <p:xfrm>
          <a:off x="7218414" y="3066933"/>
          <a:ext cx="4802602" cy="82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1" name="Chart 70"/>
          <p:cNvGraphicFramePr/>
          <p:nvPr>
            <p:extLst>
              <p:ext uri="{D42A27DB-BD31-4B8C-83A1-F6EECF244321}">
                <p14:modId xmlns:p14="http://schemas.microsoft.com/office/powerpoint/2010/main" val="1310926886"/>
              </p:ext>
            </p:extLst>
          </p:nvPr>
        </p:nvGraphicFramePr>
        <p:xfrm>
          <a:off x="10837344" y="4627006"/>
          <a:ext cx="779375" cy="70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620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37" grpId="0" animBg="1"/>
          <p:bldP spid="38" grpId="0" animBg="1"/>
          <p:bldP spid="39" grpId="0" animBg="1"/>
          <p:bldP spid="40" grpId="0"/>
          <p:bldP spid="41" grpId="0"/>
          <p:bldP spid="42" grpId="0"/>
          <p:bldGraphic spid="43" grpId="0">
            <p:bldAsOne/>
          </p:bldGraphic>
          <p:bldP spid="44" grpId="0" animBg="1"/>
          <p:bldGraphic spid="66" grpId="0">
            <p:bldAsOne/>
          </p:bldGraphic>
          <p:bldP spid="69" grpId="0"/>
          <p:bldP spid="70" grpId="0"/>
          <p:bldGraphic spid="72" grpId="0">
            <p:bldAsOne/>
          </p:bldGraphic>
          <p:bldP spid="73" grpId="0"/>
          <p:bldP spid="74" grpId="0"/>
          <p:bldP spid="75" grpId="0"/>
          <p:bldP spid="76" grpId="0" animBg="1"/>
          <p:bldP spid="77" grpId="0" animBg="1"/>
          <p:bldP spid="78" grpId="0" animBg="1"/>
          <p:bldP spid="79" grpId="0" animBg="1"/>
          <p:bldP spid="113" grpId="0" animBg="1"/>
          <p:bldP spid="114" grpId="0" animBg="1"/>
          <p:bldGraphic spid="118" grpId="0">
            <p:bldAsOne/>
          </p:bldGraphic>
          <p:bldGraphic spid="71" grpId="0">
            <p:bldAsOne/>
          </p:bldGraphic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36409"/>
              </p:ext>
            </p:extLst>
          </p:nvPr>
        </p:nvGraphicFramePr>
        <p:xfrm>
          <a:off x="4480560" y="1639382"/>
          <a:ext cx="7132320" cy="1341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07474" y="733753"/>
            <a:ext cx="144867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1,1k</a:t>
            </a:r>
            <a:endParaRPr lang="en-US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475" y="1089546"/>
            <a:ext cx="144867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ipsum is the simply text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19964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72.5%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9965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44875" y="733753"/>
            <a:ext cx="14224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0,4k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4876" y="1089546"/>
            <a:ext cx="14224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Lorem ipsum is the simply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438807" y="759713"/>
            <a:ext cx="290513" cy="295275"/>
            <a:chOff x="2514600" y="1908175"/>
            <a:chExt cx="290513" cy="295275"/>
          </a:xfrm>
          <a:solidFill>
            <a:schemeClr val="tx1"/>
          </a:solidFill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7502" y="789604"/>
            <a:ext cx="261245" cy="261245"/>
            <a:chOff x="3929743" y="1582176"/>
            <a:chExt cx="218527" cy="218527"/>
          </a:xfrm>
          <a:solidFill>
            <a:schemeClr val="tx1"/>
          </a:solidFill>
        </p:grpSpPr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3991038" y="1722087"/>
              <a:ext cx="95939" cy="26650"/>
            </a:xfrm>
            <a:custGeom>
              <a:avLst/>
              <a:gdLst>
                <a:gd name="T0" fmla="*/ 0 w 44"/>
                <a:gd name="T1" fmla="*/ 0 h 12"/>
                <a:gd name="T2" fmla="*/ 0 w 44"/>
                <a:gd name="T3" fmla="*/ 4 h 12"/>
                <a:gd name="T4" fmla="*/ 22 w 44"/>
                <a:gd name="T5" fmla="*/ 12 h 12"/>
                <a:gd name="T6" fmla="*/ 44 w 44"/>
                <a:gd name="T7" fmla="*/ 4 h 12"/>
                <a:gd name="T8" fmla="*/ 44 w 44"/>
                <a:gd name="T9" fmla="*/ 0 h 12"/>
                <a:gd name="T10" fmla="*/ 22 w 44"/>
                <a:gd name="T11" fmla="*/ 8 h 12"/>
                <a:gd name="T12" fmla="*/ 0 w 4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" y="12"/>
                    <a:pt x="22" y="12"/>
                  </a:cubicBezTo>
                  <a:cubicBezTo>
                    <a:pt x="36" y="12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36" y="8"/>
                    <a:pt x="22" y="8"/>
                  </a:cubicBezTo>
                  <a:cubicBezTo>
                    <a:pt x="8" y="8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991038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3929743" y="1582176"/>
              <a:ext cx="218527" cy="218527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4069654" y="1652798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129"/>
          <p:cNvSpPr>
            <a:spLocks noEditPoints="1"/>
          </p:cNvSpPr>
          <p:nvPr/>
        </p:nvSpPr>
        <p:spPr bwMode="auto">
          <a:xfrm>
            <a:off x="7144773" y="784345"/>
            <a:ext cx="301788" cy="264065"/>
          </a:xfrm>
          <a:custGeom>
            <a:avLst/>
            <a:gdLst>
              <a:gd name="T0" fmla="*/ 192 w 256"/>
              <a:gd name="T1" fmla="*/ 0 h 224"/>
              <a:gd name="T2" fmla="*/ 128 w 256"/>
              <a:gd name="T3" fmla="*/ 39 h 224"/>
              <a:gd name="T4" fmla="*/ 64 w 256"/>
              <a:gd name="T5" fmla="*/ 0 h 224"/>
              <a:gd name="T6" fmla="*/ 0 w 256"/>
              <a:gd name="T7" fmla="*/ 68 h 224"/>
              <a:gd name="T8" fmla="*/ 64 w 256"/>
              <a:gd name="T9" fmla="*/ 177 h 224"/>
              <a:gd name="T10" fmla="*/ 126 w 256"/>
              <a:gd name="T11" fmla="*/ 223 h 224"/>
              <a:gd name="T12" fmla="*/ 128 w 256"/>
              <a:gd name="T13" fmla="*/ 224 h 224"/>
              <a:gd name="T14" fmla="*/ 130 w 256"/>
              <a:gd name="T15" fmla="*/ 223 h 224"/>
              <a:gd name="T16" fmla="*/ 193 w 256"/>
              <a:gd name="T17" fmla="*/ 177 h 224"/>
              <a:gd name="T18" fmla="*/ 256 w 256"/>
              <a:gd name="T19" fmla="*/ 68 h 224"/>
              <a:gd name="T20" fmla="*/ 192 w 256"/>
              <a:gd name="T21" fmla="*/ 0 h 224"/>
              <a:gd name="T22" fmla="*/ 128 w 256"/>
              <a:gd name="T23" fmla="*/ 215 h 224"/>
              <a:gd name="T24" fmla="*/ 8 w 256"/>
              <a:gd name="T25" fmla="*/ 68 h 224"/>
              <a:gd name="T26" fmla="*/ 64 w 256"/>
              <a:gd name="T27" fmla="*/ 8 h 224"/>
              <a:gd name="T28" fmla="*/ 124 w 256"/>
              <a:gd name="T29" fmla="*/ 60 h 224"/>
              <a:gd name="T30" fmla="*/ 132 w 256"/>
              <a:gd name="T31" fmla="*/ 60 h 224"/>
              <a:gd name="T32" fmla="*/ 192 w 256"/>
              <a:gd name="T33" fmla="*/ 8 h 224"/>
              <a:gd name="T34" fmla="*/ 248 w 256"/>
              <a:gd name="T35" fmla="*/ 68 h 224"/>
              <a:gd name="T36" fmla="*/ 128 w 256"/>
              <a:gd name="T37" fmla="*/ 2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24">
                <a:moveTo>
                  <a:pt x="192" y="0"/>
                </a:moveTo>
                <a:cubicBezTo>
                  <a:pt x="163" y="0"/>
                  <a:pt x="138" y="16"/>
                  <a:pt x="128" y="39"/>
                </a:cubicBezTo>
                <a:cubicBezTo>
                  <a:pt x="119" y="16"/>
                  <a:pt x="94" y="0"/>
                  <a:pt x="64" y="0"/>
                </a:cubicBezTo>
                <a:cubicBezTo>
                  <a:pt x="24" y="0"/>
                  <a:pt x="0" y="34"/>
                  <a:pt x="0" y="68"/>
                </a:cubicBezTo>
                <a:cubicBezTo>
                  <a:pt x="0" y="102"/>
                  <a:pt x="22" y="139"/>
                  <a:pt x="64" y="177"/>
                </a:cubicBezTo>
                <a:cubicBezTo>
                  <a:pt x="95" y="205"/>
                  <a:pt x="126" y="223"/>
                  <a:pt x="126" y="223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1" y="223"/>
                  <a:pt x="162" y="205"/>
                  <a:pt x="193" y="177"/>
                </a:cubicBezTo>
                <a:cubicBezTo>
                  <a:pt x="235" y="139"/>
                  <a:pt x="256" y="102"/>
                  <a:pt x="256" y="68"/>
                </a:cubicBezTo>
                <a:cubicBezTo>
                  <a:pt x="256" y="34"/>
                  <a:pt x="232" y="0"/>
                  <a:pt x="192" y="0"/>
                </a:cubicBezTo>
                <a:close/>
                <a:moveTo>
                  <a:pt x="128" y="215"/>
                </a:moveTo>
                <a:cubicBezTo>
                  <a:pt x="112" y="205"/>
                  <a:pt x="8" y="139"/>
                  <a:pt x="8" y="68"/>
                </a:cubicBezTo>
                <a:cubicBezTo>
                  <a:pt x="8" y="38"/>
                  <a:pt x="29" y="8"/>
                  <a:pt x="64" y="8"/>
                </a:cubicBezTo>
                <a:cubicBezTo>
                  <a:pt x="93" y="8"/>
                  <a:pt x="124" y="28"/>
                  <a:pt x="124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28"/>
                  <a:pt x="163" y="8"/>
                  <a:pt x="192" y="8"/>
                </a:cubicBezTo>
                <a:cubicBezTo>
                  <a:pt x="227" y="8"/>
                  <a:pt x="248" y="38"/>
                  <a:pt x="248" y="68"/>
                </a:cubicBezTo>
                <a:cubicBezTo>
                  <a:pt x="248" y="139"/>
                  <a:pt x="144" y="205"/>
                  <a:pt x="128" y="2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1336965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6965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965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81524" y="777730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81524" y="1156553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1524" y="1535376"/>
            <a:ext cx="290513" cy="295275"/>
            <a:chOff x="2514600" y="1908175"/>
            <a:chExt cx="290513" cy="295275"/>
          </a:xfrm>
          <a:solidFill>
            <a:schemeClr val="accent2"/>
          </a:solidFill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544763" y="214630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514600" y="1908175"/>
              <a:ext cx="290513" cy="295275"/>
            </a:xfrm>
            <a:custGeom>
              <a:avLst/>
              <a:gdLst>
                <a:gd name="T0" fmla="*/ 112 w 112"/>
                <a:gd name="T1" fmla="*/ 54 h 113"/>
                <a:gd name="T2" fmla="*/ 102 w 112"/>
                <a:gd name="T3" fmla="*/ 45 h 113"/>
                <a:gd name="T4" fmla="*/ 78 w 112"/>
                <a:gd name="T5" fmla="*/ 45 h 113"/>
                <a:gd name="T6" fmla="*/ 64 w 112"/>
                <a:gd name="T7" fmla="*/ 0 h 113"/>
                <a:gd name="T8" fmla="*/ 50 w 112"/>
                <a:gd name="T9" fmla="*/ 32 h 113"/>
                <a:gd name="T10" fmla="*/ 32 w 112"/>
                <a:gd name="T11" fmla="*/ 45 h 113"/>
                <a:gd name="T12" fmla="*/ 30 w 112"/>
                <a:gd name="T13" fmla="*/ 45 h 113"/>
                <a:gd name="T14" fmla="*/ 8 w 112"/>
                <a:gd name="T15" fmla="*/ 45 h 113"/>
                <a:gd name="T16" fmla="*/ 0 w 112"/>
                <a:gd name="T17" fmla="*/ 51 h 113"/>
                <a:gd name="T18" fmla="*/ 0 w 112"/>
                <a:gd name="T19" fmla="*/ 103 h 113"/>
                <a:gd name="T20" fmla="*/ 8 w 112"/>
                <a:gd name="T21" fmla="*/ 113 h 113"/>
                <a:gd name="T22" fmla="*/ 30 w 112"/>
                <a:gd name="T23" fmla="*/ 113 h 113"/>
                <a:gd name="T24" fmla="*/ 53 w 112"/>
                <a:gd name="T25" fmla="*/ 113 h 113"/>
                <a:gd name="T26" fmla="*/ 86 w 112"/>
                <a:gd name="T27" fmla="*/ 113 h 113"/>
                <a:gd name="T28" fmla="*/ 96 w 112"/>
                <a:gd name="T29" fmla="*/ 102 h 113"/>
                <a:gd name="T30" fmla="*/ 94 w 112"/>
                <a:gd name="T31" fmla="*/ 96 h 113"/>
                <a:gd name="T32" fmla="*/ 104 w 112"/>
                <a:gd name="T33" fmla="*/ 85 h 113"/>
                <a:gd name="T34" fmla="*/ 101 w 112"/>
                <a:gd name="T35" fmla="*/ 78 h 113"/>
                <a:gd name="T36" fmla="*/ 108 w 112"/>
                <a:gd name="T37" fmla="*/ 69 h 113"/>
                <a:gd name="T38" fmla="*/ 105 w 112"/>
                <a:gd name="T39" fmla="*/ 63 h 113"/>
                <a:gd name="T40" fmla="*/ 112 w 112"/>
                <a:gd name="T41" fmla="*/ 54 h 113"/>
                <a:gd name="T42" fmla="*/ 28 w 112"/>
                <a:gd name="T43" fmla="*/ 109 h 113"/>
                <a:gd name="T44" fmla="*/ 8 w 112"/>
                <a:gd name="T45" fmla="*/ 109 h 113"/>
                <a:gd name="T46" fmla="*/ 4 w 112"/>
                <a:gd name="T47" fmla="*/ 103 h 113"/>
                <a:gd name="T48" fmla="*/ 4 w 112"/>
                <a:gd name="T49" fmla="*/ 51 h 113"/>
                <a:gd name="T50" fmla="*/ 8 w 112"/>
                <a:gd name="T51" fmla="*/ 49 h 113"/>
                <a:gd name="T52" fmla="*/ 28 w 112"/>
                <a:gd name="T53" fmla="*/ 49 h 113"/>
                <a:gd name="T54" fmla="*/ 28 w 112"/>
                <a:gd name="T55" fmla="*/ 109 h 113"/>
                <a:gd name="T56" fmla="*/ 102 w 112"/>
                <a:gd name="T57" fmla="*/ 61 h 113"/>
                <a:gd name="T58" fmla="*/ 88 w 112"/>
                <a:gd name="T59" fmla="*/ 61 h 113"/>
                <a:gd name="T60" fmla="*/ 88 w 112"/>
                <a:gd name="T61" fmla="*/ 65 h 113"/>
                <a:gd name="T62" fmla="*/ 98 w 112"/>
                <a:gd name="T63" fmla="*/ 65 h 113"/>
                <a:gd name="T64" fmla="*/ 104 w 112"/>
                <a:gd name="T65" fmla="*/ 71 h 113"/>
                <a:gd name="T66" fmla="*/ 98 w 112"/>
                <a:gd name="T67" fmla="*/ 77 h 113"/>
                <a:gd name="T68" fmla="*/ 84 w 112"/>
                <a:gd name="T69" fmla="*/ 77 h 113"/>
                <a:gd name="T70" fmla="*/ 84 w 112"/>
                <a:gd name="T71" fmla="*/ 81 h 113"/>
                <a:gd name="T72" fmla="*/ 94 w 112"/>
                <a:gd name="T73" fmla="*/ 81 h 113"/>
                <a:gd name="T74" fmla="*/ 100 w 112"/>
                <a:gd name="T75" fmla="*/ 87 h 113"/>
                <a:gd name="T76" fmla="*/ 94 w 112"/>
                <a:gd name="T77" fmla="*/ 93 h 113"/>
                <a:gd name="T78" fmla="*/ 80 w 112"/>
                <a:gd name="T79" fmla="*/ 93 h 113"/>
                <a:gd name="T80" fmla="*/ 80 w 112"/>
                <a:gd name="T81" fmla="*/ 97 h 113"/>
                <a:gd name="T82" fmla="*/ 86 w 112"/>
                <a:gd name="T83" fmla="*/ 97 h 113"/>
                <a:gd name="T84" fmla="*/ 92 w 112"/>
                <a:gd name="T85" fmla="*/ 103 h 113"/>
                <a:gd name="T86" fmla="*/ 86 w 112"/>
                <a:gd name="T87" fmla="*/ 109 h 113"/>
                <a:gd name="T88" fmla="*/ 71 w 112"/>
                <a:gd name="T89" fmla="*/ 109 h 113"/>
                <a:gd name="T90" fmla="*/ 32 w 112"/>
                <a:gd name="T91" fmla="*/ 109 h 113"/>
                <a:gd name="T92" fmla="*/ 32 w 112"/>
                <a:gd name="T93" fmla="*/ 47 h 113"/>
                <a:gd name="T94" fmla="*/ 43 w 112"/>
                <a:gd name="T95" fmla="*/ 43 h 113"/>
                <a:gd name="T96" fmla="*/ 53 w 112"/>
                <a:gd name="T97" fmla="*/ 32 h 113"/>
                <a:gd name="T98" fmla="*/ 64 w 112"/>
                <a:gd name="T99" fmla="*/ 3 h 113"/>
                <a:gd name="T100" fmla="*/ 74 w 112"/>
                <a:gd name="T101" fmla="*/ 44 h 113"/>
                <a:gd name="T102" fmla="*/ 73 w 112"/>
                <a:gd name="T103" fmla="*/ 49 h 113"/>
                <a:gd name="T104" fmla="*/ 102 w 112"/>
                <a:gd name="T105" fmla="*/ 49 h 113"/>
                <a:gd name="T106" fmla="*/ 108 w 112"/>
                <a:gd name="T107" fmla="*/ 55 h 113"/>
                <a:gd name="T108" fmla="*/ 102 w 112"/>
                <a:gd name="T109" fmla="*/ 6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2" h="113">
                  <a:moveTo>
                    <a:pt x="112" y="54"/>
                  </a:moveTo>
                  <a:cubicBezTo>
                    <a:pt x="112" y="48"/>
                    <a:pt x="108" y="45"/>
                    <a:pt x="10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2" y="21"/>
                    <a:pt x="80" y="0"/>
                    <a:pt x="64" y="0"/>
                  </a:cubicBezTo>
                  <a:cubicBezTo>
                    <a:pt x="48" y="0"/>
                    <a:pt x="56" y="20"/>
                    <a:pt x="50" y="32"/>
                  </a:cubicBezTo>
                  <a:cubicBezTo>
                    <a:pt x="44" y="43"/>
                    <a:pt x="32" y="45"/>
                    <a:pt x="32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4" y="45"/>
                    <a:pt x="0" y="47"/>
                    <a:pt x="0" y="5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4" y="113"/>
                    <a:pt x="8" y="113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92" y="113"/>
                    <a:pt x="96" y="108"/>
                    <a:pt x="96" y="102"/>
                  </a:cubicBezTo>
                  <a:cubicBezTo>
                    <a:pt x="96" y="100"/>
                    <a:pt x="95" y="97"/>
                    <a:pt x="94" y="96"/>
                  </a:cubicBezTo>
                  <a:cubicBezTo>
                    <a:pt x="100" y="95"/>
                    <a:pt x="104" y="91"/>
                    <a:pt x="104" y="85"/>
                  </a:cubicBezTo>
                  <a:cubicBezTo>
                    <a:pt x="104" y="83"/>
                    <a:pt x="103" y="80"/>
                    <a:pt x="101" y="78"/>
                  </a:cubicBezTo>
                  <a:cubicBezTo>
                    <a:pt x="105" y="77"/>
                    <a:pt x="108" y="73"/>
                    <a:pt x="108" y="69"/>
                  </a:cubicBezTo>
                  <a:cubicBezTo>
                    <a:pt x="108" y="67"/>
                    <a:pt x="107" y="65"/>
                    <a:pt x="105" y="63"/>
                  </a:cubicBezTo>
                  <a:cubicBezTo>
                    <a:pt x="109" y="61"/>
                    <a:pt x="112" y="58"/>
                    <a:pt x="112" y="54"/>
                  </a:cubicBezTo>
                  <a:close/>
                  <a:moveTo>
                    <a:pt x="28" y="109"/>
                  </a:moveTo>
                  <a:cubicBezTo>
                    <a:pt x="8" y="109"/>
                    <a:pt x="8" y="109"/>
                    <a:pt x="8" y="109"/>
                  </a:cubicBezTo>
                  <a:cubicBezTo>
                    <a:pt x="6" y="109"/>
                    <a:pt x="4" y="105"/>
                    <a:pt x="4" y="103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49"/>
                    <a:pt x="6" y="49"/>
                    <a:pt x="8" y="49"/>
                  </a:cubicBezTo>
                  <a:cubicBezTo>
                    <a:pt x="28" y="49"/>
                    <a:pt x="28" y="49"/>
                    <a:pt x="28" y="49"/>
                  </a:cubicBezTo>
                  <a:lnTo>
                    <a:pt x="28" y="109"/>
                  </a:lnTo>
                  <a:close/>
                  <a:moveTo>
                    <a:pt x="102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1" y="65"/>
                    <a:pt x="104" y="68"/>
                    <a:pt x="104" y="71"/>
                  </a:cubicBezTo>
                  <a:cubicBezTo>
                    <a:pt x="104" y="74"/>
                    <a:pt x="101" y="77"/>
                    <a:pt x="98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7" y="81"/>
                    <a:pt x="100" y="84"/>
                    <a:pt x="100" y="87"/>
                  </a:cubicBezTo>
                  <a:cubicBezTo>
                    <a:pt x="100" y="90"/>
                    <a:pt x="97" y="93"/>
                    <a:pt x="94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9" y="97"/>
                    <a:pt x="92" y="100"/>
                    <a:pt x="92" y="103"/>
                  </a:cubicBezTo>
                  <a:cubicBezTo>
                    <a:pt x="92" y="106"/>
                    <a:pt x="89" y="109"/>
                    <a:pt x="86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2" y="109"/>
                    <a:pt x="32" y="55"/>
                    <a:pt x="32" y="47"/>
                  </a:cubicBezTo>
                  <a:cubicBezTo>
                    <a:pt x="38" y="47"/>
                    <a:pt x="43" y="43"/>
                    <a:pt x="43" y="43"/>
                  </a:cubicBezTo>
                  <a:cubicBezTo>
                    <a:pt x="47" y="41"/>
                    <a:pt x="51" y="37"/>
                    <a:pt x="53" y="32"/>
                  </a:cubicBezTo>
                  <a:cubicBezTo>
                    <a:pt x="60" y="20"/>
                    <a:pt x="53" y="3"/>
                    <a:pt x="64" y="3"/>
                  </a:cubicBezTo>
                  <a:cubicBezTo>
                    <a:pt x="76" y="3"/>
                    <a:pt x="78" y="23"/>
                    <a:pt x="74" y="44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5" y="49"/>
                    <a:pt x="108" y="52"/>
                    <a:pt x="108" y="55"/>
                  </a:cubicBezTo>
                  <a:cubicBezTo>
                    <a:pt x="108" y="58"/>
                    <a:pt x="105" y="61"/>
                    <a:pt x="10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>
            <a:off x="4036639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flipV="1">
            <a:off x="3654333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 flipV="1">
            <a:off x="2341799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520254" y="4229025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866193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81818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557696" y="4226867"/>
            <a:ext cx="886968" cy="5029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959493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5671407" y="4372001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289101" y="3871625"/>
            <a:ext cx="554990" cy="554988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97538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 flipV="1">
            <a:off x="315232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7416837" y="4421713"/>
            <a:ext cx="21600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V="1">
            <a:off x="7034531" y="4583100"/>
            <a:ext cx="554990" cy="55499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6"/>
          <p:cNvSpPr>
            <a:spLocks noEditPoints="1"/>
          </p:cNvSpPr>
          <p:nvPr/>
        </p:nvSpPr>
        <p:spPr bwMode="auto">
          <a:xfrm>
            <a:off x="7173332" y="4713895"/>
            <a:ext cx="284163" cy="284163"/>
          </a:xfrm>
          <a:custGeom>
            <a:avLst/>
            <a:gdLst>
              <a:gd name="T0" fmla="*/ 320 w 320"/>
              <a:gd name="T1" fmla="*/ 319 h 319"/>
              <a:gd name="T2" fmla="*/ 0 w 320"/>
              <a:gd name="T3" fmla="*/ 251 h 319"/>
              <a:gd name="T4" fmla="*/ 26 w 320"/>
              <a:gd name="T5" fmla="*/ 244 h 319"/>
              <a:gd name="T6" fmla="*/ 43 w 320"/>
              <a:gd name="T7" fmla="*/ 230 h 319"/>
              <a:gd name="T8" fmla="*/ 63 w 320"/>
              <a:gd name="T9" fmla="*/ 230 h 319"/>
              <a:gd name="T10" fmla="*/ 81 w 320"/>
              <a:gd name="T11" fmla="*/ 244 h 319"/>
              <a:gd name="T12" fmla="*/ 107 w 320"/>
              <a:gd name="T13" fmla="*/ 251 h 319"/>
              <a:gd name="T14" fmla="*/ 132 w 320"/>
              <a:gd name="T15" fmla="*/ 244 h 319"/>
              <a:gd name="T16" fmla="*/ 146 w 320"/>
              <a:gd name="T17" fmla="*/ 232 h 319"/>
              <a:gd name="T18" fmla="*/ 160 w 320"/>
              <a:gd name="T19" fmla="*/ 228 h 319"/>
              <a:gd name="T20" fmla="*/ 179 w 320"/>
              <a:gd name="T21" fmla="*/ 237 h 319"/>
              <a:gd name="T22" fmla="*/ 198 w 320"/>
              <a:gd name="T23" fmla="*/ 248 h 319"/>
              <a:gd name="T24" fmla="*/ 228 w 320"/>
              <a:gd name="T25" fmla="*/ 248 h 319"/>
              <a:gd name="T26" fmla="*/ 247 w 320"/>
              <a:gd name="T27" fmla="*/ 237 h 319"/>
              <a:gd name="T28" fmla="*/ 266 w 320"/>
              <a:gd name="T29" fmla="*/ 228 h 319"/>
              <a:gd name="T30" fmla="*/ 285 w 320"/>
              <a:gd name="T31" fmla="*/ 237 h 319"/>
              <a:gd name="T32" fmla="*/ 304 w 320"/>
              <a:gd name="T33" fmla="*/ 248 h 319"/>
              <a:gd name="T34" fmla="*/ 320 w 320"/>
              <a:gd name="T35" fmla="*/ 194 h 319"/>
              <a:gd name="T36" fmla="*/ 310 w 320"/>
              <a:gd name="T37" fmla="*/ 226 h 319"/>
              <a:gd name="T38" fmla="*/ 292 w 320"/>
              <a:gd name="T39" fmla="*/ 213 h 319"/>
              <a:gd name="T40" fmla="*/ 266 w 320"/>
              <a:gd name="T41" fmla="*/ 205 h 319"/>
              <a:gd name="T42" fmla="*/ 241 w 320"/>
              <a:gd name="T43" fmla="*/ 213 h 319"/>
              <a:gd name="T44" fmla="*/ 226 w 320"/>
              <a:gd name="T45" fmla="*/ 224 h 319"/>
              <a:gd name="T46" fmla="*/ 213 w 320"/>
              <a:gd name="T47" fmla="*/ 228 h 319"/>
              <a:gd name="T48" fmla="*/ 194 w 320"/>
              <a:gd name="T49" fmla="*/ 219 h 319"/>
              <a:gd name="T50" fmla="*/ 175 w 320"/>
              <a:gd name="T51" fmla="*/ 208 h 319"/>
              <a:gd name="T52" fmla="*/ 145 w 320"/>
              <a:gd name="T53" fmla="*/ 208 h 319"/>
              <a:gd name="T54" fmla="*/ 126 w 320"/>
              <a:gd name="T55" fmla="*/ 219 h 319"/>
              <a:gd name="T56" fmla="*/ 114 w 320"/>
              <a:gd name="T57" fmla="*/ 227 h 319"/>
              <a:gd name="T58" fmla="*/ 96 w 320"/>
              <a:gd name="T59" fmla="*/ 226 h 319"/>
              <a:gd name="T60" fmla="*/ 79 w 320"/>
              <a:gd name="T61" fmla="*/ 213 h 319"/>
              <a:gd name="T62" fmla="*/ 53 w 320"/>
              <a:gd name="T63" fmla="*/ 205 h 319"/>
              <a:gd name="T64" fmla="*/ 28 w 320"/>
              <a:gd name="T65" fmla="*/ 213 h 319"/>
              <a:gd name="T66" fmla="*/ 10 w 320"/>
              <a:gd name="T67" fmla="*/ 226 h 319"/>
              <a:gd name="T68" fmla="*/ 0 w 320"/>
              <a:gd name="T69" fmla="*/ 194 h 319"/>
              <a:gd name="T70" fmla="*/ 34 w 320"/>
              <a:gd name="T71" fmla="*/ 160 h 319"/>
              <a:gd name="T72" fmla="*/ 46 w 320"/>
              <a:gd name="T73" fmla="*/ 80 h 319"/>
              <a:gd name="T74" fmla="*/ 91 w 320"/>
              <a:gd name="T75" fmla="*/ 160 h 319"/>
              <a:gd name="T76" fmla="*/ 137 w 320"/>
              <a:gd name="T77" fmla="*/ 80 h 319"/>
              <a:gd name="T78" fmla="*/ 183 w 320"/>
              <a:gd name="T79" fmla="*/ 160 h 319"/>
              <a:gd name="T80" fmla="*/ 228 w 320"/>
              <a:gd name="T81" fmla="*/ 80 h 319"/>
              <a:gd name="T82" fmla="*/ 274 w 320"/>
              <a:gd name="T83" fmla="*/ 160 h 319"/>
              <a:gd name="T84" fmla="*/ 310 w 320"/>
              <a:gd name="T85" fmla="*/ 170 h 319"/>
              <a:gd name="T86" fmla="*/ 91 w 320"/>
              <a:gd name="T87" fmla="*/ 40 h 319"/>
              <a:gd name="T88" fmla="*/ 68 w 320"/>
              <a:gd name="T89" fmla="*/ 68 h 319"/>
              <a:gd name="T90" fmla="*/ 46 w 320"/>
              <a:gd name="T91" fmla="*/ 45 h 319"/>
              <a:gd name="T92" fmla="*/ 51 w 320"/>
              <a:gd name="T93" fmla="*/ 30 h 319"/>
              <a:gd name="T94" fmla="*/ 63 w 320"/>
              <a:gd name="T95" fmla="*/ 20 h 319"/>
              <a:gd name="T96" fmla="*/ 68 w 320"/>
              <a:gd name="T97" fmla="*/ 0 h 319"/>
              <a:gd name="T98" fmla="*/ 91 w 320"/>
              <a:gd name="T99" fmla="*/ 40 h 319"/>
              <a:gd name="T100" fmla="*/ 176 w 320"/>
              <a:gd name="T101" fmla="*/ 61 h 319"/>
              <a:gd name="T102" fmla="*/ 144 w 320"/>
              <a:gd name="T103" fmla="*/ 62 h 319"/>
              <a:gd name="T104" fmla="*/ 139 w 320"/>
              <a:gd name="T105" fmla="*/ 36 h 319"/>
              <a:gd name="T106" fmla="*/ 148 w 320"/>
              <a:gd name="T107" fmla="*/ 25 h 319"/>
              <a:gd name="T108" fmla="*/ 158 w 320"/>
              <a:gd name="T109" fmla="*/ 12 h 319"/>
              <a:gd name="T110" fmla="*/ 175 w 320"/>
              <a:gd name="T111" fmla="*/ 13 h 319"/>
              <a:gd name="T112" fmla="*/ 274 w 320"/>
              <a:gd name="T113" fmla="*/ 40 h 319"/>
              <a:gd name="T114" fmla="*/ 251 w 320"/>
              <a:gd name="T115" fmla="*/ 68 h 319"/>
              <a:gd name="T116" fmla="*/ 228 w 320"/>
              <a:gd name="T117" fmla="*/ 45 h 319"/>
              <a:gd name="T118" fmla="*/ 234 w 320"/>
              <a:gd name="T119" fmla="*/ 30 h 319"/>
              <a:gd name="T120" fmla="*/ 245 w 320"/>
              <a:gd name="T121" fmla="*/ 20 h 319"/>
              <a:gd name="T122" fmla="*/ 251 w 320"/>
              <a:gd name="T123" fmla="*/ 0 h 319"/>
              <a:gd name="T124" fmla="*/ 274 w 320"/>
              <a:gd name="T125" fmla="*/ 4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0" h="319">
                <a:moveTo>
                  <a:pt x="320" y="251"/>
                </a:moveTo>
                <a:cubicBezTo>
                  <a:pt x="320" y="319"/>
                  <a:pt x="320" y="319"/>
                  <a:pt x="320" y="319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251"/>
                  <a:pt x="0" y="251"/>
                  <a:pt x="0" y="251"/>
                </a:cubicBezTo>
                <a:cubicBezTo>
                  <a:pt x="5" y="251"/>
                  <a:pt x="10" y="250"/>
                  <a:pt x="15" y="248"/>
                </a:cubicBezTo>
                <a:cubicBezTo>
                  <a:pt x="20" y="247"/>
                  <a:pt x="23" y="245"/>
                  <a:pt x="26" y="244"/>
                </a:cubicBezTo>
                <a:cubicBezTo>
                  <a:pt x="28" y="242"/>
                  <a:pt x="31" y="240"/>
                  <a:pt x="34" y="237"/>
                </a:cubicBezTo>
                <a:cubicBezTo>
                  <a:pt x="38" y="234"/>
                  <a:pt x="41" y="231"/>
                  <a:pt x="43" y="230"/>
                </a:cubicBezTo>
                <a:cubicBezTo>
                  <a:pt x="46" y="229"/>
                  <a:pt x="49" y="228"/>
                  <a:pt x="53" y="228"/>
                </a:cubicBezTo>
                <a:cubicBezTo>
                  <a:pt x="57" y="228"/>
                  <a:pt x="61" y="229"/>
                  <a:pt x="63" y="230"/>
                </a:cubicBezTo>
                <a:cubicBezTo>
                  <a:pt x="66" y="231"/>
                  <a:pt x="69" y="234"/>
                  <a:pt x="72" y="237"/>
                </a:cubicBezTo>
                <a:cubicBezTo>
                  <a:pt x="76" y="240"/>
                  <a:pt x="79" y="242"/>
                  <a:pt x="81" y="244"/>
                </a:cubicBezTo>
                <a:cubicBezTo>
                  <a:pt x="83" y="245"/>
                  <a:pt x="86" y="247"/>
                  <a:pt x="91" y="248"/>
                </a:cubicBezTo>
                <a:cubicBezTo>
                  <a:pt x="96" y="250"/>
                  <a:pt x="101" y="251"/>
                  <a:pt x="107" y="251"/>
                </a:cubicBezTo>
                <a:cubicBezTo>
                  <a:pt x="112" y="251"/>
                  <a:pt x="117" y="250"/>
                  <a:pt x="122" y="248"/>
                </a:cubicBezTo>
                <a:cubicBezTo>
                  <a:pt x="126" y="247"/>
                  <a:pt x="130" y="245"/>
                  <a:pt x="132" y="244"/>
                </a:cubicBezTo>
                <a:cubicBezTo>
                  <a:pt x="134" y="242"/>
                  <a:pt x="137" y="240"/>
                  <a:pt x="141" y="237"/>
                </a:cubicBezTo>
                <a:cubicBezTo>
                  <a:pt x="143" y="235"/>
                  <a:pt x="145" y="233"/>
                  <a:pt x="146" y="232"/>
                </a:cubicBezTo>
                <a:cubicBezTo>
                  <a:pt x="148" y="231"/>
                  <a:pt x="150" y="230"/>
                  <a:pt x="152" y="229"/>
                </a:cubicBezTo>
                <a:cubicBezTo>
                  <a:pt x="154" y="229"/>
                  <a:pt x="157" y="228"/>
                  <a:pt x="160" y="228"/>
                </a:cubicBezTo>
                <a:cubicBezTo>
                  <a:pt x="164" y="228"/>
                  <a:pt x="167" y="229"/>
                  <a:pt x="170" y="230"/>
                </a:cubicBezTo>
                <a:cubicBezTo>
                  <a:pt x="172" y="231"/>
                  <a:pt x="175" y="234"/>
                  <a:pt x="179" y="237"/>
                </a:cubicBezTo>
                <a:cubicBezTo>
                  <a:pt x="182" y="240"/>
                  <a:pt x="185" y="242"/>
                  <a:pt x="187" y="244"/>
                </a:cubicBezTo>
                <a:cubicBezTo>
                  <a:pt x="190" y="245"/>
                  <a:pt x="193" y="247"/>
                  <a:pt x="198" y="248"/>
                </a:cubicBezTo>
                <a:cubicBezTo>
                  <a:pt x="203" y="250"/>
                  <a:pt x="208" y="251"/>
                  <a:pt x="213" y="251"/>
                </a:cubicBezTo>
                <a:cubicBezTo>
                  <a:pt x="218" y="251"/>
                  <a:pt x="223" y="250"/>
                  <a:pt x="228" y="248"/>
                </a:cubicBezTo>
                <a:cubicBezTo>
                  <a:pt x="233" y="247"/>
                  <a:pt x="236" y="245"/>
                  <a:pt x="239" y="244"/>
                </a:cubicBezTo>
                <a:cubicBezTo>
                  <a:pt x="241" y="242"/>
                  <a:pt x="244" y="240"/>
                  <a:pt x="247" y="237"/>
                </a:cubicBezTo>
                <a:cubicBezTo>
                  <a:pt x="251" y="234"/>
                  <a:pt x="254" y="231"/>
                  <a:pt x="256" y="230"/>
                </a:cubicBezTo>
                <a:cubicBezTo>
                  <a:pt x="259" y="229"/>
                  <a:pt x="262" y="228"/>
                  <a:pt x="266" y="228"/>
                </a:cubicBezTo>
                <a:cubicBezTo>
                  <a:pt x="270" y="228"/>
                  <a:pt x="274" y="229"/>
                  <a:pt x="276" y="230"/>
                </a:cubicBezTo>
                <a:cubicBezTo>
                  <a:pt x="279" y="231"/>
                  <a:pt x="282" y="234"/>
                  <a:pt x="285" y="237"/>
                </a:cubicBezTo>
                <a:cubicBezTo>
                  <a:pt x="289" y="240"/>
                  <a:pt x="292" y="242"/>
                  <a:pt x="294" y="244"/>
                </a:cubicBezTo>
                <a:cubicBezTo>
                  <a:pt x="296" y="245"/>
                  <a:pt x="300" y="247"/>
                  <a:pt x="304" y="248"/>
                </a:cubicBezTo>
                <a:cubicBezTo>
                  <a:pt x="309" y="250"/>
                  <a:pt x="314" y="251"/>
                  <a:pt x="320" y="251"/>
                </a:cubicBezTo>
                <a:close/>
                <a:moveTo>
                  <a:pt x="320" y="194"/>
                </a:moveTo>
                <a:cubicBezTo>
                  <a:pt x="320" y="228"/>
                  <a:pt x="320" y="228"/>
                  <a:pt x="320" y="228"/>
                </a:cubicBezTo>
                <a:cubicBezTo>
                  <a:pt x="315" y="228"/>
                  <a:pt x="312" y="227"/>
                  <a:pt x="310" y="226"/>
                </a:cubicBezTo>
                <a:cubicBezTo>
                  <a:pt x="307" y="225"/>
                  <a:pt x="304" y="223"/>
                  <a:pt x="300" y="219"/>
                </a:cubicBezTo>
                <a:cubicBezTo>
                  <a:pt x="297" y="216"/>
                  <a:pt x="294" y="214"/>
                  <a:pt x="292" y="213"/>
                </a:cubicBezTo>
                <a:cubicBezTo>
                  <a:pt x="290" y="211"/>
                  <a:pt x="286" y="209"/>
                  <a:pt x="282" y="208"/>
                </a:cubicBezTo>
                <a:cubicBezTo>
                  <a:pt x="277" y="206"/>
                  <a:pt x="272" y="205"/>
                  <a:pt x="266" y="205"/>
                </a:cubicBezTo>
                <a:cubicBezTo>
                  <a:pt x="261" y="205"/>
                  <a:pt x="256" y="206"/>
                  <a:pt x="251" y="208"/>
                </a:cubicBezTo>
                <a:cubicBezTo>
                  <a:pt x="246" y="209"/>
                  <a:pt x="243" y="211"/>
                  <a:pt x="241" y="213"/>
                </a:cubicBezTo>
                <a:cubicBezTo>
                  <a:pt x="239" y="214"/>
                  <a:pt x="236" y="216"/>
                  <a:pt x="232" y="219"/>
                </a:cubicBezTo>
                <a:cubicBezTo>
                  <a:pt x="230" y="222"/>
                  <a:pt x="228" y="223"/>
                  <a:pt x="226" y="224"/>
                </a:cubicBezTo>
                <a:cubicBezTo>
                  <a:pt x="225" y="225"/>
                  <a:pt x="223" y="226"/>
                  <a:pt x="221" y="227"/>
                </a:cubicBezTo>
                <a:cubicBezTo>
                  <a:pt x="218" y="228"/>
                  <a:pt x="216" y="228"/>
                  <a:pt x="213" y="228"/>
                </a:cubicBezTo>
                <a:cubicBezTo>
                  <a:pt x="209" y="228"/>
                  <a:pt x="206" y="227"/>
                  <a:pt x="203" y="226"/>
                </a:cubicBezTo>
                <a:cubicBezTo>
                  <a:pt x="200" y="225"/>
                  <a:pt x="197" y="223"/>
                  <a:pt x="194" y="219"/>
                </a:cubicBezTo>
                <a:cubicBezTo>
                  <a:pt x="190" y="216"/>
                  <a:pt x="188" y="214"/>
                  <a:pt x="185" y="213"/>
                </a:cubicBezTo>
                <a:cubicBezTo>
                  <a:pt x="183" y="211"/>
                  <a:pt x="180" y="209"/>
                  <a:pt x="175" y="208"/>
                </a:cubicBezTo>
                <a:cubicBezTo>
                  <a:pt x="170" y="206"/>
                  <a:pt x="165" y="205"/>
                  <a:pt x="160" y="205"/>
                </a:cubicBezTo>
                <a:cubicBezTo>
                  <a:pt x="154" y="205"/>
                  <a:pt x="149" y="206"/>
                  <a:pt x="145" y="208"/>
                </a:cubicBezTo>
                <a:cubicBezTo>
                  <a:pt x="140" y="210"/>
                  <a:pt x="136" y="211"/>
                  <a:pt x="134" y="213"/>
                </a:cubicBezTo>
                <a:cubicBezTo>
                  <a:pt x="132" y="214"/>
                  <a:pt x="129" y="216"/>
                  <a:pt x="126" y="219"/>
                </a:cubicBezTo>
                <a:cubicBezTo>
                  <a:pt x="123" y="222"/>
                  <a:pt x="121" y="223"/>
                  <a:pt x="120" y="224"/>
                </a:cubicBezTo>
                <a:cubicBezTo>
                  <a:pt x="118" y="225"/>
                  <a:pt x="117" y="226"/>
                  <a:pt x="114" y="227"/>
                </a:cubicBezTo>
                <a:cubicBezTo>
                  <a:pt x="112" y="228"/>
                  <a:pt x="109" y="228"/>
                  <a:pt x="107" y="228"/>
                </a:cubicBezTo>
                <a:cubicBezTo>
                  <a:pt x="102" y="228"/>
                  <a:pt x="99" y="227"/>
                  <a:pt x="96" y="226"/>
                </a:cubicBezTo>
                <a:cubicBezTo>
                  <a:pt x="94" y="225"/>
                  <a:pt x="91" y="223"/>
                  <a:pt x="87" y="219"/>
                </a:cubicBezTo>
                <a:cubicBezTo>
                  <a:pt x="84" y="217"/>
                  <a:pt x="81" y="214"/>
                  <a:pt x="79" y="213"/>
                </a:cubicBezTo>
                <a:cubicBezTo>
                  <a:pt x="77" y="211"/>
                  <a:pt x="73" y="209"/>
                  <a:pt x="68" y="208"/>
                </a:cubicBezTo>
                <a:cubicBezTo>
                  <a:pt x="64" y="206"/>
                  <a:pt x="59" y="205"/>
                  <a:pt x="53" y="205"/>
                </a:cubicBezTo>
                <a:cubicBezTo>
                  <a:pt x="48" y="205"/>
                  <a:pt x="43" y="206"/>
                  <a:pt x="38" y="208"/>
                </a:cubicBezTo>
                <a:cubicBezTo>
                  <a:pt x="33" y="209"/>
                  <a:pt x="30" y="211"/>
                  <a:pt x="28" y="213"/>
                </a:cubicBezTo>
                <a:cubicBezTo>
                  <a:pt x="25" y="214"/>
                  <a:pt x="23" y="216"/>
                  <a:pt x="19" y="219"/>
                </a:cubicBezTo>
                <a:cubicBezTo>
                  <a:pt x="16" y="223"/>
                  <a:pt x="13" y="225"/>
                  <a:pt x="10" y="226"/>
                </a:cubicBezTo>
                <a:cubicBezTo>
                  <a:pt x="7" y="227"/>
                  <a:pt x="4" y="228"/>
                  <a:pt x="0" y="228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84"/>
                  <a:pt x="3" y="176"/>
                  <a:pt x="10" y="170"/>
                </a:cubicBezTo>
                <a:cubicBezTo>
                  <a:pt x="17" y="163"/>
                  <a:pt x="25" y="160"/>
                  <a:pt x="34" y="160"/>
                </a:cubicBezTo>
                <a:cubicBezTo>
                  <a:pt x="46" y="160"/>
                  <a:pt x="46" y="160"/>
                  <a:pt x="46" y="160"/>
                </a:cubicBezTo>
                <a:cubicBezTo>
                  <a:pt x="46" y="80"/>
                  <a:pt x="46" y="80"/>
                  <a:pt x="46" y="80"/>
                </a:cubicBezTo>
                <a:cubicBezTo>
                  <a:pt x="91" y="80"/>
                  <a:pt x="91" y="80"/>
                  <a:pt x="91" y="80"/>
                </a:cubicBezTo>
                <a:cubicBezTo>
                  <a:pt x="91" y="160"/>
                  <a:pt x="91" y="160"/>
                  <a:pt x="91" y="160"/>
                </a:cubicBezTo>
                <a:cubicBezTo>
                  <a:pt x="137" y="160"/>
                  <a:pt x="137" y="160"/>
                  <a:pt x="137" y="160"/>
                </a:cubicBezTo>
                <a:cubicBezTo>
                  <a:pt x="137" y="80"/>
                  <a:pt x="137" y="80"/>
                  <a:pt x="137" y="80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228" y="160"/>
                  <a:pt x="228" y="160"/>
                  <a:pt x="228" y="160"/>
                </a:cubicBezTo>
                <a:cubicBezTo>
                  <a:pt x="228" y="80"/>
                  <a:pt x="228" y="80"/>
                  <a:pt x="228" y="8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74" y="160"/>
                  <a:pt x="274" y="160"/>
                  <a:pt x="274" y="160"/>
                </a:cubicBezTo>
                <a:cubicBezTo>
                  <a:pt x="285" y="160"/>
                  <a:pt x="285" y="160"/>
                  <a:pt x="285" y="160"/>
                </a:cubicBezTo>
                <a:cubicBezTo>
                  <a:pt x="295" y="160"/>
                  <a:pt x="303" y="163"/>
                  <a:pt x="310" y="170"/>
                </a:cubicBezTo>
                <a:cubicBezTo>
                  <a:pt x="316" y="176"/>
                  <a:pt x="320" y="184"/>
                  <a:pt x="320" y="194"/>
                </a:cubicBezTo>
                <a:close/>
                <a:moveTo>
                  <a:pt x="91" y="40"/>
                </a:moveTo>
                <a:cubicBezTo>
                  <a:pt x="91" y="49"/>
                  <a:pt x="89" y="56"/>
                  <a:pt x="85" y="61"/>
                </a:cubicBezTo>
                <a:cubicBezTo>
                  <a:pt x="81" y="66"/>
                  <a:pt x="75" y="68"/>
                  <a:pt x="68" y="68"/>
                </a:cubicBezTo>
                <a:cubicBezTo>
                  <a:pt x="62" y="68"/>
                  <a:pt x="57" y="66"/>
                  <a:pt x="52" y="62"/>
                </a:cubicBezTo>
                <a:cubicBezTo>
                  <a:pt x="48" y="57"/>
                  <a:pt x="46" y="52"/>
                  <a:pt x="46" y="45"/>
                </a:cubicBezTo>
                <a:cubicBezTo>
                  <a:pt x="46" y="42"/>
                  <a:pt x="46" y="39"/>
                  <a:pt x="47" y="36"/>
                </a:cubicBezTo>
                <a:cubicBezTo>
                  <a:pt x="48" y="34"/>
                  <a:pt x="50" y="32"/>
                  <a:pt x="51" y="30"/>
                </a:cubicBezTo>
                <a:cubicBezTo>
                  <a:pt x="53" y="29"/>
                  <a:pt x="55" y="27"/>
                  <a:pt x="57" y="25"/>
                </a:cubicBezTo>
                <a:cubicBezTo>
                  <a:pt x="59" y="23"/>
                  <a:pt x="61" y="22"/>
                  <a:pt x="63" y="20"/>
                </a:cubicBezTo>
                <a:cubicBezTo>
                  <a:pt x="64" y="18"/>
                  <a:pt x="66" y="15"/>
                  <a:pt x="67" y="12"/>
                </a:cubicBezTo>
                <a:cubicBezTo>
                  <a:pt x="68" y="8"/>
                  <a:pt x="68" y="4"/>
                  <a:pt x="68" y="0"/>
                </a:cubicBezTo>
                <a:cubicBezTo>
                  <a:pt x="73" y="0"/>
                  <a:pt x="78" y="4"/>
                  <a:pt x="83" y="13"/>
                </a:cubicBezTo>
                <a:cubicBezTo>
                  <a:pt x="89" y="22"/>
                  <a:pt x="91" y="31"/>
                  <a:pt x="91" y="40"/>
                </a:cubicBezTo>
                <a:close/>
                <a:moveTo>
                  <a:pt x="183" y="40"/>
                </a:moveTo>
                <a:cubicBezTo>
                  <a:pt x="183" y="49"/>
                  <a:pt x="180" y="56"/>
                  <a:pt x="176" y="61"/>
                </a:cubicBezTo>
                <a:cubicBezTo>
                  <a:pt x="172" y="66"/>
                  <a:pt x="166" y="68"/>
                  <a:pt x="160" y="68"/>
                </a:cubicBezTo>
                <a:cubicBezTo>
                  <a:pt x="153" y="68"/>
                  <a:pt x="148" y="66"/>
                  <a:pt x="144" y="62"/>
                </a:cubicBezTo>
                <a:cubicBezTo>
                  <a:pt x="139" y="57"/>
                  <a:pt x="137" y="52"/>
                  <a:pt x="137" y="45"/>
                </a:cubicBezTo>
                <a:cubicBezTo>
                  <a:pt x="137" y="42"/>
                  <a:pt x="137" y="39"/>
                  <a:pt x="139" y="36"/>
                </a:cubicBezTo>
                <a:cubicBezTo>
                  <a:pt x="140" y="34"/>
                  <a:pt x="141" y="32"/>
                  <a:pt x="143" y="30"/>
                </a:cubicBezTo>
                <a:cubicBezTo>
                  <a:pt x="144" y="29"/>
                  <a:pt x="146" y="27"/>
                  <a:pt x="148" y="25"/>
                </a:cubicBezTo>
                <a:cubicBezTo>
                  <a:pt x="150" y="23"/>
                  <a:pt x="152" y="22"/>
                  <a:pt x="154" y="20"/>
                </a:cubicBezTo>
                <a:cubicBezTo>
                  <a:pt x="155" y="18"/>
                  <a:pt x="157" y="15"/>
                  <a:pt x="158" y="12"/>
                </a:cubicBezTo>
                <a:cubicBezTo>
                  <a:pt x="159" y="8"/>
                  <a:pt x="160" y="4"/>
                  <a:pt x="160" y="0"/>
                </a:cubicBezTo>
                <a:cubicBezTo>
                  <a:pt x="164" y="0"/>
                  <a:pt x="169" y="4"/>
                  <a:pt x="175" y="13"/>
                </a:cubicBezTo>
                <a:cubicBezTo>
                  <a:pt x="180" y="22"/>
                  <a:pt x="183" y="31"/>
                  <a:pt x="183" y="40"/>
                </a:cubicBezTo>
                <a:close/>
                <a:moveTo>
                  <a:pt x="274" y="40"/>
                </a:moveTo>
                <a:cubicBezTo>
                  <a:pt x="274" y="49"/>
                  <a:pt x="272" y="56"/>
                  <a:pt x="267" y="61"/>
                </a:cubicBezTo>
                <a:cubicBezTo>
                  <a:pt x="263" y="66"/>
                  <a:pt x="258" y="68"/>
                  <a:pt x="251" y="68"/>
                </a:cubicBezTo>
                <a:cubicBezTo>
                  <a:pt x="245" y="68"/>
                  <a:pt x="239" y="66"/>
                  <a:pt x="235" y="62"/>
                </a:cubicBezTo>
                <a:cubicBezTo>
                  <a:pt x="230" y="57"/>
                  <a:pt x="228" y="52"/>
                  <a:pt x="228" y="45"/>
                </a:cubicBezTo>
                <a:cubicBezTo>
                  <a:pt x="228" y="42"/>
                  <a:pt x="229" y="39"/>
                  <a:pt x="230" y="36"/>
                </a:cubicBezTo>
                <a:cubicBezTo>
                  <a:pt x="231" y="34"/>
                  <a:pt x="232" y="32"/>
                  <a:pt x="234" y="30"/>
                </a:cubicBezTo>
                <a:cubicBezTo>
                  <a:pt x="236" y="29"/>
                  <a:pt x="238" y="27"/>
                  <a:pt x="240" y="25"/>
                </a:cubicBezTo>
                <a:cubicBezTo>
                  <a:pt x="242" y="23"/>
                  <a:pt x="243" y="22"/>
                  <a:pt x="245" y="20"/>
                </a:cubicBezTo>
                <a:cubicBezTo>
                  <a:pt x="247" y="18"/>
                  <a:pt x="248" y="15"/>
                  <a:pt x="249" y="12"/>
                </a:cubicBezTo>
                <a:cubicBezTo>
                  <a:pt x="250" y="8"/>
                  <a:pt x="251" y="4"/>
                  <a:pt x="251" y="0"/>
                </a:cubicBezTo>
                <a:cubicBezTo>
                  <a:pt x="256" y="0"/>
                  <a:pt x="260" y="4"/>
                  <a:pt x="266" y="13"/>
                </a:cubicBezTo>
                <a:cubicBezTo>
                  <a:pt x="271" y="22"/>
                  <a:pt x="274" y="31"/>
                  <a:pt x="274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Freeform 20"/>
          <p:cNvSpPr>
            <a:spLocks noEditPoints="1"/>
          </p:cNvSpPr>
          <p:nvPr/>
        </p:nvSpPr>
        <p:spPr bwMode="auto">
          <a:xfrm>
            <a:off x="2133347" y="4023810"/>
            <a:ext cx="280234" cy="242259"/>
          </a:xfrm>
          <a:custGeom>
            <a:avLst/>
            <a:gdLst>
              <a:gd name="T0" fmla="*/ 293 w 315"/>
              <a:gd name="T1" fmla="*/ 90 h 272"/>
              <a:gd name="T2" fmla="*/ 309 w 315"/>
              <a:gd name="T3" fmla="*/ 97 h 272"/>
              <a:gd name="T4" fmla="*/ 315 w 315"/>
              <a:gd name="T5" fmla="*/ 113 h 272"/>
              <a:gd name="T6" fmla="*/ 309 w 315"/>
              <a:gd name="T7" fmla="*/ 129 h 272"/>
              <a:gd name="T8" fmla="*/ 293 w 315"/>
              <a:gd name="T9" fmla="*/ 135 h 272"/>
              <a:gd name="T10" fmla="*/ 293 w 315"/>
              <a:gd name="T11" fmla="*/ 203 h 272"/>
              <a:gd name="T12" fmla="*/ 286 w 315"/>
              <a:gd name="T13" fmla="*/ 219 h 272"/>
              <a:gd name="T14" fmla="*/ 270 w 315"/>
              <a:gd name="T15" fmla="*/ 226 h 272"/>
              <a:gd name="T16" fmla="*/ 127 w 315"/>
              <a:gd name="T17" fmla="*/ 159 h 272"/>
              <a:gd name="T18" fmla="*/ 111 w 315"/>
              <a:gd name="T19" fmla="*/ 170 h 272"/>
              <a:gd name="T20" fmla="*/ 106 w 315"/>
              <a:gd name="T21" fmla="*/ 188 h 272"/>
              <a:gd name="T22" fmla="*/ 113 w 315"/>
              <a:gd name="T23" fmla="*/ 204 h 272"/>
              <a:gd name="T24" fmla="*/ 109 w 315"/>
              <a:gd name="T25" fmla="*/ 216 h 272"/>
              <a:gd name="T26" fmla="*/ 110 w 315"/>
              <a:gd name="T27" fmla="*/ 226 h 272"/>
              <a:gd name="T28" fmla="*/ 116 w 315"/>
              <a:gd name="T29" fmla="*/ 236 h 272"/>
              <a:gd name="T30" fmla="*/ 124 w 315"/>
              <a:gd name="T31" fmla="*/ 244 h 272"/>
              <a:gd name="T32" fmla="*/ 135 w 315"/>
              <a:gd name="T33" fmla="*/ 253 h 272"/>
              <a:gd name="T34" fmla="*/ 116 w 315"/>
              <a:gd name="T35" fmla="*/ 268 h 272"/>
              <a:gd name="T36" fmla="*/ 86 w 315"/>
              <a:gd name="T37" fmla="*/ 270 h 272"/>
              <a:gd name="T38" fmla="*/ 63 w 315"/>
              <a:gd name="T39" fmla="*/ 260 h 272"/>
              <a:gd name="T40" fmla="*/ 57 w 315"/>
              <a:gd name="T41" fmla="*/ 245 h 272"/>
              <a:gd name="T42" fmla="*/ 52 w 315"/>
              <a:gd name="T43" fmla="*/ 228 h 272"/>
              <a:gd name="T44" fmla="*/ 48 w 315"/>
              <a:gd name="T45" fmla="*/ 213 h 272"/>
              <a:gd name="T46" fmla="*/ 45 w 315"/>
              <a:gd name="T47" fmla="*/ 195 h 272"/>
              <a:gd name="T48" fmla="*/ 46 w 315"/>
              <a:gd name="T49" fmla="*/ 177 h 272"/>
              <a:gd name="T50" fmla="*/ 50 w 315"/>
              <a:gd name="T51" fmla="*/ 158 h 272"/>
              <a:gd name="T52" fmla="*/ 28 w 315"/>
              <a:gd name="T53" fmla="*/ 158 h 272"/>
              <a:gd name="T54" fmla="*/ 8 w 315"/>
              <a:gd name="T55" fmla="*/ 150 h 272"/>
              <a:gd name="T56" fmla="*/ 0 w 315"/>
              <a:gd name="T57" fmla="*/ 130 h 272"/>
              <a:gd name="T58" fmla="*/ 0 w 315"/>
              <a:gd name="T59" fmla="*/ 96 h 272"/>
              <a:gd name="T60" fmla="*/ 8 w 315"/>
              <a:gd name="T61" fmla="*/ 76 h 272"/>
              <a:gd name="T62" fmla="*/ 28 w 315"/>
              <a:gd name="T63" fmla="*/ 68 h 272"/>
              <a:gd name="T64" fmla="*/ 113 w 315"/>
              <a:gd name="T65" fmla="*/ 68 h 272"/>
              <a:gd name="T66" fmla="*/ 270 w 315"/>
              <a:gd name="T67" fmla="*/ 0 h 272"/>
              <a:gd name="T68" fmla="*/ 286 w 315"/>
              <a:gd name="T69" fmla="*/ 7 h 272"/>
              <a:gd name="T70" fmla="*/ 293 w 315"/>
              <a:gd name="T71" fmla="*/ 23 h 272"/>
              <a:gd name="T72" fmla="*/ 293 w 315"/>
              <a:gd name="T73" fmla="*/ 90 h 272"/>
              <a:gd name="T74" fmla="*/ 270 w 315"/>
              <a:gd name="T75" fmla="*/ 197 h 272"/>
              <a:gd name="T76" fmla="*/ 270 w 315"/>
              <a:gd name="T77" fmla="*/ 29 h 272"/>
              <a:gd name="T78" fmla="*/ 135 w 315"/>
              <a:gd name="T79" fmla="*/ 89 h 272"/>
              <a:gd name="T80" fmla="*/ 135 w 315"/>
              <a:gd name="T81" fmla="*/ 137 h 272"/>
              <a:gd name="T82" fmla="*/ 270 w 315"/>
              <a:gd name="T83" fmla="*/ 19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" h="272">
                <a:moveTo>
                  <a:pt x="293" y="90"/>
                </a:moveTo>
                <a:cubicBezTo>
                  <a:pt x="299" y="90"/>
                  <a:pt x="304" y="93"/>
                  <a:pt x="309" y="97"/>
                </a:cubicBezTo>
                <a:cubicBezTo>
                  <a:pt x="313" y="101"/>
                  <a:pt x="315" y="107"/>
                  <a:pt x="315" y="113"/>
                </a:cubicBezTo>
                <a:cubicBezTo>
                  <a:pt x="315" y="119"/>
                  <a:pt x="313" y="124"/>
                  <a:pt x="309" y="129"/>
                </a:cubicBezTo>
                <a:cubicBezTo>
                  <a:pt x="304" y="133"/>
                  <a:pt x="299" y="135"/>
                  <a:pt x="293" y="135"/>
                </a:cubicBezTo>
                <a:cubicBezTo>
                  <a:pt x="293" y="203"/>
                  <a:pt x="293" y="203"/>
                  <a:pt x="293" y="203"/>
                </a:cubicBezTo>
                <a:cubicBezTo>
                  <a:pt x="293" y="209"/>
                  <a:pt x="291" y="214"/>
                  <a:pt x="286" y="219"/>
                </a:cubicBezTo>
                <a:cubicBezTo>
                  <a:pt x="282" y="223"/>
                  <a:pt x="276" y="226"/>
                  <a:pt x="270" y="226"/>
                </a:cubicBezTo>
                <a:cubicBezTo>
                  <a:pt x="221" y="185"/>
                  <a:pt x="174" y="163"/>
                  <a:pt x="127" y="159"/>
                </a:cubicBezTo>
                <a:cubicBezTo>
                  <a:pt x="121" y="161"/>
                  <a:pt x="115" y="165"/>
                  <a:pt x="111" y="170"/>
                </a:cubicBezTo>
                <a:cubicBezTo>
                  <a:pt x="108" y="176"/>
                  <a:pt x="106" y="182"/>
                  <a:pt x="106" y="188"/>
                </a:cubicBezTo>
                <a:cubicBezTo>
                  <a:pt x="106" y="194"/>
                  <a:pt x="109" y="200"/>
                  <a:pt x="113" y="204"/>
                </a:cubicBezTo>
                <a:cubicBezTo>
                  <a:pt x="111" y="208"/>
                  <a:pt x="109" y="212"/>
                  <a:pt x="109" y="216"/>
                </a:cubicBezTo>
                <a:cubicBezTo>
                  <a:pt x="109" y="220"/>
                  <a:pt x="109" y="223"/>
                  <a:pt x="110" y="226"/>
                </a:cubicBezTo>
                <a:cubicBezTo>
                  <a:pt x="111" y="229"/>
                  <a:pt x="113" y="232"/>
                  <a:pt x="116" y="236"/>
                </a:cubicBezTo>
                <a:cubicBezTo>
                  <a:pt x="119" y="239"/>
                  <a:pt x="122" y="242"/>
                  <a:pt x="124" y="244"/>
                </a:cubicBezTo>
                <a:cubicBezTo>
                  <a:pt x="127" y="247"/>
                  <a:pt x="131" y="250"/>
                  <a:pt x="135" y="253"/>
                </a:cubicBezTo>
                <a:cubicBezTo>
                  <a:pt x="132" y="260"/>
                  <a:pt x="125" y="265"/>
                  <a:pt x="116" y="268"/>
                </a:cubicBezTo>
                <a:cubicBezTo>
                  <a:pt x="106" y="271"/>
                  <a:pt x="96" y="272"/>
                  <a:pt x="86" y="270"/>
                </a:cubicBezTo>
                <a:cubicBezTo>
                  <a:pt x="76" y="268"/>
                  <a:pt x="68" y="265"/>
                  <a:pt x="63" y="260"/>
                </a:cubicBezTo>
                <a:cubicBezTo>
                  <a:pt x="62" y="258"/>
                  <a:pt x="60" y="252"/>
                  <a:pt x="57" y="245"/>
                </a:cubicBezTo>
                <a:cubicBezTo>
                  <a:pt x="55" y="237"/>
                  <a:pt x="53" y="232"/>
                  <a:pt x="52" y="228"/>
                </a:cubicBezTo>
                <a:cubicBezTo>
                  <a:pt x="51" y="225"/>
                  <a:pt x="49" y="219"/>
                  <a:pt x="48" y="213"/>
                </a:cubicBezTo>
                <a:cubicBezTo>
                  <a:pt x="46" y="206"/>
                  <a:pt x="45" y="200"/>
                  <a:pt x="45" y="195"/>
                </a:cubicBezTo>
                <a:cubicBezTo>
                  <a:pt x="45" y="190"/>
                  <a:pt x="45" y="184"/>
                  <a:pt x="46" y="177"/>
                </a:cubicBezTo>
                <a:cubicBezTo>
                  <a:pt x="46" y="171"/>
                  <a:pt x="48" y="164"/>
                  <a:pt x="50" y="158"/>
                </a:cubicBezTo>
                <a:cubicBezTo>
                  <a:pt x="28" y="158"/>
                  <a:pt x="28" y="158"/>
                  <a:pt x="28" y="158"/>
                </a:cubicBezTo>
                <a:cubicBezTo>
                  <a:pt x="20" y="158"/>
                  <a:pt x="14" y="155"/>
                  <a:pt x="8" y="150"/>
                </a:cubicBezTo>
                <a:cubicBezTo>
                  <a:pt x="3" y="144"/>
                  <a:pt x="0" y="138"/>
                  <a:pt x="0" y="13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88"/>
                  <a:pt x="3" y="82"/>
                  <a:pt x="8" y="76"/>
                </a:cubicBezTo>
                <a:cubicBezTo>
                  <a:pt x="14" y="71"/>
                  <a:pt x="20" y="68"/>
                  <a:pt x="28" y="68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64" y="68"/>
                  <a:pt x="216" y="45"/>
                  <a:pt x="270" y="0"/>
                </a:cubicBezTo>
                <a:cubicBezTo>
                  <a:pt x="276" y="0"/>
                  <a:pt x="282" y="3"/>
                  <a:pt x="286" y="7"/>
                </a:cubicBezTo>
                <a:cubicBezTo>
                  <a:pt x="291" y="11"/>
                  <a:pt x="293" y="17"/>
                  <a:pt x="293" y="23"/>
                </a:cubicBezTo>
                <a:lnTo>
                  <a:pt x="293" y="90"/>
                </a:lnTo>
                <a:close/>
                <a:moveTo>
                  <a:pt x="270" y="197"/>
                </a:moveTo>
                <a:cubicBezTo>
                  <a:pt x="270" y="29"/>
                  <a:pt x="270" y="29"/>
                  <a:pt x="270" y="29"/>
                </a:cubicBezTo>
                <a:cubicBezTo>
                  <a:pt x="224" y="64"/>
                  <a:pt x="179" y="84"/>
                  <a:pt x="135" y="89"/>
                </a:cubicBezTo>
                <a:cubicBezTo>
                  <a:pt x="135" y="137"/>
                  <a:pt x="135" y="137"/>
                  <a:pt x="135" y="137"/>
                </a:cubicBezTo>
                <a:cubicBezTo>
                  <a:pt x="179" y="142"/>
                  <a:pt x="224" y="162"/>
                  <a:pt x="270" y="1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0" name="Freeform 25"/>
          <p:cNvSpPr>
            <a:spLocks noEditPoints="1"/>
          </p:cNvSpPr>
          <p:nvPr/>
        </p:nvSpPr>
        <p:spPr bwMode="auto">
          <a:xfrm>
            <a:off x="469883" y="4718585"/>
            <a:ext cx="260592" cy="280234"/>
          </a:xfrm>
          <a:custGeom>
            <a:avLst/>
            <a:gdLst>
              <a:gd name="T0" fmla="*/ 73 w 293"/>
              <a:gd name="T1" fmla="*/ 293 h 315"/>
              <a:gd name="T2" fmla="*/ 22 w 293"/>
              <a:gd name="T3" fmla="*/ 242 h 315"/>
              <a:gd name="T4" fmla="*/ 84 w 293"/>
              <a:gd name="T5" fmla="*/ 293 h 315"/>
              <a:gd name="T6" fmla="*/ 141 w 293"/>
              <a:gd name="T7" fmla="*/ 242 h 315"/>
              <a:gd name="T8" fmla="*/ 84 w 293"/>
              <a:gd name="T9" fmla="*/ 293 h 315"/>
              <a:gd name="T10" fmla="*/ 73 w 293"/>
              <a:gd name="T11" fmla="*/ 231 h 315"/>
              <a:gd name="T12" fmla="*/ 22 w 293"/>
              <a:gd name="T13" fmla="*/ 174 h 315"/>
              <a:gd name="T14" fmla="*/ 84 w 293"/>
              <a:gd name="T15" fmla="*/ 231 h 315"/>
              <a:gd name="T16" fmla="*/ 141 w 293"/>
              <a:gd name="T17" fmla="*/ 174 h 315"/>
              <a:gd name="T18" fmla="*/ 84 w 293"/>
              <a:gd name="T19" fmla="*/ 231 h 315"/>
              <a:gd name="T20" fmla="*/ 73 w 293"/>
              <a:gd name="T21" fmla="*/ 163 h 315"/>
              <a:gd name="T22" fmla="*/ 22 w 293"/>
              <a:gd name="T23" fmla="*/ 112 h 315"/>
              <a:gd name="T24" fmla="*/ 152 w 293"/>
              <a:gd name="T25" fmla="*/ 293 h 315"/>
              <a:gd name="T26" fmla="*/ 208 w 293"/>
              <a:gd name="T27" fmla="*/ 242 h 315"/>
              <a:gd name="T28" fmla="*/ 152 w 293"/>
              <a:gd name="T29" fmla="*/ 293 h 315"/>
              <a:gd name="T30" fmla="*/ 141 w 293"/>
              <a:gd name="T31" fmla="*/ 163 h 315"/>
              <a:gd name="T32" fmla="*/ 84 w 293"/>
              <a:gd name="T33" fmla="*/ 112 h 315"/>
              <a:gd name="T34" fmla="*/ 220 w 293"/>
              <a:gd name="T35" fmla="*/ 293 h 315"/>
              <a:gd name="T36" fmla="*/ 270 w 293"/>
              <a:gd name="T37" fmla="*/ 242 h 315"/>
              <a:gd name="T38" fmla="*/ 220 w 293"/>
              <a:gd name="T39" fmla="*/ 293 h 315"/>
              <a:gd name="T40" fmla="*/ 208 w 293"/>
              <a:gd name="T41" fmla="*/ 231 h 315"/>
              <a:gd name="T42" fmla="*/ 152 w 293"/>
              <a:gd name="T43" fmla="*/ 174 h 315"/>
              <a:gd name="T44" fmla="*/ 90 w 293"/>
              <a:gd name="T45" fmla="*/ 79 h 315"/>
              <a:gd name="T46" fmla="*/ 88 w 293"/>
              <a:gd name="T47" fmla="*/ 24 h 315"/>
              <a:gd name="T48" fmla="*/ 73 w 293"/>
              <a:gd name="T49" fmla="*/ 22 h 315"/>
              <a:gd name="T50" fmla="*/ 67 w 293"/>
              <a:gd name="T51" fmla="*/ 28 h 315"/>
              <a:gd name="T52" fmla="*/ 69 w 293"/>
              <a:gd name="T53" fmla="*/ 83 h 315"/>
              <a:gd name="T54" fmla="*/ 84 w 293"/>
              <a:gd name="T55" fmla="*/ 84 h 315"/>
              <a:gd name="T56" fmla="*/ 90 w 293"/>
              <a:gd name="T57" fmla="*/ 79 h 315"/>
              <a:gd name="T58" fmla="*/ 270 w 293"/>
              <a:gd name="T59" fmla="*/ 231 h 315"/>
              <a:gd name="T60" fmla="*/ 220 w 293"/>
              <a:gd name="T61" fmla="*/ 174 h 315"/>
              <a:gd name="T62" fmla="*/ 152 w 293"/>
              <a:gd name="T63" fmla="*/ 163 h 315"/>
              <a:gd name="T64" fmla="*/ 208 w 293"/>
              <a:gd name="T65" fmla="*/ 112 h 315"/>
              <a:gd name="T66" fmla="*/ 152 w 293"/>
              <a:gd name="T67" fmla="*/ 163 h 315"/>
              <a:gd name="T68" fmla="*/ 270 w 293"/>
              <a:gd name="T69" fmla="*/ 163 h 315"/>
              <a:gd name="T70" fmla="*/ 220 w 293"/>
              <a:gd name="T71" fmla="*/ 112 h 315"/>
              <a:gd name="T72" fmla="*/ 225 w 293"/>
              <a:gd name="T73" fmla="*/ 79 h 315"/>
              <a:gd name="T74" fmla="*/ 224 w 293"/>
              <a:gd name="T75" fmla="*/ 24 h 315"/>
              <a:gd name="T76" fmla="*/ 208 w 293"/>
              <a:gd name="T77" fmla="*/ 22 h 315"/>
              <a:gd name="T78" fmla="*/ 203 w 293"/>
              <a:gd name="T79" fmla="*/ 28 h 315"/>
              <a:gd name="T80" fmla="*/ 204 w 293"/>
              <a:gd name="T81" fmla="*/ 83 h 315"/>
              <a:gd name="T82" fmla="*/ 220 w 293"/>
              <a:gd name="T83" fmla="*/ 84 h 315"/>
              <a:gd name="T84" fmla="*/ 225 w 293"/>
              <a:gd name="T85" fmla="*/ 79 h 315"/>
              <a:gd name="T86" fmla="*/ 293 w 293"/>
              <a:gd name="T87" fmla="*/ 293 h 315"/>
              <a:gd name="T88" fmla="*/ 270 w 293"/>
              <a:gd name="T89" fmla="*/ 315 h 315"/>
              <a:gd name="T90" fmla="*/ 7 w 293"/>
              <a:gd name="T91" fmla="*/ 309 h 315"/>
              <a:gd name="T92" fmla="*/ 0 w 293"/>
              <a:gd name="T93" fmla="*/ 67 h 315"/>
              <a:gd name="T94" fmla="*/ 22 w 293"/>
              <a:gd name="T95" fmla="*/ 45 h 315"/>
              <a:gd name="T96" fmla="*/ 45 w 293"/>
              <a:gd name="T97" fmla="*/ 28 h 315"/>
              <a:gd name="T98" fmla="*/ 73 w 293"/>
              <a:gd name="T99" fmla="*/ 0 h 315"/>
              <a:gd name="T100" fmla="*/ 104 w 293"/>
              <a:gd name="T101" fmla="*/ 8 h 315"/>
              <a:gd name="T102" fmla="*/ 113 w 293"/>
              <a:gd name="T103" fmla="*/ 45 h 315"/>
              <a:gd name="T104" fmla="*/ 180 w 293"/>
              <a:gd name="T105" fmla="*/ 28 h 315"/>
              <a:gd name="T106" fmla="*/ 208 w 293"/>
              <a:gd name="T107" fmla="*/ 0 h 315"/>
              <a:gd name="T108" fmla="*/ 239 w 293"/>
              <a:gd name="T109" fmla="*/ 8 h 315"/>
              <a:gd name="T110" fmla="*/ 248 w 293"/>
              <a:gd name="T111" fmla="*/ 45 h 315"/>
              <a:gd name="T112" fmla="*/ 286 w 293"/>
              <a:gd name="T113" fmla="*/ 5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3" h="315">
                <a:moveTo>
                  <a:pt x="22" y="293"/>
                </a:moveTo>
                <a:cubicBezTo>
                  <a:pt x="73" y="293"/>
                  <a:pt x="73" y="293"/>
                  <a:pt x="73" y="293"/>
                </a:cubicBezTo>
                <a:cubicBezTo>
                  <a:pt x="73" y="242"/>
                  <a:pt x="73" y="242"/>
                  <a:pt x="73" y="242"/>
                </a:cubicBezTo>
                <a:cubicBezTo>
                  <a:pt x="22" y="242"/>
                  <a:pt x="22" y="242"/>
                  <a:pt x="22" y="242"/>
                </a:cubicBezTo>
                <a:lnTo>
                  <a:pt x="22" y="293"/>
                </a:lnTo>
                <a:close/>
                <a:moveTo>
                  <a:pt x="84" y="293"/>
                </a:moveTo>
                <a:cubicBezTo>
                  <a:pt x="141" y="293"/>
                  <a:pt x="141" y="293"/>
                  <a:pt x="141" y="293"/>
                </a:cubicBezTo>
                <a:cubicBezTo>
                  <a:pt x="141" y="242"/>
                  <a:pt x="141" y="242"/>
                  <a:pt x="141" y="242"/>
                </a:cubicBezTo>
                <a:cubicBezTo>
                  <a:pt x="84" y="242"/>
                  <a:pt x="84" y="242"/>
                  <a:pt x="84" y="242"/>
                </a:cubicBezTo>
                <a:lnTo>
                  <a:pt x="84" y="293"/>
                </a:lnTo>
                <a:close/>
                <a:moveTo>
                  <a:pt x="22" y="231"/>
                </a:moveTo>
                <a:cubicBezTo>
                  <a:pt x="73" y="231"/>
                  <a:pt x="73" y="231"/>
                  <a:pt x="73" y="231"/>
                </a:cubicBezTo>
                <a:cubicBezTo>
                  <a:pt x="73" y="174"/>
                  <a:pt x="73" y="174"/>
                  <a:pt x="73" y="174"/>
                </a:cubicBezTo>
                <a:cubicBezTo>
                  <a:pt x="22" y="174"/>
                  <a:pt x="22" y="174"/>
                  <a:pt x="22" y="174"/>
                </a:cubicBezTo>
                <a:lnTo>
                  <a:pt x="22" y="231"/>
                </a:lnTo>
                <a:close/>
                <a:moveTo>
                  <a:pt x="84" y="231"/>
                </a:moveTo>
                <a:cubicBezTo>
                  <a:pt x="141" y="231"/>
                  <a:pt x="141" y="231"/>
                  <a:pt x="141" y="231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84" y="174"/>
                  <a:pt x="84" y="174"/>
                  <a:pt x="84" y="174"/>
                </a:cubicBezTo>
                <a:lnTo>
                  <a:pt x="84" y="231"/>
                </a:lnTo>
                <a:close/>
                <a:moveTo>
                  <a:pt x="22" y="163"/>
                </a:moveTo>
                <a:cubicBezTo>
                  <a:pt x="73" y="163"/>
                  <a:pt x="73" y="163"/>
                  <a:pt x="73" y="163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22" y="112"/>
                  <a:pt x="22" y="112"/>
                  <a:pt x="22" y="112"/>
                </a:cubicBezTo>
                <a:lnTo>
                  <a:pt x="22" y="163"/>
                </a:lnTo>
                <a:close/>
                <a:moveTo>
                  <a:pt x="152" y="293"/>
                </a:moveTo>
                <a:cubicBezTo>
                  <a:pt x="208" y="293"/>
                  <a:pt x="208" y="293"/>
                  <a:pt x="208" y="293"/>
                </a:cubicBezTo>
                <a:cubicBezTo>
                  <a:pt x="208" y="242"/>
                  <a:pt x="208" y="242"/>
                  <a:pt x="208" y="242"/>
                </a:cubicBezTo>
                <a:cubicBezTo>
                  <a:pt x="152" y="242"/>
                  <a:pt x="152" y="242"/>
                  <a:pt x="152" y="242"/>
                </a:cubicBezTo>
                <a:lnTo>
                  <a:pt x="152" y="293"/>
                </a:lnTo>
                <a:close/>
                <a:moveTo>
                  <a:pt x="84" y="163"/>
                </a:moveTo>
                <a:cubicBezTo>
                  <a:pt x="141" y="163"/>
                  <a:pt x="141" y="163"/>
                  <a:pt x="141" y="163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84" y="112"/>
                  <a:pt x="84" y="112"/>
                  <a:pt x="84" y="112"/>
                </a:cubicBezTo>
                <a:lnTo>
                  <a:pt x="84" y="163"/>
                </a:lnTo>
                <a:close/>
                <a:moveTo>
                  <a:pt x="220" y="293"/>
                </a:moveTo>
                <a:cubicBezTo>
                  <a:pt x="270" y="293"/>
                  <a:pt x="270" y="293"/>
                  <a:pt x="270" y="293"/>
                </a:cubicBezTo>
                <a:cubicBezTo>
                  <a:pt x="270" y="242"/>
                  <a:pt x="270" y="242"/>
                  <a:pt x="270" y="242"/>
                </a:cubicBezTo>
                <a:cubicBezTo>
                  <a:pt x="220" y="242"/>
                  <a:pt x="220" y="242"/>
                  <a:pt x="220" y="242"/>
                </a:cubicBezTo>
                <a:lnTo>
                  <a:pt x="220" y="293"/>
                </a:lnTo>
                <a:close/>
                <a:moveTo>
                  <a:pt x="152" y="231"/>
                </a:moveTo>
                <a:cubicBezTo>
                  <a:pt x="208" y="231"/>
                  <a:pt x="208" y="231"/>
                  <a:pt x="208" y="231"/>
                </a:cubicBezTo>
                <a:cubicBezTo>
                  <a:pt x="208" y="174"/>
                  <a:pt x="208" y="174"/>
                  <a:pt x="208" y="174"/>
                </a:cubicBezTo>
                <a:cubicBezTo>
                  <a:pt x="152" y="174"/>
                  <a:pt x="152" y="174"/>
                  <a:pt x="152" y="174"/>
                </a:cubicBezTo>
                <a:lnTo>
                  <a:pt x="152" y="231"/>
                </a:lnTo>
                <a:close/>
                <a:moveTo>
                  <a:pt x="90" y="79"/>
                </a:moveTo>
                <a:cubicBezTo>
                  <a:pt x="90" y="28"/>
                  <a:pt x="90" y="28"/>
                  <a:pt x="90" y="28"/>
                </a:cubicBezTo>
                <a:cubicBezTo>
                  <a:pt x="90" y="26"/>
                  <a:pt x="89" y="25"/>
                  <a:pt x="88" y="24"/>
                </a:cubicBezTo>
                <a:cubicBezTo>
                  <a:pt x="87" y="23"/>
                  <a:pt x="86" y="22"/>
                  <a:pt x="84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2" y="22"/>
                  <a:pt x="70" y="23"/>
                  <a:pt x="69" y="24"/>
                </a:cubicBezTo>
                <a:cubicBezTo>
                  <a:pt x="68" y="25"/>
                  <a:pt x="67" y="26"/>
                  <a:pt x="67" y="28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80"/>
                  <a:pt x="68" y="82"/>
                  <a:pt x="69" y="83"/>
                </a:cubicBezTo>
                <a:cubicBezTo>
                  <a:pt x="70" y="84"/>
                  <a:pt x="72" y="84"/>
                  <a:pt x="73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6" y="84"/>
                  <a:pt x="87" y="84"/>
                  <a:pt x="88" y="83"/>
                </a:cubicBezTo>
                <a:cubicBezTo>
                  <a:pt x="89" y="82"/>
                  <a:pt x="90" y="80"/>
                  <a:pt x="90" y="79"/>
                </a:cubicBezTo>
                <a:close/>
                <a:moveTo>
                  <a:pt x="220" y="231"/>
                </a:moveTo>
                <a:cubicBezTo>
                  <a:pt x="270" y="231"/>
                  <a:pt x="270" y="231"/>
                  <a:pt x="270" y="231"/>
                </a:cubicBezTo>
                <a:cubicBezTo>
                  <a:pt x="270" y="174"/>
                  <a:pt x="270" y="174"/>
                  <a:pt x="270" y="174"/>
                </a:cubicBezTo>
                <a:cubicBezTo>
                  <a:pt x="220" y="174"/>
                  <a:pt x="220" y="174"/>
                  <a:pt x="220" y="174"/>
                </a:cubicBezTo>
                <a:lnTo>
                  <a:pt x="220" y="231"/>
                </a:lnTo>
                <a:close/>
                <a:moveTo>
                  <a:pt x="152" y="163"/>
                </a:moveTo>
                <a:cubicBezTo>
                  <a:pt x="208" y="163"/>
                  <a:pt x="208" y="163"/>
                  <a:pt x="208" y="163"/>
                </a:cubicBezTo>
                <a:cubicBezTo>
                  <a:pt x="208" y="112"/>
                  <a:pt x="208" y="112"/>
                  <a:pt x="208" y="112"/>
                </a:cubicBezTo>
                <a:cubicBezTo>
                  <a:pt x="152" y="112"/>
                  <a:pt x="152" y="112"/>
                  <a:pt x="152" y="112"/>
                </a:cubicBezTo>
                <a:lnTo>
                  <a:pt x="152" y="163"/>
                </a:lnTo>
                <a:close/>
                <a:moveTo>
                  <a:pt x="220" y="163"/>
                </a:moveTo>
                <a:cubicBezTo>
                  <a:pt x="270" y="163"/>
                  <a:pt x="270" y="163"/>
                  <a:pt x="270" y="163"/>
                </a:cubicBezTo>
                <a:cubicBezTo>
                  <a:pt x="270" y="112"/>
                  <a:pt x="270" y="112"/>
                  <a:pt x="270" y="112"/>
                </a:cubicBezTo>
                <a:cubicBezTo>
                  <a:pt x="220" y="112"/>
                  <a:pt x="220" y="112"/>
                  <a:pt x="220" y="112"/>
                </a:cubicBezTo>
                <a:lnTo>
                  <a:pt x="220" y="163"/>
                </a:lnTo>
                <a:close/>
                <a:moveTo>
                  <a:pt x="225" y="79"/>
                </a:moveTo>
                <a:cubicBezTo>
                  <a:pt x="225" y="28"/>
                  <a:pt x="225" y="28"/>
                  <a:pt x="225" y="28"/>
                </a:cubicBezTo>
                <a:cubicBezTo>
                  <a:pt x="225" y="26"/>
                  <a:pt x="225" y="25"/>
                  <a:pt x="224" y="24"/>
                </a:cubicBezTo>
                <a:cubicBezTo>
                  <a:pt x="222" y="23"/>
                  <a:pt x="221" y="22"/>
                  <a:pt x="220" y="22"/>
                </a:cubicBezTo>
                <a:cubicBezTo>
                  <a:pt x="208" y="22"/>
                  <a:pt x="208" y="22"/>
                  <a:pt x="208" y="22"/>
                </a:cubicBezTo>
                <a:cubicBezTo>
                  <a:pt x="207" y="22"/>
                  <a:pt x="205" y="23"/>
                  <a:pt x="204" y="24"/>
                </a:cubicBezTo>
                <a:cubicBezTo>
                  <a:pt x="203" y="25"/>
                  <a:pt x="203" y="26"/>
                  <a:pt x="203" y="28"/>
                </a:cubicBezTo>
                <a:cubicBezTo>
                  <a:pt x="203" y="79"/>
                  <a:pt x="203" y="79"/>
                  <a:pt x="203" y="79"/>
                </a:cubicBezTo>
                <a:cubicBezTo>
                  <a:pt x="203" y="80"/>
                  <a:pt x="203" y="82"/>
                  <a:pt x="204" y="83"/>
                </a:cubicBezTo>
                <a:cubicBezTo>
                  <a:pt x="205" y="84"/>
                  <a:pt x="207" y="84"/>
                  <a:pt x="208" y="84"/>
                </a:cubicBezTo>
                <a:cubicBezTo>
                  <a:pt x="220" y="84"/>
                  <a:pt x="220" y="84"/>
                  <a:pt x="220" y="84"/>
                </a:cubicBezTo>
                <a:cubicBezTo>
                  <a:pt x="221" y="84"/>
                  <a:pt x="222" y="84"/>
                  <a:pt x="224" y="83"/>
                </a:cubicBezTo>
                <a:cubicBezTo>
                  <a:pt x="225" y="82"/>
                  <a:pt x="225" y="80"/>
                  <a:pt x="225" y="79"/>
                </a:cubicBezTo>
                <a:close/>
                <a:moveTo>
                  <a:pt x="293" y="67"/>
                </a:moveTo>
                <a:cubicBezTo>
                  <a:pt x="293" y="293"/>
                  <a:pt x="293" y="293"/>
                  <a:pt x="293" y="293"/>
                </a:cubicBezTo>
                <a:cubicBezTo>
                  <a:pt x="293" y="299"/>
                  <a:pt x="291" y="304"/>
                  <a:pt x="286" y="309"/>
                </a:cubicBezTo>
                <a:cubicBezTo>
                  <a:pt x="282" y="313"/>
                  <a:pt x="276" y="315"/>
                  <a:pt x="270" y="315"/>
                </a:cubicBezTo>
                <a:cubicBezTo>
                  <a:pt x="22" y="315"/>
                  <a:pt x="22" y="315"/>
                  <a:pt x="22" y="315"/>
                </a:cubicBezTo>
                <a:cubicBezTo>
                  <a:pt x="16" y="315"/>
                  <a:pt x="11" y="313"/>
                  <a:pt x="7" y="309"/>
                </a:cubicBezTo>
                <a:cubicBezTo>
                  <a:pt x="2" y="304"/>
                  <a:pt x="0" y="299"/>
                  <a:pt x="0" y="293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1"/>
                  <a:pt x="2" y="56"/>
                  <a:pt x="7" y="52"/>
                </a:cubicBezTo>
                <a:cubicBezTo>
                  <a:pt x="11" y="47"/>
                  <a:pt x="16" y="45"/>
                  <a:pt x="2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0"/>
                  <a:pt x="48" y="14"/>
                  <a:pt x="53" y="8"/>
                </a:cubicBezTo>
                <a:cubicBezTo>
                  <a:pt x="59" y="3"/>
                  <a:pt x="65" y="0"/>
                  <a:pt x="7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3"/>
                  <a:pt x="104" y="8"/>
                </a:cubicBezTo>
                <a:cubicBezTo>
                  <a:pt x="110" y="14"/>
                  <a:pt x="113" y="20"/>
                  <a:pt x="113" y="28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0"/>
                  <a:pt x="183" y="14"/>
                  <a:pt x="188" y="8"/>
                </a:cubicBezTo>
                <a:cubicBezTo>
                  <a:pt x="194" y="3"/>
                  <a:pt x="201" y="0"/>
                  <a:pt x="208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7" y="0"/>
                  <a:pt x="234" y="3"/>
                  <a:pt x="239" y="8"/>
                </a:cubicBezTo>
                <a:cubicBezTo>
                  <a:pt x="245" y="14"/>
                  <a:pt x="248" y="20"/>
                  <a:pt x="248" y="28"/>
                </a:cubicBezTo>
                <a:cubicBezTo>
                  <a:pt x="248" y="45"/>
                  <a:pt x="248" y="45"/>
                  <a:pt x="248" y="45"/>
                </a:cubicBezTo>
                <a:cubicBezTo>
                  <a:pt x="270" y="45"/>
                  <a:pt x="270" y="45"/>
                  <a:pt x="270" y="45"/>
                </a:cubicBezTo>
                <a:cubicBezTo>
                  <a:pt x="276" y="45"/>
                  <a:pt x="282" y="47"/>
                  <a:pt x="286" y="52"/>
                </a:cubicBezTo>
                <a:cubicBezTo>
                  <a:pt x="291" y="56"/>
                  <a:pt x="293" y="61"/>
                  <a:pt x="293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1" name="Freeform 39"/>
          <p:cNvSpPr>
            <a:spLocks noEditPoints="1"/>
          </p:cNvSpPr>
          <p:nvPr/>
        </p:nvSpPr>
        <p:spPr bwMode="auto">
          <a:xfrm>
            <a:off x="3795372" y="4755335"/>
            <a:ext cx="261901" cy="219997"/>
          </a:xfrm>
          <a:custGeom>
            <a:avLst/>
            <a:gdLst>
              <a:gd name="T0" fmla="*/ 211 w 293"/>
              <a:gd name="T1" fmla="*/ 71 h 248"/>
              <a:gd name="T2" fmla="*/ 180 w 293"/>
              <a:gd name="T3" fmla="*/ 67 h 248"/>
              <a:gd name="T4" fmla="*/ 177 w 293"/>
              <a:gd name="T5" fmla="*/ 37 h 248"/>
              <a:gd name="T6" fmla="*/ 161 w 293"/>
              <a:gd name="T7" fmla="*/ 37 h 248"/>
              <a:gd name="T8" fmla="*/ 158 w 293"/>
              <a:gd name="T9" fmla="*/ 67 h 248"/>
              <a:gd name="T10" fmla="*/ 127 w 293"/>
              <a:gd name="T11" fmla="*/ 71 h 248"/>
              <a:gd name="T12" fmla="*/ 127 w 293"/>
              <a:gd name="T13" fmla="*/ 86 h 248"/>
              <a:gd name="T14" fmla="*/ 158 w 293"/>
              <a:gd name="T15" fmla="*/ 90 h 248"/>
              <a:gd name="T16" fmla="*/ 161 w 293"/>
              <a:gd name="T17" fmla="*/ 120 h 248"/>
              <a:gd name="T18" fmla="*/ 177 w 293"/>
              <a:gd name="T19" fmla="*/ 120 h 248"/>
              <a:gd name="T20" fmla="*/ 180 w 293"/>
              <a:gd name="T21" fmla="*/ 90 h 248"/>
              <a:gd name="T22" fmla="*/ 211 w 293"/>
              <a:gd name="T23" fmla="*/ 86 h 248"/>
              <a:gd name="T24" fmla="*/ 112 w 293"/>
              <a:gd name="T25" fmla="*/ 225 h 248"/>
              <a:gd name="T26" fmla="*/ 90 w 293"/>
              <a:gd name="T27" fmla="*/ 248 h 248"/>
              <a:gd name="T28" fmla="*/ 67 w 293"/>
              <a:gd name="T29" fmla="*/ 225 h 248"/>
              <a:gd name="T30" fmla="*/ 90 w 293"/>
              <a:gd name="T31" fmla="*/ 202 h 248"/>
              <a:gd name="T32" fmla="*/ 112 w 293"/>
              <a:gd name="T33" fmla="*/ 225 h 248"/>
              <a:gd name="T34" fmla="*/ 264 w 293"/>
              <a:gd name="T35" fmla="*/ 241 h 248"/>
              <a:gd name="T36" fmla="*/ 232 w 293"/>
              <a:gd name="T37" fmla="*/ 241 h 248"/>
              <a:gd name="T38" fmla="*/ 232 w 293"/>
              <a:gd name="T39" fmla="*/ 209 h 248"/>
              <a:gd name="T40" fmla="*/ 264 w 293"/>
              <a:gd name="T41" fmla="*/ 209 h 248"/>
              <a:gd name="T42" fmla="*/ 293 w 293"/>
              <a:gd name="T43" fmla="*/ 33 h 248"/>
              <a:gd name="T44" fmla="*/ 290 w 293"/>
              <a:gd name="T45" fmla="*/ 131 h 248"/>
              <a:gd name="T46" fmla="*/ 99 w 293"/>
              <a:gd name="T47" fmla="*/ 156 h 248"/>
              <a:gd name="T48" fmla="*/ 101 w 293"/>
              <a:gd name="T49" fmla="*/ 165 h 248"/>
              <a:gd name="T50" fmla="*/ 97 w 293"/>
              <a:gd name="T51" fmla="*/ 180 h 248"/>
              <a:gd name="T52" fmla="*/ 267 w 293"/>
              <a:gd name="T53" fmla="*/ 183 h 248"/>
              <a:gd name="T54" fmla="*/ 267 w 293"/>
              <a:gd name="T55" fmla="*/ 199 h 248"/>
              <a:gd name="T56" fmla="*/ 79 w 293"/>
              <a:gd name="T57" fmla="*/ 202 h 248"/>
              <a:gd name="T58" fmla="*/ 67 w 293"/>
              <a:gd name="T59" fmla="*/ 191 h 248"/>
              <a:gd name="T60" fmla="*/ 75 w 293"/>
              <a:gd name="T61" fmla="*/ 174 h 248"/>
              <a:gd name="T62" fmla="*/ 47 w 293"/>
              <a:gd name="T63" fmla="*/ 22 h 248"/>
              <a:gd name="T64" fmla="*/ 3 w 293"/>
              <a:gd name="T65" fmla="*/ 19 h 248"/>
              <a:gd name="T66" fmla="*/ 3 w 293"/>
              <a:gd name="T67" fmla="*/ 3 h 248"/>
              <a:gd name="T68" fmla="*/ 56 w 293"/>
              <a:gd name="T69" fmla="*/ 0 h 248"/>
              <a:gd name="T70" fmla="*/ 65 w 293"/>
              <a:gd name="T71" fmla="*/ 4 h 248"/>
              <a:gd name="T72" fmla="*/ 68 w 293"/>
              <a:gd name="T73" fmla="*/ 13 h 248"/>
              <a:gd name="T74" fmla="*/ 70 w 293"/>
              <a:gd name="T75" fmla="*/ 22 h 248"/>
              <a:gd name="T76" fmla="*/ 289 w 293"/>
              <a:gd name="T77" fmla="*/ 26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" h="248">
                <a:moveTo>
                  <a:pt x="214" y="79"/>
                </a:moveTo>
                <a:cubicBezTo>
                  <a:pt x="214" y="76"/>
                  <a:pt x="213" y="73"/>
                  <a:pt x="211" y="71"/>
                </a:cubicBezTo>
                <a:cubicBezTo>
                  <a:pt x="208" y="68"/>
                  <a:pt x="206" y="67"/>
                  <a:pt x="203" y="6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80" y="42"/>
                  <a:pt x="179" y="39"/>
                  <a:pt x="177" y="37"/>
                </a:cubicBezTo>
                <a:cubicBezTo>
                  <a:pt x="175" y="35"/>
                  <a:pt x="172" y="33"/>
                  <a:pt x="169" y="33"/>
                </a:cubicBezTo>
                <a:cubicBezTo>
                  <a:pt x="166" y="33"/>
                  <a:pt x="163" y="35"/>
                  <a:pt x="161" y="37"/>
                </a:cubicBezTo>
                <a:cubicBezTo>
                  <a:pt x="159" y="39"/>
                  <a:pt x="158" y="42"/>
                  <a:pt x="158" y="45"/>
                </a:cubicBezTo>
                <a:cubicBezTo>
                  <a:pt x="158" y="67"/>
                  <a:pt x="158" y="67"/>
                  <a:pt x="158" y="67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2" y="67"/>
                  <a:pt x="129" y="68"/>
                  <a:pt x="127" y="71"/>
                </a:cubicBezTo>
                <a:cubicBezTo>
                  <a:pt x="125" y="73"/>
                  <a:pt x="124" y="76"/>
                  <a:pt x="124" y="79"/>
                </a:cubicBezTo>
                <a:cubicBezTo>
                  <a:pt x="124" y="82"/>
                  <a:pt x="125" y="84"/>
                  <a:pt x="127" y="86"/>
                </a:cubicBezTo>
                <a:cubicBezTo>
                  <a:pt x="129" y="89"/>
                  <a:pt x="132" y="90"/>
                  <a:pt x="135" y="90"/>
                </a:cubicBezTo>
                <a:cubicBezTo>
                  <a:pt x="158" y="90"/>
                  <a:pt x="158" y="90"/>
                  <a:pt x="158" y="90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58" y="115"/>
                  <a:pt x="159" y="118"/>
                  <a:pt x="161" y="120"/>
                </a:cubicBezTo>
                <a:cubicBezTo>
                  <a:pt x="163" y="122"/>
                  <a:pt x="166" y="124"/>
                  <a:pt x="169" y="124"/>
                </a:cubicBezTo>
                <a:cubicBezTo>
                  <a:pt x="172" y="124"/>
                  <a:pt x="175" y="122"/>
                  <a:pt x="177" y="120"/>
                </a:cubicBezTo>
                <a:cubicBezTo>
                  <a:pt x="179" y="118"/>
                  <a:pt x="180" y="115"/>
                  <a:pt x="180" y="112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203" y="90"/>
                  <a:pt x="203" y="90"/>
                  <a:pt x="203" y="90"/>
                </a:cubicBezTo>
                <a:cubicBezTo>
                  <a:pt x="206" y="90"/>
                  <a:pt x="208" y="89"/>
                  <a:pt x="211" y="86"/>
                </a:cubicBezTo>
                <a:cubicBezTo>
                  <a:pt x="213" y="84"/>
                  <a:pt x="214" y="82"/>
                  <a:pt x="214" y="79"/>
                </a:cubicBezTo>
                <a:close/>
                <a:moveTo>
                  <a:pt x="112" y="225"/>
                </a:moveTo>
                <a:cubicBezTo>
                  <a:pt x="112" y="231"/>
                  <a:pt x="110" y="237"/>
                  <a:pt x="106" y="241"/>
                </a:cubicBezTo>
                <a:cubicBezTo>
                  <a:pt x="101" y="245"/>
                  <a:pt x="96" y="248"/>
                  <a:pt x="90" y="248"/>
                </a:cubicBezTo>
                <a:cubicBezTo>
                  <a:pt x="84" y="248"/>
                  <a:pt x="78" y="245"/>
                  <a:pt x="74" y="241"/>
                </a:cubicBezTo>
                <a:cubicBezTo>
                  <a:pt x="70" y="237"/>
                  <a:pt x="67" y="231"/>
                  <a:pt x="67" y="225"/>
                </a:cubicBezTo>
                <a:cubicBezTo>
                  <a:pt x="67" y="219"/>
                  <a:pt x="70" y="213"/>
                  <a:pt x="74" y="209"/>
                </a:cubicBezTo>
                <a:cubicBezTo>
                  <a:pt x="78" y="205"/>
                  <a:pt x="84" y="202"/>
                  <a:pt x="90" y="202"/>
                </a:cubicBezTo>
                <a:cubicBezTo>
                  <a:pt x="96" y="202"/>
                  <a:pt x="101" y="205"/>
                  <a:pt x="106" y="209"/>
                </a:cubicBezTo>
                <a:cubicBezTo>
                  <a:pt x="110" y="213"/>
                  <a:pt x="112" y="219"/>
                  <a:pt x="112" y="225"/>
                </a:cubicBezTo>
                <a:close/>
                <a:moveTo>
                  <a:pt x="270" y="225"/>
                </a:moveTo>
                <a:cubicBezTo>
                  <a:pt x="270" y="231"/>
                  <a:pt x="268" y="237"/>
                  <a:pt x="264" y="241"/>
                </a:cubicBezTo>
                <a:cubicBezTo>
                  <a:pt x="259" y="245"/>
                  <a:pt x="254" y="248"/>
                  <a:pt x="248" y="248"/>
                </a:cubicBezTo>
                <a:cubicBezTo>
                  <a:pt x="241" y="248"/>
                  <a:pt x="236" y="245"/>
                  <a:pt x="232" y="241"/>
                </a:cubicBezTo>
                <a:cubicBezTo>
                  <a:pt x="227" y="237"/>
                  <a:pt x="225" y="231"/>
                  <a:pt x="225" y="225"/>
                </a:cubicBezTo>
                <a:cubicBezTo>
                  <a:pt x="225" y="219"/>
                  <a:pt x="227" y="213"/>
                  <a:pt x="232" y="209"/>
                </a:cubicBezTo>
                <a:cubicBezTo>
                  <a:pt x="236" y="205"/>
                  <a:pt x="241" y="202"/>
                  <a:pt x="248" y="202"/>
                </a:cubicBezTo>
                <a:cubicBezTo>
                  <a:pt x="254" y="202"/>
                  <a:pt x="259" y="205"/>
                  <a:pt x="264" y="209"/>
                </a:cubicBezTo>
                <a:cubicBezTo>
                  <a:pt x="268" y="213"/>
                  <a:pt x="270" y="219"/>
                  <a:pt x="270" y="225"/>
                </a:cubicBezTo>
                <a:close/>
                <a:moveTo>
                  <a:pt x="293" y="33"/>
                </a:moveTo>
                <a:cubicBezTo>
                  <a:pt x="293" y="124"/>
                  <a:pt x="293" y="124"/>
                  <a:pt x="293" y="124"/>
                </a:cubicBezTo>
                <a:cubicBezTo>
                  <a:pt x="293" y="126"/>
                  <a:pt x="292" y="129"/>
                  <a:pt x="290" y="131"/>
                </a:cubicBezTo>
                <a:cubicBezTo>
                  <a:pt x="288" y="133"/>
                  <a:pt x="286" y="135"/>
                  <a:pt x="283" y="135"/>
                </a:cubicBezTo>
                <a:cubicBezTo>
                  <a:pt x="99" y="156"/>
                  <a:pt x="99" y="156"/>
                  <a:pt x="99" y="156"/>
                </a:cubicBezTo>
                <a:cubicBezTo>
                  <a:pt x="99" y="157"/>
                  <a:pt x="99" y="158"/>
                  <a:pt x="100" y="160"/>
                </a:cubicBezTo>
                <a:cubicBezTo>
                  <a:pt x="100" y="162"/>
                  <a:pt x="100" y="163"/>
                  <a:pt x="101" y="165"/>
                </a:cubicBezTo>
                <a:cubicBezTo>
                  <a:pt x="101" y="166"/>
                  <a:pt x="101" y="168"/>
                  <a:pt x="101" y="169"/>
                </a:cubicBezTo>
                <a:cubicBezTo>
                  <a:pt x="101" y="171"/>
                  <a:pt x="100" y="174"/>
                  <a:pt x="97" y="180"/>
                </a:cubicBezTo>
                <a:cubicBezTo>
                  <a:pt x="259" y="180"/>
                  <a:pt x="259" y="180"/>
                  <a:pt x="259" y="180"/>
                </a:cubicBezTo>
                <a:cubicBezTo>
                  <a:pt x="262" y="180"/>
                  <a:pt x="265" y="181"/>
                  <a:pt x="267" y="183"/>
                </a:cubicBezTo>
                <a:cubicBezTo>
                  <a:pt x="269" y="186"/>
                  <a:pt x="270" y="188"/>
                  <a:pt x="270" y="191"/>
                </a:cubicBezTo>
                <a:cubicBezTo>
                  <a:pt x="270" y="194"/>
                  <a:pt x="269" y="197"/>
                  <a:pt x="267" y="199"/>
                </a:cubicBezTo>
                <a:cubicBezTo>
                  <a:pt x="265" y="201"/>
                  <a:pt x="262" y="202"/>
                  <a:pt x="259" y="202"/>
                </a:cubicBezTo>
                <a:cubicBezTo>
                  <a:pt x="79" y="202"/>
                  <a:pt x="79" y="202"/>
                  <a:pt x="79" y="202"/>
                </a:cubicBezTo>
                <a:cubicBezTo>
                  <a:pt x="76" y="202"/>
                  <a:pt x="73" y="201"/>
                  <a:pt x="71" y="199"/>
                </a:cubicBezTo>
                <a:cubicBezTo>
                  <a:pt x="69" y="197"/>
                  <a:pt x="67" y="194"/>
                  <a:pt x="67" y="191"/>
                </a:cubicBezTo>
                <a:cubicBezTo>
                  <a:pt x="67" y="190"/>
                  <a:pt x="68" y="187"/>
                  <a:pt x="69" y="184"/>
                </a:cubicBezTo>
                <a:cubicBezTo>
                  <a:pt x="71" y="181"/>
                  <a:pt x="72" y="178"/>
                  <a:pt x="75" y="174"/>
                </a:cubicBezTo>
                <a:cubicBezTo>
                  <a:pt x="77" y="170"/>
                  <a:pt x="78" y="168"/>
                  <a:pt x="78" y="167"/>
                </a:cubicBezTo>
                <a:cubicBezTo>
                  <a:pt x="47" y="22"/>
                  <a:pt x="47" y="22"/>
                  <a:pt x="47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8" y="22"/>
                  <a:pt x="5" y="21"/>
                  <a:pt x="3" y="19"/>
                </a:cubicBezTo>
                <a:cubicBezTo>
                  <a:pt x="1" y="17"/>
                  <a:pt x="0" y="14"/>
                  <a:pt x="0" y="11"/>
                </a:cubicBezTo>
                <a:cubicBezTo>
                  <a:pt x="0" y="8"/>
                  <a:pt x="1" y="5"/>
                  <a:pt x="3" y="3"/>
                </a:cubicBezTo>
                <a:cubicBezTo>
                  <a:pt x="5" y="1"/>
                  <a:pt x="8" y="0"/>
                  <a:pt x="1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8" y="0"/>
                  <a:pt x="60" y="0"/>
                  <a:pt x="61" y="1"/>
                </a:cubicBezTo>
                <a:cubicBezTo>
                  <a:pt x="63" y="2"/>
                  <a:pt x="64" y="3"/>
                  <a:pt x="65" y="4"/>
                </a:cubicBezTo>
                <a:cubicBezTo>
                  <a:pt x="66" y="5"/>
                  <a:pt x="66" y="6"/>
                  <a:pt x="67" y="8"/>
                </a:cubicBezTo>
                <a:cubicBezTo>
                  <a:pt x="68" y="10"/>
                  <a:pt x="68" y="11"/>
                  <a:pt x="68" y="13"/>
                </a:cubicBezTo>
                <a:cubicBezTo>
                  <a:pt x="69" y="14"/>
                  <a:pt x="69" y="16"/>
                  <a:pt x="69" y="18"/>
                </a:cubicBezTo>
                <a:cubicBezTo>
                  <a:pt x="70" y="20"/>
                  <a:pt x="70" y="21"/>
                  <a:pt x="70" y="22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5" y="22"/>
                  <a:pt x="287" y="23"/>
                  <a:pt x="289" y="26"/>
                </a:cubicBezTo>
                <a:cubicBezTo>
                  <a:pt x="292" y="28"/>
                  <a:pt x="293" y="30"/>
                  <a:pt x="29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2" name="Freeform 70"/>
          <p:cNvSpPr>
            <a:spLocks noEditPoints="1"/>
          </p:cNvSpPr>
          <p:nvPr/>
        </p:nvSpPr>
        <p:spPr bwMode="auto">
          <a:xfrm>
            <a:off x="5423439" y="4013903"/>
            <a:ext cx="305115" cy="278925"/>
          </a:xfrm>
          <a:custGeom>
            <a:avLst/>
            <a:gdLst>
              <a:gd name="T0" fmla="*/ 114 w 342"/>
              <a:gd name="T1" fmla="*/ 111 h 313"/>
              <a:gd name="T2" fmla="*/ 81 w 342"/>
              <a:gd name="T3" fmla="*/ 189 h 313"/>
              <a:gd name="T4" fmla="*/ 159 w 342"/>
              <a:gd name="T5" fmla="*/ 157 h 313"/>
              <a:gd name="T6" fmla="*/ 273 w 342"/>
              <a:gd name="T7" fmla="*/ 225 h 313"/>
              <a:gd name="T8" fmla="*/ 257 w 342"/>
              <a:gd name="T9" fmla="*/ 264 h 313"/>
              <a:gd name="T10" fmla="*/ 296 w 342"/>
              <a:gd name="T11" fmla="*/ 248 h 313"/>
              <a:gd name="T12" fmla="*/ 273 w 342"/>
              <a:gd name="T13" fmla="*/ 43 h 313"/>
              <a:gd name="T14" fmla="*/ 257 w 342"/>
              <a:gd name="T15" fmla="*/ 82 h 313"/>
              <a:gd name="T16" fmla="*/ 296 w 342"/>
              <a:gd name="T17" fmla="*/ 65 h 313"/>
              <a:gd name="T18" fmla="*/ 226 w 342"/>
              <a:gd name="T19" fmla="*/ 177 h 313"/>
              <a:gd name="T20" fmla="*/ 190 w 342"/>
              <a:gd name="T21" fmla="*/ 196 h 313"/>
              <a:gd name="T22" fmla="*/ 206 w 342"/>
              <a:gd name="T23" fmla="*/ 224 h 313"/>
              <a:gd name="T24" fmla="*/ 174 w 342"/>
              <a:gd name="T25" fmla="*/ 249 h 313"/>
              <a:gd name="T26" fmla="*/ 136 w 342"/>
              <a:gd name="T27" fmla="*/ 266 h 313"/>
              <a:gd name="T28" fmla="*/ 94 w 342"/>
              <a:gd name="T29" fmla="*/ 269 h 313"/>
              <a:gd name="T30" fmla="*/ 74 w 342"/>
              <a:gd name="T31" fmla="*/ 233 h 313"/>
              <a:gd name="T32" fmla="*/ 46 w 342"/>
              <a:gd name="T33" fmla="*/ 249 h 313"/>
              <a:gd name="T34" fmla="*/ 29 w 342"/>
              <a:gd name="T35" fmla="*/ 208 h 313"/>
              <a:gd name="T36" fmla="*/ 4 w 342"/>
              <a:gd name="T37" fmla="*/ 178 h 313"/>
              <a:gd name="T38" fmla="*/ 0 w 342"/>
              <a:gd name="T39" fmla="*/ 140 h 313"/>
              <a:gd name="T40" fmla="*/ 31 w 342"/>
              <a:gd name="T41" fmla="*/ 130 h 313"/>
              <a:gd name="T42" fmla="*/ 20 w 342"/>
              <a:gd name="T43" fmla="*/ 93 h 313"/>
              <a:gd name="T44" fmla="*/ 50 w 342"/>
              <a:gd name="T45" fmla="*/ 63 h 313"/>
              <a:gd name="T46" fmla="*/ 88 w 342"/>
              <a:gd name="T47" fmla="*/ 74 h 313"/>
              <a:gd name="T48" fmla="*/ 130 w 342"/>
              <a:gd name="T49" fmla="*/ 43 h 313"/>
              <a:gd name="T50" fmla="*/ 140 w 342"/>
              <a:gd name="T51" fmla="*/ 74 h 313"/>
              <a:gd name="T52" fmla="*/ 178 w 342"/>
              <a:gd name="T53" fmla="*/ 63 h 313"/>
              <a:gd name="T54" fmla="*/ 206 w 342"/>
              <a:gd name="T55" fmla="*/ 96 h 313"/>
              <a:gd name="T56" fmla="*/ 196 w 342"/>
              <a:gd name="T57" fmla="*/ 131 h 313"/>
              <a:gd name="T58" fmla="*/ 228 w 342"/>
              <a:gd name="T59" fmla="*/ 140 h 313"/>
              <a:gd name="T60" fmla="*/ 315 w 342"/>
              <a:gd name="T61" fmla="*/ 266 h 313"/>
              <a:gd name="T62" fmla="*/ 318 w 342"/>
              <a:gd name="T63" fmla="*/ 301 h 313"/>
              <a:gd name="T64" fmla="*/ 279 w 342"/>
              <a:gd name="T65" fmla="*/ 293 h 313"/>
              <a:gd name="T66" fmla="*/ 259 w 342"/>
              <a:gd name="T67" fmla="*/ 305 h 313"/>
              <a:gd name="T68" fmla="*/ 228 w 342"/>
              <a:gd name="T69" fmla="*/ 299 h 313"/>
              <a:gd name="T70" fmla="*/ 205 w 342"/>
              <a:gd name="T71" fmla="*/ 260 h 313"/>
              <a:gd name="T72" fmla="*/ 237 w 342"/>
              <a:gd name="T73" fmla="*/ 220 h 313"/>
              <a:gd name="T74" fmla="*/ 235 w 342"/>
              <a:gd name="T75" fmla="*/ 191 h 313"/>
              <a:gd name="T76" fmla="*/ 259 w 342"/>
              <a:gd name="T77" fmla="*/ 190 h 313"/>
              <a:gd name="T78" fmla="*/ 279 w 342"/>
              <a:gd name="T79" fmla="*/ 202 h 313"/>
              <a:gd name="T80" fmla="*/ 318 w 342"/>
              <a:gd name="T81" fmla="*/ 195 h 313"/>
              <a:gd name="T82" fmla="*/ 315 w 342"/>
              <a:gd name="T83" fmla="*/ 230 h 313"/>
              <a:gd name="T84" fmla="*/ 342 w 342"/>
              <a:gd name="T85" fmla="*/ 78 h 313"/>
              <a:gd name="T86" fmla="*/ 319 w 342"/>
              <a:gd name="T87" fmla="*/ 117 h 313"/>
              <a:gd name="T88" fmla="*/ 288 w 342"/>
              <a:gd name="T89" fmla="*/ 123 h 313"/>
              <a:gd name="T90" fmla="*/ 268 w 342"/>
              <a:gd name="T91" fmla="*/ 111 h 313"/>
              <a:gd name="T92" fmla="*/ 228 w 342"/>
              <a:gd name="T93" fmla="*/ 118 h 313"/>
              <a:gd name="T94" fmla="*/ 231 w 342"/>
              <a:gd name="T95" fmla="*/ 83 h 313"/>
              <a:gd name="T96" fmla="*/ 231 w 342"/>
              <a:gd name="T97" fmla="*/ 47 h 313"/>
              <a:gd name="T98" fmla="*/ 228 w 342"/>
              <a:gd name="T99" fmla="*/ 12 h 313"/>
              <a:gd name="T100" fmla="*/ 250 w 342"/>
              <a:gd name="T101" fmla="*/ 0 h 313"/>
              <a:gd name="T102" fmla="*/ 273 w 342"/>
              <a:gd name="T103" fmla="*/ 20 h 313"/>
              <a:gd name="T104" fmla="*/ 296 w 342"/>
              <a:gd name="T105" fmla="*/ 0 h 313"/>
              <a:gd name="T106" fmla="*/ 310 w 342"/>
              <a:gd name="T107" fmla="*/ 38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2" h="313">
                <a:moveTo>
                  <a:pt x="159" y="157"/>
                </a:moveTo>
                <a:cubicBezTo>
                  <a:pt x="159" y="144"/>
                  <a:pt x="155" y="133"/>
                  <a:pt x="146" y="124"/>
                </a:cubicBezTo>
                <a:cubicBezTo>
                  <a:pt x="137" y="115"/>
                  <a:pt x="126" y="111"/>
                  <a:pt x="114" y="111"/>
                </a:cubicBezTo>
                <a:cubicBezTo>
                  <a:pt x="101" y="111"/>
                  <a:pt x="90" y="115"/>
                  <a:pt x="81" y="124"/>
                </a:cubicBezTo>
                <a:cubicBezTo>
                  <a:pt x="73" y="133"/>
                  <a:pt x="68" y="144"/>
                  <a:pt x="68" y="157"/>
                </a:cubicBezTo>
                <a:cubicBezTo>
                  <a:pt x="68" y="169"/>
                  <a:pt x="73" y="180"/>
                  <a:pt x="81" y="189"/>
                </a:cubicBezTo>
                <a:cubicBezTo>
                  <a:pt x="90" y="198"/>
                  <a:pt x="101" y="202"/>
                  <a:pt x="114" y="202"/>
                </a:cubicBezTo>
                <a:cubicBezTo>
                  <a:pt x="126" y="202"/>
                  <a:pt x="137" y="198"/>
                  <a:pt x="146" y="189"/>
                </a:cubicBezTo>
                <a:cubicBezTo>
                  <a:pt x="155" y="180"/>
                  <a:pt x="159" y="169"/>
                  <a:pt x="159" y="157"/>
                </a:cubicBezTo>
                <a:close/>
                <a:moveTo>
                  <a:pt x="296" y="248"/>
                </a:moveTo>
                <a:cubicBezTo>
                  <a:pt x="296" y="242"/>
                  <a:pt x="294" y="236"/>
                  <a:pt x="289" y="232"/>
                </a:cubicBezTo>
                <a:cubicBezTo>
                  <a:pt x="285" y="227"/>
                  <a:pt x="279" y="225"/>
                  <a:pt x="273" y="225"/>
                </a:cubicBezTo>
                <a:cubicBezTo>
                  <a:pt x="267" y="225"/>
                  <a:pt x="262" y="227"/>
                  <a:pt x="257" y="232"/>
                </a:cubicBezTo>
                <a:cubicBezTo>
                  <a:pt x="253" y="236"/>
                  <a:pt x="250" y="242"/>
                  <a:pt x="250" y="248"/>
                </a:cubicBezTo>
                <a:cubicBezTo>
                  <a:pt x="250" y="254"/>
                  <a:pt x="253" y="259"/>
                  <a:pt x="257" y="264"/>
                </a:cubicBezTo>
                <a:cubicBezTo>
                  <a:pt x="262" y="268"/>
                  <a:pt x="267" y="270"/>
                  <a:pt x="273" y="270"/>
                </a:cubicBezTo>
                <a:cubicBezTo>
                  <a:pt x="279" y="270"/>
                  <a:pt x="285" y="268"/>
                  <a:pt x="289" y="264"/>
                </a:cubicBezTo>
                <a:cubicBezTo>
                  <a:pt x="294" y="259"/>
                  <a:pt x="296" y="254"/>
                  <a:pt x="296" y="248"/>
                </a:cubicBezTo>
                <a:close/>
                <a:moveTo>
                  <a:pt x="296" y="65"/>
                </a:moveTo>
                <a:cubicBezTo>
                  <a:pt x="296" y="59"/>
                  <a:pt x="294" y="54"/>
                  <a:pt x="289" y="49"/>
                </a:cubicBezTo>
                <a:cubicBezTo>
                  <a:pt x="285" y="45"/>
                  <a:pt x="279" y="43"/>
                  <a:pt x="273" y="43"/>
                </a:cubicBezTo>
                <a:cubicBezTo>
                  <a:pt x="267" y="43"/>
                  <a:pt x="262" y="45"/>
                  <a:pt x="257" y="49"/>
                </a:cubicBezTo>
                <a:cubicBezTo>
                  <a:pt x="253" y="54"/>
                  <a:pt x="250" y="59"/>
                  <a:pt x="250" y="65"/>
                </a:cubicBezTo>
                <a:cubicBezTo>
                  <a:pt x="250" y="72"/>
                  <a:pt x="253" y="77"/>
                  <a:pt x="257" y="82"/>
                </a:cubicBezTo>
                <a:cubicBezTo>
                  <a:pt x="262" y="86"/>
                  <a:pt x="267" y="88"/>
                  <a:pt x="273" y="88"/>
                </a:cubicBezTo>
                <a:cubicBezTo>
                  <a:pt x="279" y="88"/>
                  <a:pt x="285" y="86"/>
                  <a:pt x="289" y="82"/>
                </a:cubicBezTo>
                <a:cubicBezTo>
                  <a:pt x="294" y="77"/>
                  <a:pt x="296" y="72"/>
                  <a:pt x="296" y="65"/>
                </a:cubicBezTo>
                <a:close/>
                <a:moveTo>
                  <a:pt x="228" y="140"/>
                </a:moveTo>
                <a:cubicBezTo>
                  <a:pt x="228" y="173"/>
                  <a:pt x="228" y="173"/>
                  <a:pt x="228" y="173"/>
                </a:cubicBezTo>
                <a:cubicBezTo>
                  <a:pt x="228" y="174"/>
                  <a:pt x="227" y="176"/>
                  <a:pt x="226" y="177"/>
                </a:cubicBezTo>
                <a:cubicBezTo>
                  <a:pt x="226" y="178"/>
                  <a:pt x="225" y="178"/>
                  <a:pt x="224" y="179"/>
                </a:cubicBezTo>
                <a:cubicBezTo>
                  <a:pt x="196" y="183"/>
                  <a:pt x="196" y="183"/>
                  <a:pt x="196" y="183"/>
                </a:cubicBezTo>
                <a:cubicBezTo>
                  <a:pt x="195" y="187"/>
                  <a:pt x="193" y="192"/>
                  <a:pt x="190" y="196"/>
                </a:cubicBezTo>
                <a:cubicBezTo>
                  <a:pt x="194" y="202"/>
                  <a:pt x="200" y="209"/>
                  <a:pt x="206" y="217"/>
                </a:cubicBezTo>
                <a:cubicBezTo>
                  <a:pt x="207" y="218"/>
                  <a:pt x="208" y="219"/>
                  <a:pt x="208" y="220"/>
                </a:cubicBezTo>
                <a:cubicBezTo>
                  <a:pt x="208" y="222"/>
                  <a:pt x="207" y="223"/>
                  <a:pt x="206" y="224"/>
                </a:cubicBezTo>
                <a:cubicBezTo>
                  <a:pt x="204" y="227"/>
                  <a:pt x="199" y="233"/>
                  <a:pt x="192" y="240"/>
                </a:cubicBezTo>
                <a:cubicBezTo>
                  <a:pt x="185" y="247"/>
                  <a:pt x="180" y="250"/>
                  <a:pt x="178" y="250"/>
                </a:cubicBezTo>
                <a:cubicBezTo>
                  <a:pt x="176" y="250"/>
                  <a:pt x="175" y="250"/>
                  <a:pt x="174" y="249"/>
                </a:cubicBezTo>
                <a:cubicBezTo>
                  <a:pt x="153" y="233"/>
                  <a:pt x="153" y="233"/>
                  <a:pt x="153" y="233"/>
                </a:cubicBezTo>
                <a:cubicBezTo>
                  <a:pt x="149" y="235"/>
                  <a:pt x="144" y="237"/>
                  <a:pt x="140" y="239"/>
                </a:cubicBezTo>
                <a:cubicBezTo>
                  <a:pt x="138" y="251"/>
                  <a:pt x="137" y="261"/>
                  <a:pt x="136" y="266"/>
                </a:cubicBezTo>
                <a:cubicBezTo>
                  <a:pt x="135" y="269"/>
                  <a:pt x="133" y="270"/>
                  <a:pt x="130" y="270"/>
                </a:cubicBezTo>
                <a:cubicBezTo>
                  <a:pt x="97" y="270"/>
                  <a:pt x="97" y="270"/>
                  <a:pt x="97" y="270"/>
                </a:cubicBezTo>
                <a:cubicBezTo>
                  <a:pt x="96" y="270"/>
                  <a:pt x="95" y="270"/>
                  <a:pt x="94" y="269"/>
                </a:cubicBezTo>
                <a:cubicBezTo>
                  <a:pt x="93" y="268"/>
                  <a:pt x="92" y="267"/>
                  <a:pt x="92" y="266"/>
                </a:cubicBezTo>
                <a:cubicBezTo>
                  <a:pt x="88" y="239"/>
                  <a:pt x="88" y="239"/>
                  <a:pt x="88" y="239"/>
                </a:cubicBezTo>
                <a:cubicBezTo>
                  <a:pt x="84" y="238"/>
                  <a:pt x="79" y="236"/>
                  <a:pt x="74" y="233"/>
                </a:cubicBezTo>
                <a:cubicBezTo>
                  <a:pt x="53" y="249"/>
                  <a:pt x="53" y="249"/>
                  <a:pt x="53" y="249"/>
                </a:cubicBezTo>
                <a:cubicBezTo>
                  <a:pt x="53" y="250"/>
                  <a:pt x="51" y="250"/>
                  <a:pt x="50" y="250"/>
                </a:cubicBezTo>
                <a:cubicBezTo>
                  <a:pt x="49" y="250"/>
                  <a:pt x="47" y="250"/>
                  <a:pt x="46" y="249"/>
                </a:cubicBezTo>
                <a:cubicBezTo>
                  <a:pt x="29" y="233"/>
                  <a:pt x="20" y="224"/>
                  <a:pt x="20" y="220"/>
                </a:cubicBezTo>
                <a:cubicBezTo>
                  <a:pt x="20" y="219"/>
                  <a:pt x="21" y="218"/>
                  <a:pt x="22" y="217"/>
                </a:cubicBezTo>
                <a:cubicBezTo>
                  <a:pt x="23" y="215"/>
                  <a:pt x="25" y="212"/>
                  <a:pt x="29" y="208"/>
                </a:cubicBezTo>
                <a:cubicBezTo>
                  <a:pt x="33" y="203"/>
                  <a:pt x="35" y="199"/>
                  <a:pt x="37" y="197"/>
                </a:cubicBezTo>
                <a:cubicBezTo>
                  <a:pt x="35" y="192"/>
                  <a:pt x="33" y="187"/>
                  <a:pt x="31" y="182"/>
                </a:cubicBezTo>
                <a:cubicBezTo>
                  <a:pt x="4" y="178"/>
                  <a:pt x="4" y="178"/>
                  <a:pt x="4" y="178"/>
                </a:cubicBezTo>
                <a:cubicBezTo>
                  <a:pt x="3" y="178"/>
                  <a:pt x="2" y="177"/>
                  <a:pt x="1" y="176"/>
                </a:cubicBezTo>
                <a:cubicBezTo>
                  <a:pt x="0" y="175"/>
                  <a:pt x="0" y="174"/>
                  <a:pt x="0" y="173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39"/>
                  <a:pt x="0" y="137"/>
                  <a:pt x="1" y="136"/>
                </a:cubicBezTo>
                <a:cubicBezTo>
                  <a:pt x="2" y="135"/>
                  <a:pt x="3" y="135"/>
                  <a:pt x="4" y="134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3" y="126"/>
                  <a:pt x="35" y="122"/>
                  <a:pt x="37" y="117"/>
                </a:cubicBezTo>
                <a:cubicBezTo>
                  <a:pt x="33" y="111"/>
                  <a:pt x="28" y="104"/>
                  <a:pt x="21" y="96"/>
                </a:cubicBezTo>
                <a:cubicBezTo>
                  <a:pt x="20" y="95"/>
                  <a:pt x="20" y="94"/>
                  <a:pt x="20" y="93"/>
                </a:cubicBezTo>
                <a:cubicBezTo>
                  <a:pt x="20" y="91"/>
                  <a:pt x="20" y="90"/>
                  <a:pt x="21" y="89"/>
                </a:cubicBezTo>
                <a:cubicBezTo>
                  <a:pt x="24" y="86"/>
                  <a:pt x="29" y="80"/>
                  <a:pt x="36" y="73"/>
                </a:cubicBezTo>
                <a:cubicBezTo>
                  <a:pt x="43" y="66"/>
                  <a:pt x="48" y="63"/>
                  <a:pt x="50" y="63"/>
                </a:cubicBezTo>
                <a:cubicBezTo>
                  <a:pt x="51" y="63"/>
                  <a:pt x="52" y="63"/>
                  <a:pt x="54" y="64"/>
                </a:cubicBezTo>
                <a:cubicBezTo>
                  <a:pt x="74" y="80"/>
                  <a:pt x="74" y="80"/>
                  <a:pt x="74" y="80"/>
                </a:cubicBezTo>
                <a:cubicBezTo>
                  <a:pt x="78" y="78"/>
                  <a:pt x="83" y="76"/>
                  <a:pt x="88" y="74"/>
                </a:cubicBezTo>
                <a:cubicBezTo>
                  <a:pt x="89" y="61"/>
                  <a:pt x="90" y="52"/>
                  <a:pt x="92" y="47"/>
                </a:cubicBezTo>
                <a:cubicBezTo>
                  <a:pt x="93" y="44"/>
                  <a:pt x="94" y="43"/>
                  <a:pt x="97" y="43"/>
                </a:cubicBezTo>
                <a:cubicBezTo>
                  <a:pt x="130" y="43"/>
                  <a:pt x="130" y="43"/>
                  <a:pt x="130" y="43"/>
                </a:cubicBezTo>
                <a:cubicBezTo>
                  <a:pt x="132" y="43"/>
                  <a:pt x="133" y="43"/>
                  <a:pt x="134" y="44"/>
                </a:cubicBezTo>
                <a:cubicBezTo>
                  <a:pt x="135" y="45"/>
                  <a:pt x="135" y="46"/>
                  <a:pt x="136" y="47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4" y="75"/>
                  <a:pt x="148" y="77"/>
                  <a:pt x="153" y="80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75" y="63"/>
                  <a:pt x="176" y="63"/>
                  <a:pt x="178" y="63"/>
                </a:cubicBezTo>
                <a:cubicBezTo>
                  <a:pt x="179" y="63"/>
                  <a:pt x="180" y="63"/>
                  <a:pt x="181" y="64"/>
                </a:cubicBezTo>
                <a:cubicBezTo>
                  <a:pt x="198" y="80"/>
                  <a:pt x="207" y="89"/>
                  <a:pt x="207" y="93"/>
                </a:cubicBezTo>
                <a:cubicBezTo>
                  <a:pt x="207" y="94"/>
                  <a:pt x="207" y="95"/>
                  <a:pt x="206" y="96"/>
                </a:cubicBezTo>
                <a:cubicBezTo>
                  <a:pt x="204" y="98"/>
                  <a:pt x="202" y="101"/>
                  <a:pt x="198" y="106"/>
                </a:cubicBezTo>
                <a:cubicBezTo>
                  <a:pt x="195" y="110"/>
                  <a:pt x="192" y="114"/>
                  <a:pt x="190" y="116"/>
                </a:cubicBezTo>
                <a:cubicBezTo>
                  <a:pt x="193" y="122"/>
                  <a:pt x="195" y="127"/>
                  <a:pt x="196" y="131"/>
                </a:cubicBezTo>
                <a:cubicBezTo>
                  <a:pt x="223" y="135"/>
                  <a:pt x="223" y="135"/>
                  <a:pt x="223" y="135"/>
                </a:cubicBezTo>
                <a:cubicBezTo>
                  <a:pt x="225" y="135"/>
                  <a:pt x="226" y="136"/>
                  <a:pt x="226" y="137"/>
                </a:cubicBezTo>
                <a:cubicBezTo>
                  <a:pt x="227" y="138"/>
                  <a:pt x="228" y="139"/>
                  <a:pt x="228" y="140"/>
                </a:cubicBezTo>
                <a:close/>
                <a:moveTo>
                  <a:pt x="342" y="235"/>
                </a:moveTo>
                <a:cubicBezTo>
                  <a:pt x="342" y="260"/>
                  <a:pt x="342" y="260"/>
                  <a:pt x="342" y="260"/>
                </a:cubicBezTo>
                <a:cubicBezTo>
                  <a:pt x="342" y="262"/>
                  <a:pt x="333" y="264"/>
                  <a:pt x="315" y="266"/>
                </a:cubicBezTo>
                <a:cubicBezTo>
                  <a:pt x="314" y="269"/>
                  <a:pt x="312" y="272"/>
                  <a:pt x="310" y="275"/>
                </a:cubicBezTo>
                <a:cubicBezTo>
                  <a:pt x="316" y="288"/>
                  <a:pt x="319" y="297"/>
                  <a:pt x="319" y="299"/>
                </a:cubicBezTo>
                <a:cubicBezTo>
                  <a:pt x="319" y="300"/>
                  <a:pt x="319" y="300"/>
                  <a:pt x="318" y="301"/>
                </a:cubicBezTo>
                <a:cubicBezTo>
                  <a:pt x="304" y="309"/>
                  <a:pt x="296" y="313"/>
                  <a:pt x="296" y="313"/>
                </a:cubicBezTo>
                <a:cubicBezTo>
                  <a:pt x="295" y="313"/>
                  <a:pt x="292" y="311"/>
                  <a:pt x="288" y="305"/>
                </a:cubicBezTo>
                <a:cubicBezTo>
                  <a:pt x="283" y="299"/>
                  <a:pt x="280" y="295"/>
                  <a:pt x="279" y="293"/>
                </a:cubicBezTo>
                <a:cubicBezTo>
                  <a:pt x="276" y="293"/>
                  <a:pt x="274" y="293"/>
                  <a:pt x="273" y="293"/>
                </a:cubicBezTo>
                <a:cubicBezTo>
                  <a:pt x="272" y="293"/>
                  <a:pt x="270" y="293"/>
                  <a:pt x="268" y="293"/>
                </a:cubicBezTo>
                <a:cubicBezTo>
                  <a:pt x="266" y="295"/>
                  <a:pt x="263" y="299"/>
                  <a:pt x="259" y="305"/>
                </a:cubicBezTo>
                <a:cubicBezTo>
                  <a:pt x="254" y="311"/>
                  <a:pt x="251" y="313"/>
                  <a:pt x="250" y="313"/>
                </a:cubicBezTo>
                <a:cubicBezTo>
                  <a:pt x="250" y="313"/>
                  <a:pt x="243" y="309"/>
                  <a:pt x="228" y="301"/>
                </a:cubicBezTo>
                <a:cubicBezTo>
                  <a:pt x="228" y="300"/>
                  <a:pt x="228" y="300"/>
                  <a:pt x="228" y="299"/>
                </a:cubicBezTo>
                <a:cubicBezTo>
                  <a:pt x="228" y="297"/>
                  <a:pt x="231" y="288"/>
                  <a:pt x="237" y="275"/>
                </a:cubicBezTo>
                <a:cubicBezTo>
                  <a:pt x="235" y="272"/>
                  <a:pt x="233" y="269"/>
                  <a:pt x="231" y="266"/>
                </a:cubicBezTo>
                <a:cubicBezTo>
                  <a:pt x="214" y="264"/>
                  <a:pt x="205" y="262"/>
                  <a:pt x="205" y="260"/>
                </a:cubicBezTo>
                <a:cubicBezTo>
                  <a:pt x="205" y="235"/>
                  <a:pt x="205" y="235"/>
                  <a:pt x="205" y="235"/>
                </a:cubicBezTo>
                <a:cubicBezTo>
                  <a:pt x="205" y="233"/>
                  <a:pt x="214" y="231"/>
                  <a:pt x="231" y="230"/>
                </a:cubicBezTo>
                <a:cubicBezTo>
                  <a:pt x="233" y="226"/>
                  <a:pt x="235" y="223"/>
                  <a:pt x="237" y="220"/>
                </a:cubicBezTo>
                <a:cubicBezTo>
                  <a:pt x="231" y="207"/>
                  <a:pt x="228" y="199"/>
                  <a:pt x="228" y="196"/>
                </a:cubicBezTo>
                <a:cubicBezTo>
                  <a:pt x="228" y="195"/>
                  <a:pt x="228" y="195"/>
                  <a:pt x="228" y="195"/>
                </a:cubicBezTo>
                <a:cubicBezTo>
                  <a:pt x="229" y="194"/>
                  <a:pt x="231" y="193"/>
                  <a:pt x="235" y="191"/>
                </a:cubicBezTo>
                <a:cubicBezTo>
                  <a:pt x="238" y="189"/>
                  <a:pt x="242" y="187"/>
                  <a:pt x="245" y="185"/>
                </a:cubicBezTo>
                <a:cubicBezTo>
                  <a:pt x="248" y="183"/>
                  <a:pt x="250" y="182"/>
                  <a:pt x="250" y="182"/>
                </a:cubicBezTo>
                <a:cubicBezTo>
                  <a:pt x="251" y="182"/>
                  <a:pt x="254" y="185"/>
                  <a:pt x="259" y="190"/>
                </a:cubicBezTo>
                <a:cubicBezTo>
                  <a:pt x="263" y="196"/>
                  <a:pt x="266" y="200"/>
                  <a:pt x="268" y="202"/>
                </a:cubicBezTo>
                <a:cubicBezTo>
                  <a:pt x="270" y="202"/>
                  <a:pt x="272" y="202"/>
                  <a:pt x="273" y="202"/>
                </a:cubicBezTo>
                <a:cubicBezTo>
                  <a:pt x="274" y="202"/>
                  <a:pt x="276" y="202"/>
                  <a:pt x="279" y="202"/>
                </a:cubicBezTo>
                <a:cubicBezTo>
                  <a:pt x="285" y="194"/>
                  <a:pt x="290" y="187"/>
                  <a:pt x="295" y="183"/>
                </a:cubicBezTo>
                <a:cubicBezTo>
                  <a:pt x="296" y="182"/>
                  <a:pt x="296" y="182"/>
                  <a:pt x="296" y="182"/>
                </a:cubicBezTo>
                <a:cubicBezTo>
                  <a:pt x="296" y="182"/>
                  <a:pt x="304" y="186"/>
                  <a:pt x="318" y="195"/>
                </a:cubicBezTo>
                <a:cubicBezTo>
                  <a:pt x="319" y="195"/>
                  <a:pt x="319" y="195"/>
                  <a:pt x="319" y="196"/>
                </a:cubicBezTo>
                <a:cubicBezTo>
                  <a:pt x="319" y="199"/>
                  <a:pt x="316" y="207"/>
                  <a:pt x="310" y="220"/>
                </a:cubicBezTo>
                <a:cubicBezTo>
                  <a:pt x="312" y="223"/>
                  <a:pt x="313" y="226"/>
                  <a:pt x="315" y="230"/>
                </a:cubicBezTo>
                <a:cubicBezTo>
                  <a:pt x="333" y="231"/>
                  <a:pt x="342" y="233"/>
                  <a:pt x="342" y="235"/>
                </a:cubicBezTo>
                <a:close/>
                <a:moveTo>
                  <a:pt x="342" y="53"/>
                </a:moveTo>
                <a:cubicBezTo>
                  <a:pt x="342" y="78"/>
                  <a:pt x="342" y="78"/>
                  <a:pt x="342" y="78"/>
                </a:cubicBezTo>
                <a:cubicBezTo>
                  <a:pt x="342" y="80"/>
                  <a:pt x="333" y="82"/>
                  <a:pt x="315" y="83"/>
                </a:cubicBezTo>
                <a:cubicBezTo>
                  <a:pt x="314" y="87"/>
                  <a:pt x="312" y="90"/>
                  <a:pt x="310" y="93"/>
                </a:cubicBezTo>
                <a:cubicBezTo>
                  <a:pt x="316" y="106"/>
                  <a:pt x="319" y="114"/>
                  <a:pt x="319" y="117"/>
                </a:cubicBezTo>
                <a:cubicBezTo>
                  <a:pt x="319" y="118"/>
                  <a:pt x="319" y="118"/>
                  <a:pt x="318" y="118"/>
                </a:cubicBezTo>
                <a:cubicBezTo>
                  <a:pt x="304" y="127"/>
                  <a:pt x="296" y="131"/>
                  <a:pt x="296" y="131"/>
                </a:cubicBezTo>
                <a:cubicBezTo>
                  <a:pt x="295" y="131"/>
                  <a:pt x="292" y="128"/>
                  <a:pt x="288" y="123"/>
                </a:cubicBezTo>
                <a:cubicBezTo>
                  <a:pt x="283" y="117"/>
                  <a:pt x="280" y="113"/>
                  <a:pt x="279" y="111"/>
                </a:cubicBezTo>
                <a:cubicBezTo>
                  <a:pt x="276" y="111"/>
                  <a:pt x="274" y="111"/>
                  <a:pt x="273" y="111"/>
                </a:cubicBezTo>
                <a:cubicBezTo>
                  <a:pt x="272" y="111"/>
                  <a:pt x="270" y="111"/>
                  <a:pt x="268" y="111"/>
                </a:cubicBezTo>
                <a:cubicBezTo>
                  <a:pt x="266" y="113"/>
                  <a:pt x="263" y="117"/>
                  <a:pt x="259" y="123"/>
                </a:cubicBezTo>
                <a:cubicBezTo>
                  <a:pt x="254" y="128"/>
                  <a:pt x="251" y="131"/>
                  <a:pt x="250" y="131"/>
                </a:cubicBezTo>
                <a:cubicBezTo>
                  <a:pt x="250" y="131"/>
                  <a:pt x="243" y="127"/>
                  <a:pt x="228" y="118"/>
                </a:cubicBezTo>
                <a:cubicBezTo>
                  <a:pt x="228" y="118"/>
                  <a:pt x="228" y="118"/>
                  <a:pt x="228" y="117"/>
                </a:cubicBezTo>
                <a:cubicBezTo>
                  <a:pt x="228" y="114"/>
                  <a:pt x="231" y="106"/>
                  <a:pt x="237" y="93"/>
                </a:cubicBezTo>
                <a:cubicBezTo>
                  <a:pt x="235" y="90"/>
                  <a:pt x="233" y="87"/>
                  <a:pt x="231" y="83"/>
                </a:cubicBezTo>
                <a:cubicBezTo>
                  <a:pt x="214" y="82"/>
                  <a:pt x="205" y="80"/>
                  <a:pt x="205" y="78"/>
                </a:cubicBezTo>
                <a:cubicBezTo>
                  <a:pt x="205" y="53"/>
                  <a:pt x="205" y="53"/>
                  <a:pt x="205" y="53"/>
                </a:cubicBezTo>
                <a:cubicBezTo>
                  <a:pt x="205" y="51"/>
                  <a:pt x="214" y="49"/>
                  <a:pt x="231" y="47"/>
                </a:cubicBezTo>
                <a:cubicBezTo>
                  <a:pt x="233" y="44"/>
                  <a:pt x="235" y="41"/>
                  <a:pt x="237" y="38"/>
                </a:cubicBezTo>
                <a:cubicBezTo>
                  <a:pt x="231" y="25"/>
                  <a:pt x="228" y="17"/>
                  <a:pt x="228" y="14"/>
                </a:cubicBezTo>
                <a:cubicBezTo>
                  <a:pt x="228" y="13"/>
                  <a:pt x="228" y="13"/>
                  <a:pt x="228" y="12"/>
                </a:cubicBezTo>
                <a:cubicBezTo>
                  <a:pt x="229" y="12"/>
                  <a:pt x="231" y="11"/>
                  <a:pt x="235" y="9"/>
                </a:cubicBezTo>
                <a:cubicBezTo>
                  <a:pt x="238" y="7"/>
                  <a:pt x="242" y="5"/>
                  <a:pt x="245" y="3"/>
                </a:cubicBezTo>
                <a:cubicBezTo>
                  <a:pt x="248" y="1"/>
                  <a:pt x="250" y="0"/>
                  <a:pt x="250" y="0"/>
                </a:cubicBezTo>
                <a:cubicBezTo>
                  <a:pt x="251" y="0"/>
                  <a:pt x="254" y="3"/>
                  <a:pt x="259" y="8"/>
                </a:cubicBezTo>
                <a:cubicBezTo>
                  <a:pt x="263" y="14"/>
                  <a:pt x="266" y="18"/>
                  <a:pt x="268" y="20"/>
                </a:cubicBezTo>
                <a:cubicBezTo>
                  <a:pt x="270" y="20"/>
                  <a:pt x="272" y="20"/>
                  <a:pt x="273" y="20"/>
                </a:cubicBezTo>
                <a:cubicBezTo>
                  <a:pt x="274" y="20"/>
                  <a:pt x="276" y="20"/>
                  <a:pt x="279" y="20"/>
                </a:cubicBezTo>
                <a:cubicBezTo>
                  <a:pt x="285" y="12"/>
                  <a:pt x="290" y="5"/>
                  <a:pt x="29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96" y="0"/>
                  <a:pt x="304" y="4"/>
                  <a:pt x="318" y="12"/>
                </a:cubicBezTo>
                <a:cubicBezTo>
                  <a:pt x="319" y="13"/>
                  <a:pt x="319" y="13"/>
                  <a:pt x="319" y="14"/>
                </a:cubicBezTo>
                <a:cubicBezTo>
                  <a:pt x="319" y="17"/>
                  <a:pt x="316" y="25"/>
                  <a:pt x="310" y="38"/>
                </a:cubicBezTo>
                <a:cubicBezTo>
                  <a:pt x="312" y="41"/>
                  <a:pt x="313" y="44"/>
                  <a:pt x="315" y="47"/>
                </a:cubicBezTo>
                <a:cubicBezTo>
                  <a:pt x="333" y="49"/>
                  <a:pt x="342" y="51"/>
                  <a:pt x="342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9" name="Oval 58"/>
          <p:cNvSpPr/>
          <p:nvPr/>
        </p:nvSpPr>
        <p:spPr>
          <a:xfrm>
            <a:off x="693802" y="3625404"/>
            <a:ext cx="864096" cy="864096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01</a:t>
            </a:r>
          </a:p>
        </p:txBody>
      </p:sp>
      <p:sp>
        <p:nvSpPr>
          <p:cNvPr id="60" name="Oval 59"/>
          <p:cNvSpPr/>
          <p:nvPr/>
        </p:nvSpPr>
        <p:spPr>
          <a:xfrm>
            <a:off x="2367707" y="4489500"/>
            <a:ext cx="864096" cy="864096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02</a:t>
            </a:r>
          </a:p>
        </p:txBody>
      </p:sp>
      <p:sp>
        <p:nvSpPr>
          <p:cNvPr id="61" name="Oval 60"/>
          <p:cNvSpPr/>
          <p:nvPr/>
        </p:nvSpPr>
        <p:spPr>
          <a:xfrm>
            <a:off x="4041612" y="3625404"/>
            <a:ext cx="864096" cy="864096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03</a:t>
            </a:r>
          </a:p>
        </p:txBody>
      </p:sp>
      <p:sp>
        <p:nvSpPr>
          <p:cNvPr id="62" name="Oval 61"/>
          <p:cNvSpPr/>
          <p:nvPr/>
        </p:nvSpPr>
        <p:spPr>
          <a:xfrm>
            <a:off x="5715517" y="4489500"/>
            <a:ext cx="864096" cy="864096"/>
          </a:xfrm>
          <a:prstGeom prst="ellipse">
            <a:avLst/>
          </a:prstGeom>
          <a:solidFill>
            <a:schemeClr val="accent5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04</a:t>
            </a:r>
          </a:p>
        </p:txBody>
      </p:sp>
      <p:sp>
        <p:nvSpPr>
          <p:cNvPr id="66" name="Oval 65"/>
          <p:cNvSpPr/>
          <p:nvPr/>
        </p:nvSpPr>
        <p:spPr>
          <a:xfrm>
            <a:off x="7417490" y="3625404"/>
            <a:ext cx="864096" cy="864096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+mj-lt"/>
              </a:rPr>
              <a:t>05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294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93609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54277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14944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75611" y="5408928"/>
            <a:ext cx="1116060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rgbClr val="FFFFFF"/>
                </a:solidFill>
              </a:rPr>
              <a:t>printer.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9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413214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61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8" dur="2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7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2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9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0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Graphic spid="4" grpId="0">
            <p:bldAsOne/>
          </p:bldGraphic>
          <p:bldP spid="5" grpId="0"/>
          <p:bldP spid="6" grpId="0"/>
          <p:bldP spid="7" grpId="0"/>
          <p:bldP spid="8" grpId="0"/>
          <p:bldP spid="9" grpId="0"/>
          <p:bldP spid="10" grpId="0"/>
          <p:bldP spid="19" grpId="0" animBg="1"/>
          <p:bldP spid="20" grpId="0"/>
          <p:bldP spid="21" grpId="0"/>
          <p:bldP spid="22" grpId="0"/>
          <p:bldP spid="56" grpId="0" animBg="1"/>
          <p:bldP spid="68" grpId="0" animBg="1"/>
          <p:bldP spid="71" grpId="0" animBg="1"/>
          <p:bldP spid="74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59" grpId="0" animBg="1"/>
          <p:bldP spid="60" grpId="0" animBg="1"/>
          <p:bldP spid="61" grpId="0" animBg="1"/>
          <p:bldP spid="62" grpId="0" animBg="1"/>
          <p:bldP spid="66" grpId="0" animBg="1"/>
          <p:bldP spid="83" grpId="0"/>
          <p:bldP spid="85" grpId="0"/>
          <p:bldP spid="87" grpId="0"/>
          <p:bldP spid="89" grpId="0"/>
          <p:bldP spid="91" grpId="0"/>
          <p:bldP spid="94" grpId="0" animBg="1"/>
          <p:bldP spid="95" grpId="0" animBg="1"/>
          <p:bldP spid="96" grpId="0" animBg="1"/>
          <p:bldP spid="97" grpId="0"/>
          <p:bldP spid="98" grpId="0"/>
          <p:bldGraphic spid="99" grpId="0">
            <p:bldAsOne/>
          </p:bldGraphic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3771088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smtClean="0">
                <a:latin typeface="+mj-lt"/>
              </a:rPr>
              <a:t>Mike Edwards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Lorem</a:t>
            </a:r>
            <a:r>
              <a:rPr lang="en-US" sz="1000" dirty="0" smtClean="0">
                <a:solidFill>
                  <a:schemeClr val="accent2"/>
                </a:solidFill>
              </a:rPr>
              <a:t> ipsum is simply text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26958" y="15989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2" name="Freeform 74"/>
          <p:cNvSpPr>
            <a:spLocks/>
          </p:cNvSpPr>
          <p:nvPr/>
        </p:nvSpPr>
        <p:spPr bwMode="auto">
          <a:xfrm>
            <a:off x="1026958" y="18243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Freeform 74"/>
          <p:cNvSpPr>
            <a:spLocks/>
          </p:cNvSpPr>
          <p:nvPr/>
        </p:nvSpPr>
        <p:spPr bwMode="auto">
          <a:xfrm>
            <a:off x="1026958" y="204965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4" name="Freeform 74"/>
          <p:cNvSpPr>
            <a:spLocks/>
          </p:cNvSpPr>
          <p:nvPr/>
        </p:nvSpPr>
        <p:spPr bwMode="auto">
          <a:xfrm>
            <a:off x="1026958" y="2275005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5" name="Freeform 74"/>
          <p:cNvSpPr>
            <a:spLocks/>
          </p:cNvSpPr>
          <p:nvPr/>
        </p:nvSpPr>
        <p:spPr bwMode="auto">
          <a:xfrm>
            <a:off x="1026958" y="25049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2575267" y="4400336"/>
            <a:ext cx="5536858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 is simply dummy text of the printing and typesetting industry. Lorem Ipsum has been the industry's standard dummy text ever since the 1500s, when an unknown printer took a galley of type and scrambled </a:t>
            </a:r>
            <a:r>
              <a:rPr lang="en-US" sz="1000" dirty="0" smtClean="0">
                <a:solidFill>
                  <a:srgbClr val="FFFFFF"/>
                </a:solidFill>
              </a:rPr>
              <a:t>book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74975" y="3728530"/>
            <a:ext cx="522572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66880" y="4426603"/>
            <a:ext cx="1106087" cy="226591"/>
          </a:xfrm>
          <a:prstGeom prst="rect">
            <a:avLst/>
          </a:prstGeom>
          <a:noFill/>
        </p:spPr>
        <p:txBody>
          <a:bodyPr wrap="square" lIns="0" tIns="36000" rIns="0" bIns="36000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66880" y="4634164"/>
            <a:ext cx="1106087" cy="349702"/>
          </a:xfrm>
          <a:prstGeom prst="rect">
            <a:avLst/>
          </a:prstGeom>
          <a:noFill/>
        </p:spPr>
        <p:txBody>
          <a:bodyPr wrap="square" lIns="0" tIns="36000" rIns="0" bIns="36000" rtlCol="0" anchor="t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&gt;1 800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9376" y="4432808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54"/>
          <p:cNvSpPr>
            <a:spLocks noEditPoints="1"/>
          </p:cNvSpPr>
          <p:nvPr/>
        </p:nvSpPr>
        <p:spPr bwMode="auto">
          <a:xfrm>
            <a:off x="564704" y="4578156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609055"/>
              </p:ext>
            </p:extLst>
          </p:nvPr>
        </p:nvGraphicFramePr>
        <p:xfrm>
          <a:off x="322970" y="4946811"/>
          <a:ext cx="7925679" cy="165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5" name="Rounded Rectangle 84"/>
          <p:cNvSpPr/>
          <p:nvPr/>
        </p:nvSpPr>
        <p:spPr>
          <a:xfrm>
            <a:off x="8638666" y="353232"/>
            <a:ext cx="3200110" cy="6151536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9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4131302304"/>
              </p:ext>
            </p:extLst>
          </p:nvPr>
        </p:nvGraphicFramePr>
        <p:xfrm>
          <a:off x="8701162" y="2556275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9482604" y="3513768"/>
            <a:ext cx="153962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5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57889" y="4139788"/>
            <a:ext cx="1589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rgbClr val="FFFFFF"/>
                </a:solidFill>
              </a:rPr>
              <a:t>Lorem </a:t>
            </a:r>
            <a:r>
              <a:rPr lang="en-US" sz="1000" i="1" dirty="0">
                <a:solidFill>
                  <a:srgbClr val="FFFFFF"/>
                </a:solidFill>
              </a:rPr>
              <a:t>Ipsum has been the </a:t>
            </a:r>
            <a:r>
              <a:rPr lang="en-US" sz="1000" i="1" dirty="0" smtClean="0">
                <a:solidFill>
                  <a:srgbClr val="FFFFFF"/>
                </a:solidFill>
              </a:rPr>
              <a:t>dummy text</a:t>
            </a:r>
            <a:r>
              <a:rPr lang="ru-RU" sz="1000" i="1" dirty="0">
                <a:solidFill>
                  <a:srgbClr val="FFFFFF"/>
                </a:solidFill>
              </a:rPr>
              <a:t>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5199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78" grpId="0"/>
          <p:bldP spid="106" grpId="0"/>
          <p:bldP spid="107" grpId="0"/>
          <p:bldP spid="108" grpId="0"/>
          <p:bldP spid="109" grpId="0"/>
          <p:bldP spid="60" grpId="0" animBg="1"/>
          <p:bldP spid="61" grpId="0" animBg="1"/>
          <p:bldGraphic spid="62" grpId="0">
            <p:bldAsOne/>
          </p:bldGraphic>
          <p:bldP spid="85" grpId="0" animBg="1"/>
          <p:bldP spid="100" grpId="0"/>
          <p:bldP spid="101" grpId="0"/>
          <p:bldP spid="111" grpId="0"/>
          <p:bldP spid="112" grpId="0" animBg="1"/>
          <p:bldGraphic spid="113" grpId="0">
            <p:bldAsOne/>
          </p:bldGraphic>
          <p:bldP spid="114" grpId="0"/>
          <p:bldP spid="115" grpId="0" animBg="1"/>
          <p:bldP spid="116" grpId="0"/>
          <p:bldP spid="117" grpId="0"/>
          <p:bldP spid="4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0"/>
          <p:cNvSpPr>
            <a:spLocks/>
          </p:cNvSpPr>
          <p:nvPr/>
        </p:nvSpPr>
        <p:spPr bwMode="auto">
          <a:xfrm>
            <a:off x="418010" y="353232"/>
            <a:ext cx="7897994" cy="6151536"/>
          </a:xfrm>
          <a:prstGeom prst="roundRect">
            <a:avLst>
              <a:gd name="adj" fmla="val 398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2" name="TextBox 81"/>
          <p:cNvSpPr txBox="1"/>
          <p:nvPr/>
        </p:nvSpPr>
        <p:spPr>
          <a:xfrm>
            <a:off x="1785297" y="981273"/>
            <a:ext cx="62343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 err="1" smtClean="0">
                <a:latin typeface="+mj-lt"/>
              </a:rPr>
              <a:t>Aronia</a:t>
            </a:r>
            <a:r>
              <a:rPr lang="en-US" sz="2400" b="1" dirty="0" smtClean="0">
                <a:latin typeface="+mj-lt"/>
              </a:rPr>
              <a:t> Gross</a:t>
            </a:r>
            <a:endParaRPr lang="en-US" sz="2400" b="1" dirty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5298" y="735052"/>
            <a:ext cx="62343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1" dirty="0" smtClean="0">
                <a:solidFill>
                  <a:schemeClr val="accent1"/>
                </a:solidFill>
              </a:rPr>
              <a:t>Lorem</a:t>
            </a:r>
            <a:r>
              <a:rPr lang="en-US" sz="1000" dirty="0" smtClean="0">
                <a:solidFill>
                  <a:schemeClr val="accent1"/>
                </a:solidFill>
              </a:rPr>
              <a:t> ipsum is simply text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85296" y="1624528"/>
            <a:ext cx="623436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5296" y="1955433"/>
            <a:ext cx="623436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r>
              <a:rPr lang="en-US" sz="1000" dirty="0" smtClean="0"/>
              <a:t>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passages.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104015" y="1966097"/>
            <a:ext cx="1546974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</a:p>
        </p:txBody>
      </p:sp>
      <p:sp>
        <p:nvSpPr>
          <p:cNvPr id="40" name="Freeform 116"/>
          <p:cNvSpPr>
            <a:spLocks noEditPoints="1"/>
          </p:cNvSpPr>
          <p:nvPr/>
        </p:nvSpPr>
        <p:spPr bwMode="auto">
          <a:xfrm>
            <a:off x="1038629" y="202513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6"/>
          <p:cNvSpPr>
            <a:spLocks noEditPoints="1"/>
          </p:cNvSpPr>
          <p:nvPr/>
        </p:nvSpPr>
        <p:spPr bwMode="auto">
          <a:xfrm>
            <a:off x="1038629" y="175359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6"/>
          <p:cNvSpPr>
            <a:spLocks noEditPoints="1"/>
          </p:cNvSpPr>
          <p:nvPr/>
        </p:nvSpPr>
        <p:spPr bwMode="auto">
          <a:xfrm>
            <a:off x="1038629" y="148204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16"/>
          <p:cNvSpPr>
            <a:spLocks noEditPoints="1"/>
          </p:cNvSpPr>
          <p:nvPr/>
        </p:nvSpPr>
        <p:spPr bwMode="auto">
          <a:xfrm>
            <a:off x="1038629" y="229667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16"/>
          <p:cNvSpPr>
            <a:spLocks noEditPoints="1"/>
          </p:cNvSpPr>
          <p:nvPr/>
        </p:nvSpPr>
        <p:spPr bwMode="auto">
          <a:xfrm>
            <a:off x="1038629" y="2568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8"/>
          <p:cNvSpPr>
            <a:spLocks/>
          </p:cNvSpPr>
          <p:nvPr/>
        </p:nvSpPr>
        <p:spPr bwMode="auto">
          <a:xfrm>
            <a:off x="1790039" y="3437737"/>
            <a:ext cx="4807285" cy="477635"/>
          </a:xfrm>
          <a:prstGeom prst="rect">
            <a:avLst/>
          </a:prstGeom>
          <a:gradFill>
            <a:gsLst>
              <a:gs pos="7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1" name="Freeform 18"/>
          <p:cNvSpPr>
            <a:spLocks/>
          </p:cNvSpPr>
          <p:nvPr/>
        </p:nvSpPr>
        <p:spPr bwMode="auto">
          <a:xfrm>
            <a:off x="1792515" y="2934519"/>
            <a:ext cx="3709368" cy="463143"/>
          </a:xfrm>
          <a:prstGeom prst="rect">
            <a:avLst/>
          </a:prstGeom>
          <a:gradFill>
            <a:gsLst>
              <a:gs pos="78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576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"/>
          <p:cNvSpPr>
            <a:spLocks/>
          </p:cNvSpPr>
          <p:nvPr/>
        </p:nvSpPr>
        <p:spPr bwMode="auto">
          <a:xfrm>
            <a:off x="1790038" y="3959181"/>
            <a:ext cx="5832647" cy="470588"/>
          </a:xfrm>
          <a:prstGeom prst="rect">
            <a:avLst/>
          </a:prstGeom>
          <a:gradFill>
            <a:gsLst>
              <a:gs pos="78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Freeform 18"/>
          <p:cNvSpPr>
            <a:spLocks/>
          </p:cNvSpPr>
          <p:nvPr/>
        </p:nvSpPr>
        <p:spPr bwMode="auto">
          <a:xfrm>
            <a:off x="1790039" y="4471544"/>
            <a:ext cx="4323143" cy="477635"/>
          </a:xfrm>
          <a:prstGeom prst="rect">
            <a:avLst/>
          </a:prstGeom>
          <a:gradFill>
            <a:gsLst>
              <a:gs pos="78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64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58775"/>
            <a:r>
              <a:rPr lang="en-US" sz="1200" dirty="0" smtClean="0">
                <a:solidFill>
                  <a:srgbClr val="FFFFFF"/>
                </a:solidFill>
                <a:latin typeface="+mj-lt"/>
              </a:rPr>
              <a:t>Sample Text</a:t>
            </a:r>
            <a:endParaRPr lang="uk-UA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323450" y="3300425"/>
            <a:ext cx="772174" cy="772174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68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243980" y="2708911"/>
            <a:ext cx="772174" cy="77217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dirty="0" smtClean="0">
                <a:latin typeface="+mj-lt"/>
              </a:rPr>
              <a:t>40%</a:t>
            </a:r>
            <a:endParaRPr lang="uk-UA" dirty="0"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371607" y="3808388"/>
            <a:ext cx="772174" cy="772174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32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888222" y="4331636"/>
            <a:ext cx="772174" cy="772174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+mj-lt"/>
              </a:rPr>
              <a:t>41</a:t>
            </a:r>
            <a:r>
              <a:rPr lang="ru-RU" dirty="0" smtClean="0">
                <a:latin typeface="+mj-lt"/>
              </a:rPr>
              <a:t>%</a:t>
            </a:r>
            <a:endParaRPr lang="uk-UA" dirty="0">
              <a:latin typeface="+mj-lt"/>
            </a:endParaRPr>
          </a:p>
        </p:txBody>
      </p:sp>
      <p:grpSp>
        <p:nvGrpSpPr>
          <p:cNvPr id="118" name="Группа 381"/>
          <p:cNvGrpSpPr/>
          <p:nvPr/>
        </p:nvGrpSpPr>
        <p:grpSpPr>
          <a:xfrm>
            <a:off x="4921565" y="3020533"/>
            <a:ext cx="160789" cy="301196"/>
            <a:chOff x="2138430" y="2059166"/>
            <a:chExt cx="160789" cy="301196"/>
          </a:xfrm>
          <a:solidFill>
            <a:srgbClr val="FFFFFF"/>
          </a:solidFill>
        </p:grpSpPr>
        <p:sp>
          <p:nvSpPr>
            <p:cNvPr id="119" name="Freeform 288"/>
            <p:cNvSpPr>
              <a:spLocks noEditPoints="1"/>
            </p:cNvSpPr>
            <p:nvPr/>
          </p:nvSpPr>
          <p:spPr bwMode="auto">
            <a:xfrm>
              <a:off x="2138430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6 w 71"/>
                <a:gd name="T11" fmla="*/ 4 h 133"/>
                <a:gd name="T12" fmla="*/ 66 w 71"/>
                <a:gd name="T13" fmla="*/ 17 h 133"/>
                <a:gd name="T14" fmla="*/ 4 w 71"/>
                <a:gd name="T15" fmla="*/ 17 h 133"/>
                <a:gd name="T16" fmla="*/ 4 w 71"/>
                <a:gd name="T17" fmla="*/ 4 h 133"/>
                <a:gd name="T18" fmla="*/ 66 w 71"/>
                <a:gd name="T19" fmla="*/ 4 h 133"/>
                <a:gd name="T20" fmla="*/ 66 w 71"/>
                <a:gd name="T21" fmla="*/ 21 h 133"/>
                <a:gd name="T22" fmla="*/ 66 w 71"/>
                <a:gd name="T23" fmla="*/ 104 h 133"/>
                <a:gd name="T24" fmla="*/ 4 w 71"/>
                <a:gd name="T25" fmla="*/ 104 h 133"/>
                <a:gd name="T26" fmla="*/ 4 w 71"/>
                <a:gd name="T27" fmla="*/ 21 h 133"/>
                <a:gd name="T28" fmla="*/ 66 w 71"/>
                <a:gd name="T29" fmla="*/ 21 h 133"/>
                <a:gd name="T30" fmla="*/ 4 w 71"/>
                <a:gd name="T31" fmla="*/ 129 h 133"/>
                <a:gd name="T32" fmla="*/ 4 w 71"/>
                <a:gd name="T33" fmla="*/ 108 h 133"/>
                <a:gd name="T34" fmla="*/ 66 w 71"/>
                <a:gd name="T35" fmla="*/ 108 h 133"/>
                <a:gd name="T36" fmla="*/ 66 w 71"/>
                <a:gd name="T37" fmla="*/ 129 h 133"/>
                <a:gd name="T38" fmla="*/ 4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Rectangle 289"/>
            <p:cNvSpPr>
              <a:spLocks noChangeArrowheads="1"/>
            </p:cNvSpPr>
            <p:nvPr/>
          </p:nvSpPr>
          <p:spPr bwMode="auto">
            <a:xfrm>
              <a:off x="219957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90"/>
            <p:cNvSpPr>
              <a:spLocks noEditPoints="1"/>
            </p:cNvSpPr>
            <p:nvPr/>
          </p:nvSpPr>
          <p:spPr bwMode="auto">
            <a:xfrm>
              <a:off x="220410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91"/>
            <p:cNvSpPr>
              <a:spLocks noEditPoints="1"/>
            </p:cNvSpPr>
            <p:nvPr/>
          </p:nvSpPr>
          <p:spPr bwMode="auto">
            <a:xfrm>
              <a:off x="2170134" y="2152015"/>
              <a:ext cx="95114" cy="95114"/>
            </a:xfrm>
            <a:custGeom>
              <a:avLst/>
              <a:gdLst>
                <a:gd name="T0" fmla="*/ 12 w 80"/>
                <a:gd name="T1" fmla="*/ 68 h 80"/>
                <a:gd name="T2" fmla="*/ 40 w 80"/>
                <a:gd name="T3" fmla="*/ 80 h 80"/>
                <a:gd name="T4" fmla="*/ 40 w 80"/>
                <a:gd name="T5" fmla="*/ 80 h 80"/>
                <a:gd name="T6" fmla="*/ 80 w 80"/>
                <a:gd name="T7" fmla="*/ 40 h 80"/>
                <a:gd name="T8" fmla="*/ 69 w 80"/>
                <a:gd name="T9" fmla="*/ 11 h 80"/>
                <a:gd name="T10" fmla="*/ 40 w 80"/>
                <a:gd name="T11" fmla="*/ 0 h 80"/>
                <a:gd name="T12" fmla="*/ 12 w 80"/>
                <a:gd name="T13" fmla="*/ 11 h 80"/>
                <a:gd name="T14" fmla="*/ 0 w 80"/>
                <a:gd name="T15" fmla="*/ 40 h 80"/>
                <a:gd name="T16" fmla="*/ 12 w 80"/>
                <a:gd name="T17" fmla="*/ 68 h 80"/>
                <a:gd name="T18" fmla="*/ 40 w 80"/>
                <a:gd name="T19" fmla="*/ 8 h 80"/>
                <a:gd name="T20" fmla="*/ 63 w 80"/>
                <a:gd name="T21" fmla="*/ 17 h 80"/>
                <a:gd name="T22" fmla="*/ 72 w 80"/>
                <a:gd name="T23" fmla="*/ 40 h 80"/>
                <a:gd name="T24" fmla="*/ 65 w 80"/>
                <a:gd name="T25" fmla="*/ 59 h 80"/>
                <a:gd name="T26" fmla="*/ 21 w 80"/>
                <a:gd name="T27" fmla="*/ 14 h 80"/>
                <a:gd name="T28" fmla="*/ 40 w 80"/>
                <a:gd name="T29" fmla="*/ 8 h 80"/>
                <a:gd name="T30" fmla="*/ 15 w 80"/>
                <a:gd name="T31" fmla="*/ 20 h 80"/>
                <a:gd name="T32" fmla="*/ 60 w 80"/>
                <a:gd name="T33" fmla="*/ 65 h 80"/>
                <a:gd name="T34" fmla="*/ 40 w 80"/>
                <a:gd name="T35" fmla="*/ 72 h 80"/>
                <a:gd name="T36" fmla="*/ 18 w 80"/>
                <a:gd name="T37" fmla="*/ 62 h 80"/>
                <a:gd name="T38" fmla="*/ 8 w 80"/>
                <a:gd name="T39" fmla="*/ 40 h 80"/>
                <a:gd name="T40" fmla="*/ 15 w 80"/>
                <a:gd name="T41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80">
                  <a:moveTo>
                    <a:pt x="12" y="68"/>
                  </a:moveTo>
                  <a:cubicBezTo>
                    <a:pt x="19" y="76"/>
                    <a:pt x="3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29"/>
                    <a:pt x="76" y="19"/>
                    <a:pt x="69" y="11"/>
                  </a:cubicBezTo>
                  <a:cubicBezTo>
                    <a:pt x="61" y="4"/>
                    <a:pt x="51" y="0"/>
                    <a:pt x="40" y="0"/>
                  </a:cubicBezTo>
                  <a:cubicBezTo>
                    <a:pt x="30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0"/>
                    <a:pt x="12" y="68"/>
                  </a:cubicBezTo>
                  <a:close/>
                  <a:moveTo>
                    <a:pt x="40" y="8"/>
                  </a:moveTo>
                  <a:cubicBezTo>
                    <a:pt x="49" y="8"/>
                    <a:pt x="57" y="11"/>
                    <a:pt x="63" y="17"/>
                  </a:cubicBezTo>
                  <a:cubicBezTo>
                    <a:pt x="69" y="23"/>
                    <a:pt x="72" y="31"/>
                    <a:pt x="72" y="40"/>
                  </a:cubicBezTo>
                  <a:cubicBezTo>
                    <a:pt x="72" y="47"/>
                    <a:pt x="70" y="54"/>
                    <a:pt x="65" y="59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6" y="10"/>
                    <a:pt x="33" y="8"/>
                    <a:pt x="40" y="8"/>
                  </a:cubicBezTo>
                  <a:close/>
                  <a:moveTo>
                    <a:pt x="15" y="20"/>
                  </a:moveTo>
                  <a:cubicBezTo>
                    <a:pt x="60" y="65"/>
                    <a:pt x="60" y="65"/>
                    <a:pt x="60" y="65"/>
                  </a:cubicBezTo>
                  <a:cubicBezTo>
                    <a:pt x="54" y="69"/>
                    <a:pt x="48" y="72"/>
                    <a:pt x="40" y="72"/>
                  </a:cubicBezTo>
                  <a:cubicBezTo>
                    <a:pt x="32" y="72"/>
                    <a:pt x="24" y="68"/>
                    <a:pt x="18" y="62"/>
                  </a:cubicBezTo>
                  <a:cubicBezTo>
                    <a:pt x="12" y="56"/>
                    <a:pt x="8" y="48"/>
                    <a:pt x="8" y="40"/>
                  </a:cubicBezTo>
                  <a:cubicBezTo>
                    <a:pt x="8" y="32"/>
                    <a:pt x="11" y="26"/>
                    <a:pt x="1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3" name="Группа 382"/>
          <p:cNvGrpSpPr/>
          <p:nvPr/>
        </p:nvGrpSpPr>
        <p:grpSpPr>
          <a:xfrm>
            <a:off x="5901743" y="3521160"/>
            <a:ext cx="158524" cy="301196"/>
            <a:chOff x="2530211" y="2059166"/>
            <a:chExt cx="158524" cy="301196"/>
          </a:xfrm>
          <a:solidFill>
            <a:srgbClr val="FFFFFF"/>
          </a:solidFill>
        </p:grpSpPr>
        <p:sp>
          <p:nvSpPr>
            <p:cNvPr id="124" name="Freeform 292"/>
            <p:cNvSpPr>
              <a:spLocks noEditPoints="1"/>
            </p:cNvSpPr>
            <p:nvPr/>
          </p:nvSpPr>
          <p:spPr bwMode="auto">
            <a:xfrm>
              <a:off x="253021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5" name="Rectangle 293"/>
            <p:cNvSpPr>
              <a:spLocks noChangeArrowheads="1"/>
            </p:cNvSpPr>
            <p:nvPr/>
          </p:nvSpPr>
          <p:spPr bwMode="auto">
            <a:xfrm>
              <a:off x="259135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94"/>
            <p:cNvSpPr>
              <a:spLocks noEditPoints="1"/>
            </p:cNvSpPr>
            <p:nvPr/>
          </p:nvSpPr>
          <p:spPr bwMode="auto">
            <a:xfrm>
              <a:off x="259588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7" name="Freeform 295"/>
            <p:cNvSpPr>
              <a:spLocks noEditPoints="1"/>
            </p:cNvSpPr>
            <p:nvPr/>
          </p:nvSpPr>
          <p:spPr bwMode="auto">
            <a:xfrm>
              <a:off x="2557386" y="2147486"/>
              <a:ext cx="86056" cy="104173"/>
            </a:xfrm>
            <a:custGeom>
              <a:avLst/>
              <a:gdLst>
                <a:gd name="T0" fmla="*/ 16 w 72"/>
                <a:gd name="T1" fmla="*/ 89 h 89"/>
                <a:gd name="T2" fmla="*/ 32 w 72"/>
                <a:gd name="T3" fmla="*/ 73 h 89"/>
                <a:gd name="T4" fmla="*/ 32 w 72"/>
                <a:gd name="T5" fmla="*/ 32 h 89"/>
                <a:gd name="T6" fmla="*/ 64 w 72"/>
                <a:gd name="T7" fmla="*/ 26 h 89"/>
                <a:gd name="T8" fmla="*/ 64 w 72"/>
                <a:gd name="T9" fmla="*/ 51 h 89"/>
                <a:gd name="T10" fmla="*/ 56 w 72"/>
                <a:gd name="T11" fmla="*/ 49 h 89"/>
                <a:gd name="T12" fmla="*/ 40 w 72"/>
                <a:gd name="T13" fmla="*/ 65 h 89"/>
                <a:gd name="T14" fmla="*/ 56 w 72"/>
                <a:gd name="T15" fmla="*/ 81 h 89"/>
                <a:gd name="T16" fmla="*/ 72 w 72"/>
                <a:gd name="T17" fmla="*/ 65 h 89"/>
                <a:gd name="T18" fmla="*/ 72 w 72"/>
                <a:gd name="T19" fmla="*/ 0 h 89"/>
                <a:gd name="T20" fmla="*/ 24 w 72"/>
                <a:gd name="T21" fmla="*/ 9 h 89"/>
                <a:gd name="T22" fmla="*/ 24 w 72"/>
                <a:gd name="T23" fmla="*/ 59 h 89"/>
                <a:gd name="T24" fmla="*/ 16 w 72"/>
                <a:gd name="T25" fmla="*/ 57 h 89"/>
                <a:gd name="T26" fmla="*/ 0 w 72"/>
                <a:gd name="T27" fmla="*/ 73 h 89"/>
                <a:gd name="T28" fmla="*/ 16 w 72"/>
                <a:gd name="T29" fmla="*/ 89 h 89"/>
                <a:gd name="T30" fmla="*/ 56 w 72"/>
                <a:gd name="T31" fmla="*/ 73 h 89"/>
                <a:gd name="T32" fmla="*/ 48 w 72"/>
                <a:gd name="T33" fmla="*/ 65 h 89"/>
                <a:gd name="T34" fmla="*/ 56 w 72"/>
                <a:gd name="T35" fmla="*/ 57 h 89"/>
                <a:gd name="T36" fmla="*/ 64 w 72"/>
                <a:gd name="T37" fmla="*/ 65 h 89"/>
                <a:gd name="T38" fmla="*/ 56 w 72"/>
                <a:gd name="T39" fmla="*/ 73 h 89"/>
                <a:gd name="T40" fmla="*/ 64 w 72"/>
                <a:gd name="T41" fmla="*/ 10 h 89"/>
                <a:gd name="T42" fmla="*/ 64 w 72"/>
                <a:gd name="T43" fmla="*/ 17 h 89"/>
                <a:gd name="T44" fmla="*/ 32 w 72"/>
                <a:gd name="T45" fmla="*/ 24 h 89"/>
                <a:gd name="T46" fmla="*/ 32 w 72"/>
                <a:gd name="T47" fmla="*/ 16 h 89"/>
                <a:gd name="T48" fmla="*/ 64 w 72"/>
                <a:gd name="T49" fmla="*/ 10 h 89"/>
                <a:gd name="T50" fmla="*/ 16 w 72"/>
                <a:gd name="T51" fmla="*/ 65 h 89"/>
                <a:gd name="T52" fmla="*/ 24 w 72"/>
                <a:gd name="T53" fmla="*/ 73 h 89"/>
                <a:gd name="T54" fmla="*/ 16 w 72"/>
                <a:gd name="T55" fmla="*/ 81 h 89"/>
                <a:gd name="T56" fmla="*/ 8 w 72"/>
                <a:gd name="T57" fmla="*/ 73 h 89"/>
                <a:gd name="T58" fmla="*/ 16 w 72"/>
                <a:gd name="T59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9">
                  <a:moveTo>
                    <a:pt x="16" y="89"/>
                  </a:moveTo>
                  <a:cubicBezTo>
                    <a:pt x="25" y="89"/>
                    <a:pt x="32" y="82"/>
                    <a:pt x="32" y="7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2" y="50"/>
                    <a:pt x="59" y="49"/>
                    <a:pt x="56" y="49"/>
                  </a:cubicBezTo>
                  <a:cubicBezTo>
                    <a:pt x="48" y="49"/>
                    <a:pt x="40" y="56"/>
                    <a:pt x="40" y="65"/>
                  </a:cubicBezTo>
                  <a:cubicBezTo>
                    <a:pt x="40" y="74"/>
                    <a:pt x="48" y="81"/>
                    <a:pt x="56" y="81"/>
                  </a:cubicBezTo>
                  <a:cubicBezTo>
                    <a:pt x="65" y="81"/>
                    <a:pt x="72" y="74"/>
                    <a:pt x="72" y="6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2" y="58"/>
                    <a:pt x="19" y="57"/>
                    <a:pt x="16" y="57"/>
                  </a:cubicBezTo>
                  <a:cubicBezTo>
                    <a:pt x="8" y="57"/>
                    <a:pt x="0" y="64"/>
                    <a:pt x="0" y="73"/>
                  </a:cubicBezTo>
                  <a:cubicBezTo>
                    <a:pt x="0" y="82"/>
                    <a:pt x="8" y="89"/>
                    <a:pt x="16" y="89"/>
                  </a:cubicBezTo>
                  <a:close/>
                  <a:moveTo>
                    <a:pt x="56" y="73"/>
                  </a:moveTo>
                  <a:cubicBezTo>
                    <a:pt x="52" y="73"/>
                    <a:pt x="48" y="69"/>
                    <a:pt x="48" y="65"/>
                  </a:cubicBezTo>
                  <a:cubicBezTo>
                    <a:pt x="48" y="60"/>
                    <a:pt x="52" y="57"/>
                    <a:pt x="56" y="57"/>
                  </a:cubicBezTo>
                  <a:cubicBezTo>
                    <a:pt x="61" y="57"/>
                    <a:pt x="64" y="60"/>
                    <a:pt x="64" y="65"/>
                  </a:cubicBezTo>
                  <a:cubicBezTo>
                    <a:pt x="64" y="69"/>
                    <a:pt x="61" y="73"/>
                    <a:pt x="56" y="73"/>
                  </a:cubicBezTo>
                  <a:close/>
                  <a:moveTo>
                    <a:pt x="64" y="10"/>
                  </a:moveTo>
                  <a:cubicBezTo>
                    <a:pt x="64" y="17"/>
                    <a:pt x="64" y="17"/>
                    <a:pt x="64" y="17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64" y="10"/>
                  </a:lnTo>
                  <a:close/>
                  <a:moveTo>
                    <a:pt x="16" y="65"/>
                  </a:moveTo>
                  <a:cubicBezTo>
                    <a:pt x="21" y="65"/>
                    <a:pt x="24" y="68"/>
                    <a:pt x="24" y="73"/>
                  </a:cubicBezTo>
                  <a:cubicBezTo>
                    <a:pt x="24" y="77"/>
                    <a:pt x="21" y="81"/>
                    <a:pt x="16" y="81"/>
                  </a:cubicBezTo>
                  <a:cubicBezTo>
                    <a:pt x="12" y="81"/>
                    <a:pt x="8" y="77"/>
                    <a:pt x="8" y="73"/>
                  </a:cubicBezTo>
                  <a:cubicBezTo>
                    <a:pt x="8" y="68"/>
                    <a:pt x="12" y="65"/>
                    <a:pt x="1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8" name="Группа 383"/>
          <p:cNvGrpSpPr/>
          <p:nvPr/>
        </p:nvGrpSpPr>
        <p:grpSpPr>
          <a:xfrm>
            <a:off x="7002001" y="4047084"/>
            <a:ext cx="160789" cy="301196"/>
            <a:chOff x="2919726" y="2059166"/>
            <a:chExt cx="160789" cy="301196"/>
          </a:xfrm>
          <a:solidFill>
            <a:srgbClr val="FFFFFF"/>
          </a:solidFill>
        </p:grpSpPr>
        <p:sp>
          <p:nvSpPr>
            <p:cNvPr id="129" name="Freeform 296"/>
            <p:cNvSpPr>
              <a:spLocks noEditPoints="1"/>
            </p:cNvSpPr>
            <p:nvPr/>
          </p:nvSpPr>
          <p:spPr bwMode="auto">
            <a:xfrm>
              <a:off x="2919726" y="2059166"/>
              <a:ext cx="160789" cy="301196"/>
            </a:xfrm>
            <a:custGeom>
              <a:avLst/>
              <a:gdLst>
                <a:gd name="T0" fmla="*/ 71 w 71"/>
                <a:gd name="T1" fmla="*/ 0 h 133"/>
                <a:gd name="T2" fmla="*/ 0 w 71"/>
                <a:gd name="T3" fmla="*/ 0 h 133"/>
                <a:gd name="T4" fmla="*/ 0 w 71"/>
                <a:gd name="T5" fmla="*/ 133 h 133"/>
                <a:gd name="T6" fmla="*/ 71 w 71"/>
                <a:gd name="T7" fmla="*/ 133 h 133"/>
                <a:gd name="T8" fmla="*/ 71 w 71"/>
                <a:gd name="T9" fmla="*/ 0 h 133"/>
                <a:gd name="T10" fmla="*/ 67 w 71"/>
                <a:gd name="T11" fmla="*/ 4 h 133"/>
                <a:gd name="T12" fmla="*/ 67 w 71"/>
                <a:gd name="T13" fmla="*/ 17 h 133"/>
                <a:gd name="T14" fmla="*/ 5 w 71"/>
                <a:gd name="T15" fmla="*/ 17 h 133"/>
                <a:gd name="T16" fmla="*/ 5 w 71"/>
                <a:gd name="T17" fmla="*/ 4 h 133"/>
                <a:gd name="T18" fmla="*/ 67 w 71"/>
                <a:gd name="T19" fmla="*/ 4 h 133"/>
                <a:gd name="T20" fmla="*/ 67 w 71"/>
                <a:gd name="T21" fmla="*/ 21 h 133"/>
                <a:gd name="T22" fmla="*/ 67 w 71"/>
                <a:gd name="T23" fmla="*/ 104 h 133"/>
                <a:gd name="T24" fmla="*/ 5 w 71"/>
                <a:gd name="T25" fmla="*/ 104 h 133"/>
                <a:gd name="T26" fmla="*/ 5 w 71"/>
                <a:gd name="T27" fmla="*/ 21 h 133"/>
                <a:gd name="T28" fmla="*/ 67 w 71"/>
                <a:gd name="T29" fmla="*/ 21 h 133"/>
                <a:gd name="T30" fmla="*/ 5 w 71"/>
                <a:gd name="T31" fmla="*/ 129 h 133"/>
                <a:gd name="T32" fmla="*/ 5 w 71"/>
                <a:gd name="T33" fmla="*/ 108 h 133"/>
                <a:gd name="T34" fmla="*/ 67 w 71"/>
                <a:gd name="T35" fmla="*/ 108 h 133"/>
                <a:gd name="T36" fmla="*/ 67 w 71"/>
                <a:gd name="T37" fmla="*/ 129 h 133"/>
                <a:gd name="T38" fmla="*/ 5 w 71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133">
                  <a:moveTo>
                    <a:pt x="7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1" y="133"/>
                  </a:lnTo>
                  <a:lnTo>
                    <a:pt x="71" y="0"/>
                  </a:lnTo>
                  <a:close/>
                  <a:moveTo>
                    <a:pt x="67" y="4"/>
                  </a:moveTo>
                  <a:lnTo>
                    <a:pt x="67" y="17"/>
                  </a:lnTo>
                  <a:lnTo>
                    <a:pt x="5" y="17"/>
                  </a:lnTo>
                  <a:lnTo>
                    <a:pt x="5" y="4"/>
                  </a:lnTo>
                  <a:lnTo>
                    <a:pt x="67" y="4"/>
                  </a:lnTo>
                  <a:close/>
                  <a:moveTo>
                    <a:pt x="67" y="21"/>
                  </a:moveTo>
                  <a:lnTo>
                    <a:pt x="67" y="104"/>
                  </a:lnTo>
                  <a:lnTo>
                    <a:pt x="5" y="104"/>
                  </a:lnTo>
                  <a:lnTo>
                    <a:pt x="5" y="21"/>
                  </a:lnTo>
                  <a:lnTo>
                    <a:pt x="67" y="21"/>
                  </a:lnTo>
                  <a:close/>
                  <a:moveTo>
                    <a:pt x="5" y="129"/>
                  </a:moveTo>
                  <a:lnTo>
                    <a:pt x="5" y="108"/>
                  </a:lnTo>
                  <a:lnTo>
                    <a:pt x="67" y="108"/>
                  </a:lnTo>
                  <a:lnTo>
                    <a:pt x="67" y="129"/>
                  </a:lnTo>
                  <a:lnTo>
                    <a:pt x="5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0" name="Rectangle 297"/>
            <p:cNvSpPr>
              <a:spLocks noChangeArrowheads="1"/>
            </p:cNvSpPr>
            <p:nvPr/>
          </p:nvSpPr>
          <p:spPr bwMode="auto">
            <a:xfrm>
              <a:off x="2980870" y="2077283"/>
              <a:ext cx="38499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1" name="Freeform 298"/>
            <p:cNvSpPr>
              <a:spLocks noEditPoints="1"/>
            </p:cNvSpPr>
            <p:nvPr/>
          </p:nvSpPr>
          <p:spPr bwMode="auto">
            <a:xfrm>
              <a:off x="2987665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15" y="8"/>
                    <a:pt x="16" y="9"/>
                    <a:pt x="16" y="12"/>
                  </a:cubicBezTo>
                  <a:cubicBezTo>
                    <a:pt x="16" y="14"/>
                    <a:pt x="15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2" name="Freeform 299"/>
            <p:cNvSpPr>
              <a:spLocks noEditPoints="1"/>
            </p:cNvSpPr>
            <p:nvPr/>
          </p:nvSpPr>
          <p:spPr bwMode="auto">
            <a:xfrm>
              <a:off x="2946902" y="2145222"/>
              <a:ext cx="108702" cy="108702"/>
            </a:xfrm>
            <a:custGeom>
              <a:avLst/>
              <a:gdLst>
                <a:gd name="T0" fmla="*/ 14 w 48"/>
                <a:gd name="T1" fmla="*/ 45 h 48"/>
                <a:gd name="T2" fmla="*/ 48 w 48"/>
                <a:gd name="T3" fmla="*/ 12 h 48"/>
                <a:gd name="T4" fmla="*/ 36 w 48"/>
                <a:gd name="T5" fmla="*/ 0 h 48"/>
                <a:gd name="T6" fmla="*/ 3 w 48"/>
                <a:gd name="T7" fmla="*/ 34 h 48"/>
                <a:gd name="T8" fmla="*/ 0 w 48"/>
                <a:gd name="T9" fmla="*/ 48 h 48"/>
                <a:gd name="T10" fmla="*/ 14 w 48"/>
                <a:gd name="T11" fmla="*/ 45 h 48"/>
                <a:gd name="T12" fmla="*/ 42 w 48"/>
                <a:gd name="T13" fmla="*/ 12 h 48"/>
                <a:gd name="T14" fmla="*/ 38 w 48"/>
                <a:gd name="T15" fmla="*/ 15 h 48"/>
                <a:gd name="T16" fmla="*/ 33 w 48"/>
                <a:gd name="T17" fmla="*/ 10 h 48"/>
                <a:gd name="T18" fmla="*/ 36 w 48"/>
                <a:gd name="T19" fmla="*/ 6 h 48"/>
                <a:gd name="T20" fmla="*/ 42 w 48"/>
                <a:gd name="T21" fmla="*/ 12 h 48"/>
                <a:gd name="T22" fmla="*/ 7 w 48"/>
                <a:gd name="T23" fmla="*/ 36 h 48"/>
                <a:gd name="T24" fmla="*/ 30 w 48"/>
                <a:gd name="T25" fmla="*/ 12 h 48"/>
                <a:gd name="T26" fmla="*/ 36 w 48"/>
                <a:gd name="T27" fmla="*/ 18 h 48"/>
                <a:gd name="T28" fmla="*/ 12 w 48"/>
                <a:gd name="T29" fmla="*/ 41 h 48"/>
                <a:gd name="T30" fmla="*/ 6 w 48"/>
                <a:gd name="T31" fmla="*/ 43 h 48"/>
                <a:gd name="T32" fmla="*/ 7 w 48"/>
                <a:gd name="T33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8">
                  <a:moveTo>
                    <a:pt x="14" y="45"/>
                  </a:moveTo>
                  <a:lnTo>
                    <a:pt x="48" y="12"/>
                  </a:lnTo>
                  <a:lnTo>
                    <a:pt x="36" y="0"/>
                  </a:lnTo>
                  <a:lnTo>
                    <a:pt x="3" y="34"/>
                  </a:lnTo>
                  <a:lnTo>
                    <a:pt x="0" y="48"/>
                  </a:lnTo>
                  <a:lnTo>
                    <a:pt x="14" y="45"/>
                  </a:lnTo>
                  <a:close/>
                  <a:moveTo>
                    <a:pt x="42" y="12"/>
                  </a:moveTo>
                  <a:lnTo>
                    <a:pt x="38" y="15"/>
                  </a:lnTo>
                  <a:lnTo>
                    <a:pt x="33" y="10"/>
                  </a:lnTo>
                  <a:lnTo>
                    <a:pt x="36" y="6"/>
                  </a:lnTo>
                  <a:lnTo>
                    <a:pt x="42" y="12"/>
                  </a:lnTo>
                  <a:close/>
                  <a:moveTo>
                    <a:pt x="7" y="36"/>
                  </a:moveTo>
                  <a:lnTo>
                    <a:pt x="30" y="12"/>
                  </a:lnTo>
                  <a:lnTo>
                    <a:pt x="36" y="18"/>
                  </a:lnTo>
                  <a:lnTo>
                    <a:pt x="12" y="41"/>
                  </a:lnTo>
                  <a:lnTo>
                    <a:pt x="6" y="43"/>
                  </a:lnTo>
                  <a:lnTo>
                    <a:pt x="7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33" name="Группа 384"/>
          <p:cNvGrpSpPr/>
          <p:nvPr/>
        </p:nvGrpSpPr>
        <p:grpSpPr>
          <a:xfrm>
            <a:off x="5554851" y="4567125"/>
            <a:ext cx="158524" cy="301196"/>
            <a:chOff x="3313771" y="2059166"/>
            <a:chExt cx="158524" cy="301196"/>
          </a:xfrm>
          <a:solidFill>
            <a:srgbClr val="FFFFFF"/>
          </a:solidFill>
        </p:grpSpPr>
        <p:sp>
          <p:nvSpPr>
            <p:cNvPr id="134" name="Freeform 300"/>
            <p:cNvSpPr>
              <a:spLocks noEditPoints="1"/>
            </p:cNvSpPr>
            <p:nvPr/>
          </p:nvSpPr>
          <p:spPr bwMode="auto">
            <a:xfrm>
              <a:off x="3313771" y="2059166"/>
              <a:ext cx="158524" cy="301196"/>
            </a:xfrm>
            <a:custGeom>
              <a:avLst/>
              <a:gdLst>
                <a:gd name="T0" fmla="*/ 70 w 70"/>
                <a:gd name="T1" fmla="*/ 0 h 133"/>
                <a:gd name="T2" fmla="*/ 0 w 70"/>
                <a:gd name="T3" fmla="*/ 0 h 133"/>
                <a:gd name="T4" fmla="*/ 0 w 70"/>
                <a:gd name="T5" fmla="*/ 133 h 133"/>
                <a:gd name="T6" fmla="*/ 70 w 70"/>
                <a:gd name="T7" fmla="*/ 133 h 133"/>
                <a:gd name="T8" fmla="*/ 70 w 70"/>
                <a:gd name="T9" fmla="*/ 0 h 133"/>
                <a:gd name="T10" fmla="*/ 66 w 70"/>
                <a:gd name="T11" fmla="*/ 4 h 133"/>
                <a:gd name="T12" fmla="*/ 66 w 70"/>
                <a:gd name="T13" fmla="*/ 17 h 133"/>
                <a:gd name="T14" fmla="*/ 4 w 70"/>
                <a:gd name="T15" fmla="*/ 17 h 133"/>
                <a:gd name="T16" fmla="*/ 4 w 70"/>
                <a:gd name="T17" fmla="*/ 4 h 133"/>
                <a:gd name="T18" fmla="*/ 66 w 70"/>
                <a:gd name="T19" fmla="*/ 4 h 133"/>
                <a:gd name="T20" fmla="*/ 66 w 70"/>
                <a:gd name="T21" fmla="*/ 21 h 133"/>
                <a:gd name="T22" fmla="*/ 66 w 70"/>
                <a:gd name="T23" fmla="*/ 104 h 133"/>
                <a:gd name="T24" fmla="*/ 4 w 70"/>
                <a:gd name="T25" fmla="*/ 104 h 133"/>
                <a:gd name="T26" fmla="*/ 4 w 70"/>
                <a:gd name="T27" fmla="*/ 21 h 133"/>
                <a:gd name="T28" fmla="*/ 66 w 70"/>
                <a:gd name="T29" fmla="*/ 21 h 133"/>
                <a:gd name="T30" fmla="*/ 4 w 70"/>
                <a:gd name="T31" fmla="*/ 129 h 133"/>
                <a:gd name="T32" fmla="*/ 4 w 70"/>
                <a:gd name="T33" fmla="*/ 108 h 133"/>
                <a:gd name="T34" fmla="*/ 66 w 70"/>
                <a:gd name="T35" fmla="*/ 108 h 133"/>
                <a:gd name="T36" fmla="*/ 66 w 70"/>
                <a:gd name="T37" fmla="*/ 129 h 133"/>
                <a:gd name="T38" fmla="*/ 4 w 70"/>
                <a:gd name="T39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133">
                  <a:moveTo>
                    <a:pt x="70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0" y="133"/>
                  </a:lnTo>
                  <a:lnTo>
                    <a:pt x="70" y="0"/>
                  </a:lnTo>
                  <a:close/>
                  <a:moveTo>
                    <a:pt x="66" y="4"/>
                  </a:moveTo>
                  <a:lnTo>
                    <a:pt x="66" y="17"/>
                  </a:lnTo>
                  <a:lnTo>
                    <a:pt x="4" y="17"/>
                  </a:lnTo>
                  <a:lnTo>
                    <a:pt x="4" y="4"/>
                  </a:lnTo>
                  <a:lnTo>
                    <a:pt x="66" y="4"/>
                  </a:lnTo>
                  <a:close/>
                  <a:moveTo>
                    <a:pt x="66" y="21"/>
                  </a:moveTo>
                  <a:lnTo>
                    <a:pt x="66" y="104"/>
                  </a:lnTo>
                  <a:lnTo>
                    <a:pt x="4" y="104"/>
                  </a:lnTo>
                  <a:lnTo>
                    <a:pt x="4" y="21"/>
                  </a:lnTo>
                  <a:lnTo>
                    <a:pt x="66" y="21"/>
                  </a:lnTo>
                  <a:close/>
                  <a:moveTo>
                    <a:pt x="4" y="129"/>
                  </a:moveTo>
                  <a:lnTo>
                    <a:pt x="4" y="108"/>
                  </a:lnTo>
                  <a:lnTo>
                    <a:pt x="66" y="108"/>
                  </a:lnTo>
                  <a:lnTo>
                    <a:pt x="66" y="129"/>
                  </a:lnTo>
                  <a:lnTo>
                    <a:pt x="4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5" name="Rectangle 301"/>
            <p:cNvSpPr>
              <a:spLocks noChangeArrowheads="1"/>
            </p:cNvSpPr>
            <p:nvPr/>
          </p:nvSpPr>
          <p:spPr bwMode="auto">
            <a:xfrm>
              <a:off x="3374915" y="2077283"/>
              <a:ext cx="36234" cy="90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6" name="Freeform 302"/>
            <p:cNvSpPr>
              <a:spLocks noEditPoints="1"/>
            </p:cNvSpPr>
            <p:nvPr/>
          </p:nvSpPr>
          <p:spPr bwMode="auto">
            <a:xfrm>
              <a:off x="3379444" y="2312804"/>
              <a:ext cx="27176" cy="29441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6 h 24"/>
                <a:gd name="T12" fmla="*/ 8 w 24"/>
                <a:gd name="T13" fmla="*/ 12 h 24"/>
                <a:gd name="T14" fmla="*/ 12 w 24"/>
                <a:gd name="T15" fmla="*/ 8 h 24"/>
                <a:gd name="T16" fmla="*/ 16 w 24"/>
                <a:gd name="T17" fmla="*/ 12 h 24"/>
                <a:gd name="T18" fmla="*/ 12 w 24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4" y="18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  <a:moveTo>
                    <a:pt x="12" y="16"/>
                  </a:moveTo>
                  <a:cubicBezTo>
                    <a:pt x="9" y="16"/>
                    <a:pt x="8" y="14"/>
                    <a:pt x="8" y="12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14" y="8"/>
                    <a:pt x="16" y="9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37" name="Freeform 303"/>
            <p:cNvSpPr>
              <a:spLocks noEditPoints="1"/>
            </p:cNvSpPr>
            <p:nvPr/>
          </p:nvSpPr>
          <p:spPr bwMode="auto">
            <a:xfrm>
              <a:off x="3340946" y="2163339"/>
              <a:ext cx="104173" cy="74733"/>
            </a:xfrm>
            <a:custGeom>
              <a:avLst/>
              <a:gdLst>
                <a:gd name="T0" fmla="*/ 88 w 88"/>
                <a:gd name="T1" fmla="*/ 64 h 64"/>
                <a:gd name="T2" fmla="*/ 88 w 88"/>
                <a:gd name="T3" fmla="*/ 0 h 64"/>
                <a:gd name="T4" fmla="*/ 0 w 88"/>
                <a:gd name="T5" fmla="*/ 0 h 64"/>
                <a:gd name="T6" fmla="*/ 0 w 88"/>
                <a:gd name="T7" fmla="*/ 64 h 64"/>
                <a:gd name="T8" fmla="*/ 88 w 88"/>
                <a:gd name="T9" fmla="*/ 64 h 64"/>
                <a:gd name="T10" fmla="*/ 8 w 88"/>
                <a:gd name="T11" fmla="*/ 53 h 64"/>
                <a:gd name="T12" fmla="*/ 31 w 88"/>
                <a:gd name="T13" fmla="*/ 30 h 64"/>
                <a:gd name="T14" fmla="*/ 47 w 88"/>
                <a:gd name="T15" fmla="*/ 50 h 64"/>
                <a:gd name="T16" fmla="*/ 56 w 88"/>
                <a:gd name="T17" fmla="*/ 41 h 64"/>
                <a:gd name="T18" fmla="*/ 73 w 88"/>
                <a:gd name="T19" fmla="*/ 56 h 64"/>
                <a:gd name="T20" fmla="*/ 8 w 88"/>
                <a:gd name="T21" fmla="*/ 56 h 64"/>
                <a:gd name="T22" fmla="*/ 8 w 88"/>
                <a:gd name="T23" fmla="*/ 53 h 64"/>
                <a:gd name="T24" fmla="*/ 72 w 88"/>
                <a:gd name="T25" fmla="*/ 8 h 64"/>
                <a:gd name="T26" fmla="*/ 80 w 88"/>
                <a:gd name="T27" fmla="*/ 16 h 64"/>
                <a:gd name="T28" fmla="*/ 72 w 88"/>
                <a:gd name="T29" fmla="*/ 24 h 64"/>
                <a:gd name="T30" fmla="*/ 64 w 88"/>
                <a:gd name="T31" fmla="*/ 16 h 64"/>
                <a:gd name="T32" fmla="*/ 72 w 88"/>
                <a:gd name="T33" fmla="*/ 8 h 64"/>
                <a:gd name="T34" fmla="*/ 58 w 88"/>
                <a:gd name="T35" fmla="*/ 8 h 64"/>
                <a:gd name="T36" fmla="*/ 56 w 88"/>
                <a:gd name="T37" fmla="*/ 16 h 64"/>
                <a:gd name="T38" fmla="*/ 72 w 88"/>
                <a:gd name="T39" fmla="*/ 32 h 64"/>
                <a:gd name="T40" fmla="*/ 80 w 88"/>
                <a:gd name="T41" fmla="*/ 29 h 64"/>
                <a:gd name="T42" fmla="*/ 80 w 88"/>
                <a:gd name="T43" fmla="*/ 50 h 64"/>
                <a:gd name="T44" fmla="*/ 55 w 88"/>
                <a:gd name="T45" fmla="*/ 30 h 64"/>
                <a:gd name="T46" fmla="*/ 48 w 88"/>
                <a:gd name="T47" fmla="*/ 38 h 64"/>
                <a:gd name="T48" fmla="*/ 32 w 88"/>
                <a:gd name="T49" fmla="*/ 18 h 64"/>
                <a:gd name="T50" fmla="*/ 8 w 88"/>
                <a:gd name="T51" fmla="*/ 42 h 64"/>
                <a:gd name="T52" fmla="*/ 8 w 88"/>
                <a:gd name="T53" fmla="*/ 8 h 64"/>
                <a:gd name="T54" fmla="*/ 58 w 88"/>
                <a:gd name="T5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64">
                  <a:moveTo>
                    <a:pt x="88" y="64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88" y="64"/>
                  </a:lnTo>
                  <a:close/>
                  <a:moveTo>
                    <a:pt x="8" y="53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8" y="56"/>
                    <a:pt x="8" y="56"/>
                    <a:pt x="8" y="56"/>
                  </a:cubicBezTo>
                  <a:lnTo>
                    <a:pt x="8" y="53"/>
                  </a:lnTo>
                  <a:close/>
                  <a:moveTo>
                    <a:pt x="72" y="8"/>
                  </a:moveTo>
                  <a:cubicBezTo>
                    <a:pt x="76" y="8"/>
                    <a:pt x="80" y="11"/>
                    <a:pt x="80" y="16"/>
                  </a:cubicBezTo>
                  <a:cubicBezTo>
                    <a:pt x="80" y="20"/>
                    <a:pt x="76" y="24"/>
                    <a:pt x="72" y="24"/>
                  </a:cubicBezTo>
                  <a:cubicBezTo>
                    <a:pt x="67" y="24"/>
                    <a:pt x="64" y="20"/>
                    <a:pt x="64" y="16"/>
                  </a:cubicBezTo>
                  <a:cubicBezTo>
                    <a:pt x="64" y="11"/>
                    <a:pt x="67" y="8"/>
                    <a:pt x="72" y="8"/>
                  </a:cubicBezTo>
                  <a:close/>
                  <a:moveTo>
                    <a:pt x="58" y="8"/>
                  </a:moveTo>
                  <a:cubicBezTo>
                    <a:pt x="56" y="10"/>
                    <a:pt x="56" y="13"/>
                    <a:pt x="56" y="16"/>
                  </a:cubicBezTo>
                  <a:cubicBezTo>
                    <a:pt x="56" y="25"/>
                    <a:pt x="63" y="32"/>
                    <a:pt x="72" y="32"/>
                  </a:cubicBezTo>
                  <a:cubicBezTo>
                    <a:pt x="75" y="32"/>
                    <a:pt x="77" y="31"/>
                    <a:pt x="80" y="29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5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39" name="Freeform 138"/>
          <p:cNvSpPr>
            <a:spLocks/>
          </p:cNvSpPr>
          <p:nvPr/>
        </p:nvSpPr>
        <p:spPr bwMode="auto">
          <a:xfrm>
            <a:off x="1731248" y="2358182"/>
            <a:ext cx="1615670" cy="3384550"/>
          </a:xfrm>
          <a:custGeom>
            <a:avLst/>
            <a:gdLst>
              <a:gd name="connsiteX0" fmla="*/ 0 w 1615670"/>
              <a:gd name="connsiteY0" fmla="*/ 0 h 3384550"/>
              <a:gd name="connsiteX1" fmla="*/ 1615670 w 1615670"/>
              <a:gd name="connsiteY1" fmla="*/ 0 h 3384550"/>
              <a:gd name="connsiteX2" fmla="*/ 1615670 w 1615670"/>
              <a:gd name="connsiteY2" fmla="*/ 556855 h 3384550"/>
              <a:gd name="connsiteX3" fmla="*/ 1609530 w 1615670"/>
              <a:gd name="connsiteY3" fmla="*/ 556453 h 3384550"/>
              <a:gd name="connsiteX4" fmla="*/ 728690 w 1615670"/>
              <a:gd name="connsiteY4" fmla="*/ 733530 h 3384550"/>
              <a:gd name="connsiteX5" fmla="*/ 73393 w 1615670"/>
              <a:gd name="connsiteY5" fmla="*/ 1747976 h 3384550"/>
              <a:gd name="connsiteX6" fmla="*/ 619753 w 1615670"/>
              <a:gd name="connsiteY6" fmla="*/ 2185614 h 3384550"/>
              <a:gd name="connsiteX7" fmla="*/ 773940 w 1615670"/>
              <a:gd name="connsiteY7" fmla="*/ 2423715 h 3384550"/>
              <a:gd name="connsiteX8" fmla="*/ 1234827 w 1615670"/>
              <a:gd name="connsiteY8" fmla="*/ 2728887 h 3384550"/>
              <a:gd name="connsiteX9" fmla="*/ 1581749 w 1615670"/>
              <a:gd name="connsiteY9" fmla="*/ 2651756 h 3384550"/>
              <a:gd name="connsiteX10" fmla="*/ 1615670 w 1615670"/>
              <a:gd name="connsiteY10" fmla="*/ 2631871 h 3384550"/>
              <a:gd name="connsiteX11" fmla="*/ 1615670 w 1615670"/>
              <a:gd name="connsiteY11" fmla="*/ 3384550 h 3384550"/>
              <a:gd name="connsiteX12" fmla="*/ 0 w 1615670"/>
              <a:gd name="connsiteY12" fmla="*/ 3384550 h 3384550"/>
              <a:gd name="connsiteX13" fmla="*/ 0 w 1615670"/>
              <a:gd name="connsiteY13" fmla="*/ 0 h 338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15670" h="3384550">
                <a:moveTo>
                  <a:pt x="0" y="0"/>
                </a:moveTo>
                <a:lnTo>
                  <a:pt x="1615670" y="0"/>
                </a:lnTo>
                <a:lnTo>
                  <a:pt x="1615670" y="556855"/>
                </a:lnTo>
                <a:lnTo>
                  <a:pt x="1609530" y="556453"/>
                </a:lnTo>
                <a:cubicBezTo>
                  <a:pt x="1219953" y="543321"/>
                  <a:pt x="898380" y="652835"/>
                  <a:pt x="728690" y="733530"/>
                </a:cubicBezTo>
                <a:cubicBezTo>
                  <a:pt x="457186" y="860964"/>
                  <a:pt x="31494" y="1231531"/>
                  <a:pt x="73393" y="1747976"/>
                </a:cubicBezTo>
                <a:cubicBezTo>
                  <a:pt x="113616" y="2266099"/>
                  <a:pt x="514168" y="2187290"/>
                  <a:pt x="619753" y="2185614"/>
                </a:cubicBezTo>
                <a:cubicBezTo>
                  <a:pt x="842654" y="2182260"/>
                  <a:pt x="725338" y="2272806"/>
                  <a:pt x="773940" y="2423715"/>
                </a:cubicBezTo>
                <a:cubicBezTo>
                  <a:pt x="822543" y="2574624"/>
                  <a:pt x="924776" y="2661816"/>
                  <a:pt x="1234827" y="2728887"/>
                </a:cubicBezTo>
                <a:cubicBezTo>
                  <a:pt x="1368903" y="2759069"/>
                  <a:pt x="1486219" y="2705413"/>
                  <a:pt x="1581749" y="2651756"/>
                </a:cubicBezTo>
                <a:lnTo>
                  <a:pt x="1615670" y="2631871"/>
                </a:lnTo>
                <a:lnTo>
                  <a:pt x="1615670" y="3384550"/>
                </a:lnTo>
                <a:lnTo>
                  <a:pt x="0" y="33845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016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102" name="Freeform 6"/>
          <p:cNvSpPr>
            <a:spLocks/>
          </p:cNvSpPr>
          <p:nvPr/>
        </p:nvSpPr>
        <p:spPr bwMode="auto">
          <a:xfrm>
            <a:off x="1790038" y="2759711"/>
            <a:ext cx="3130676" cy="2592288"/>
          </a:xfrm>
          <a:custGeom>
            <a:avLst/>
            <a:gdLst>
              <a:gd name="T0" fmla="*/ 351 w 1868"/>
              <a:gd name="T1" fmla="*/ 1064 h 1546"/>
              <a:gd name="T2" fmla="*/ 25 w 1868"/>
              <a:gd name="T3" fmla="*/ 803 h 1546"/>
              <a:gd name="T4" fmla="*/ 416 w 1868"/>
              <a:gd name="T5" fmla="*/ 198 h 1546"/>
              <a:gd name="T6" fmla="*/ 1393 w 1868"/>
              <a:gd name="T7" fmla="*/ 205 h 1546"/>
              <a:gd name="T8" fmla="*/ 1863 w 1868"/>
              <a:gd name="T9" fmla="*/ 941 h 1546"/>
              <a:gd name="T10" fmla="*/ 1780 w 1868"/>
              <a:gd name="T11" fmla="*/ 1175 h 1546"/>
              <a:gd name="T12" fmla="*/ 1620 w 1868"/>
              <a:gd name="T13" fmla="*/ 1274 h 1546"/>
              <a:gd name="T14" fmla="*/ 1301 w 1868"/>
              <a:gd name="T15" fmla="*/ 1472 h 1546"/>
              <a:gd name="T16" fmla="*/ 1175 w 1868"/>
              <a:gd name="T17" fmla="*/ 1424 h 1546"/>
              <a:gd name="T18" fmla="*/ 1121 w 1868"/>
              <a:gd name="T19" fmla="*/ 1393 h 1546"/>
              <a:gd name="T20" fmla="*/ 1067 w 1868"/>
              <a:gd name="T21" fmla="*/ 1328 h 1546"/>
              <a:gd name="T22" fmla="*/ 925 w 1868"/>
              <a:gd name="T23" fmla="*/ 1342 h 1546"/>
              <a:gd name="T24" fmla="*/ 718 w 1868"/>
              <a:gd name="T25" fmla="*/ 1388 h 1546"/>
              <a:gd name="T26" fmla="*/ 443 w 1868"/>
              <a:gd name="T27" fmla="*/ 1206 h 1546"/>
              <a:gd name="T28" fmla="*/ 351 w 1868"/>
              <a:gd name="T29" fmla="*/ 1064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8" h="1546">
                <a:moveTo>
                  <a:pt x="351" y="1064"/>
                </a:moveTo>
                <a:cubicBezTo>
                  <a:pt x="288" y="1065"/>
                  <a:pt x="49" y="1112"/>
                  <a:pt x="25" y="803"/>
                </a:cubicBezTo>
                <a:cubicBezTo>
                  <a:pt x="0" y="495"/>
                  <a:pt x="254" y="274"/>
                  <a:pt x="416" y="198"/>
                </a:cubicBezTo>
                <a:cubicBezTo>
                  <a:pt x="578" y="121"/>
                  <a:pt x="972" y="0"/>
                  <a:pt x="1393" y="205"/>
                </a:cubicBezTo>
                <a:cubicBezTo>
                  <a:pt x="1814" y="409"/>
                  <a:pt x="1868" y="864"/>
                  <a:pt x="1863" y="941"/>
                </a:cubicBezTo>
                <a:cubicBezTo>
                  <a:pt x="1859" y="1017"/>
                  <a:pt x="1848" y="1118"/>
                  <a:pt x="1780" y="1175"/>
                </a:cubicBezTo>
                <a:cubicBezTo>
                  <a:pt x="1746" y="1203"/>
                  <a:pt x="1658" y="1206"/>
                  <a:pt x="1620" y="1274"/>
                </a:cubicBezTo>
                <a:cubicBezTo>
                  <a:pt x="1582" y="1341"/>
                  <a:pt x="1323" y="1397"/>
                  <a:pt x="1301" y="1472"/>
                </a:cubicBezTo>
                <a:cubicBezTo>
                  <a:pt x="1278" y="1546"/>
                  <a:pt x="1220" y="1501"/>
                  <a:pt x="1175" y="1424"/>
                </a:cubicBezTo>
                <a:cubicBezTo>
                  <a:pt x="1155" y="1391"/>
                  <a:pt x="1137" y="1392"/>
                  <a:pt x="1121" y="1393"/>
                </a:cubicBezTo>
                <a:cubicBezTo>
                  <a:pt x="1101" y="1395"/>
                  <a:pt x="1083" y="1397"/>
                  <a:pt x="1067" y="1328"/>
                </a:cubicBezTo>
                <a:cubicBezTo>
                  <a:pt x="1050" y="1257"/>
                  <a:pt x="999" y="1300"/>
                  <a:pt x="925" y="1342"/>
                </a:cubicBezTo>
                <a:cubicBezTo>
                  <a:pt x="868" y="1374"/>
                  <a:pt x="798" y="1406"/>
                  <a:pt x="718" y="1388"/>
                </a:cubicBezTo>
                <a:cubicBezTo>
                  <a:pt x="533" y="1348"/>
                  <a:pt x="472" y="1296"/>
                  <a:pt x="443" y="1206"/>
                </a:cubicBezTo>
                <a:cubicBezTo>
                  <a:pt x="414" y="1116"/>
                  <a:pt x="484" y="1062"/>
                  <a:pt x="351" y="1064"/>
                </a:cubicBez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141" name="Chart 140"/>
          <p:cNvGraphicFramePr/>
          <p:nvPr>
            <p:extLst>
              <p:ext uri="{D42A27DB-BD31-4B8C-83A1-F6EECF244321}">
                <p14:modId xmlns:p14="http://schemas.microsoft.com/office/powerpoint/2010/main" val="1289294404"/>
              </p:ext>
            </p:extLst>
          </p:nvPr>
        </p:nvGraphicFramePr>
        <p:xfrm>
          <a:off x="1937422" y="5524340"/>
          <a:ext cx="5930437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4" name="Rounded Rectangle 203"/>
          <p:cNvSpPr/>
          <p:nvPr/>
        </p:nvSpPr>
        <p:spPr>
          <a:xfrm>
            <a:off x="8638666" y="353232"/>
            <a:ext cx="3200110" cy="2581287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11382779" y="470466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206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986954" y="979073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99.8%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986955" y="1463668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8986956" y="467321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3" name="Isosceles Triangle 26"/>
          <p:cNvSpPr/>
          <p:nvPr/>
        </p:nvSpPr>
        <p:spPr>
          <a:xfrm>
            <a:off x="8638666" y="4682211"/>
            <a:ext cx="1258664" cy="106597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06880 h 1306880"/>
              <a:gd name="connsiteX1" fmla="*/ 769469 w 1523036"/>
              <a:gd name="connsiteY1" fmla="*/ 47 h 1306880"/>
              <a:gd name="connsiteX2" fmla="*/ 1523036 w 1523036"/>
              <a:gd name="connsiteY2" fmla="*/ 1306880 h 1306880"/>
              <a:gd name="connsiteX3" fmla="*/ 0 w 1523036"/>
              <a:gd name="connsiteY3" fmla="*/ 1306880 h 13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06880">
                <a:moveTo>
                  <a:pt x="0" y="1306880"/>
                </a:moveTo>
                <a:cubicBezTo>
                  <a:pt x="253839" y="932836"/>
                  <a:pt x="634900" y="7665"/>
                  <a:pt x="769469" y="47"/>
                </a:cubicBezTo>
                <a:cubicBezTo>
                  <a:pt x="904038" y="-7571"/>
                  <a:pt x="1269197" y="932836"/>
                  <a:pt x="1523036" y="1306880"/>
                </a:cubicBezTo>
                <a:lnTo>
                  <a:pt x="0" y="130688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Isosceles Triangle 26"/>
          <p:cNvSpPr/>
          <p:nvPr/>
        </p:nvSpPr>
        <p:spPr>
          <a:xfrm>
            <a:off x="9606390" y="4407722"/>
            <a:ext cx="1258664" cy="1340467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1348246 h 1348246"/>
              <a:gd name="connsiteX1" fmla="*/ 763148 w 1523036"/>
              <a:gd name="connsiteY1" fmla="*/ 45 h 1348246"/>
              <a:gd name="connsiteX2" fmla="*/ 1523036 w 1523036"/>
              <a:gd name="connsiteY2" fmla="*/ 1348246 h 1348246"/>
              <a:gd name="connsiteX3" fmla="*/ 0 w 1523036"/>
              <a:gd name="connsiteY3" fmla="*/ 1348246 h 134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348246">
                <a:moveTo>
                  <a:pt x="0" y="1348246"/>
                </a:moveTo>
                <a:cubicBezTo>
                  <a:pt x="253839" y="974202"/>
                  <a:pt x="628579" y="7663"/>
                  <a:pt x="763148" y="45"/>
                </a:cubicBezTo>
                <a:cubicBezTo>
                  <a:pt x="897717" y="-7573"/>
                  <a:pt x="1269197" y="974202"/>
                  <a:pt x="1523036" y="1348246"/>
                </a:cubicBezTo>
                <a:lnTo>
                  <a:pt x="0" y="13482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Isosceles Triangle 26"/>
          <p:cNvSpPr/>
          <p:nvPr/>
        </p:nvSpPr>
        <p:spPr>
          <a:xfrm>
            <a:off x="10574114" y="4004056"/>
            <a:ext cx="1258664" cy="1744133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  <a:gd name="connsiteX0" fmla="*/ 0 w 1523036"/>
              <a:gd name="connsiteY0" fmla="*/ 2293757 h 2293757"/>
              <a:gd name="connsiteX1" fmla="*/ 731541 w 1523036"/>
              <a:gd name="connsiteY1" fmla="*/ 23 h 2293757"/>
              <a:gd name="connsiteX2" fmla="*/ 1523036 w 1523036"/>
              <a:gd name="connsiteY2" fmla="*/ 2293757 h 2293757"/>
              <a:gd name="connsiteX3" fmla="*/ 0 w 1523036"/>
              <a:gd name="connsiteY3" fmla="*/ 2293757 h 229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2293757">
                <a:moveTo>
                  <a:pt x="0" y="2293757"/>
                </a:moveTo>
                <a:cubicBezTo>
                  <a:pt x="253839" y="1919713"/>
                  <a:pt x="596972" y="7641"/>
                  <a:pt x="731541" y="23"/>
                </a:cubicBezTo>
                <a:cubicBezTo>
                  <a:pt x="866110" y="-7595"/>
                  <a:pt x="1269197" y="1919713"/>
                  <a:pt x="1523036" y="2293757"/>
                </a:cubicBezTo>
                <a:lnTo>
                  <a:pt x="0" y="229375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/>
          <p:cNvGrpSpPr/>
          <p:nvPr/>
        </p:nvGrpSpPr>
        <p:grpSpPr>
          <a:xfrm flipV="1">
            <a:off x="9027366" y="3937915"/>
            <a:ext cx="501000" cy="820122"/>
            <a:chOff x="577754" y="-368806"/>
            <a:chExt cx="501000" cy="820122"/>
          </a:xfrm>
        </p:grpSpPr>
        <p:cxnSp>
          <p:nvCxnSpPr>
            <p:cNvPr id="217" name="Straight Connector 216"/>
            <p:cNvCxnSpPr>
              <a:stCxn id="218" idx="4"/>
              <a:endCxn id="219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21%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 flipV="1">
            <a:off x="9982107" y="3674535"/>
            <a:ext cx="501000" cy="820122"/>
            <a:chOff x="577754" y="-368806"/>
            <a:chExt cx="501000" cy="820122"/>
          </a:xfrm>
        </p:grpSpPr>
        <p:cxnSp>
          <p:nvCxnSpPr>
            <p:cNvPr id="221" name="Straight Connector 220"/>
            <p:cNvCxnSpPr>
              <a:stCxn id="222" idx="4"/>
              <a:endCxn id="223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+mj-lt"/>
                </a:rPr>
                <a:t>5</a:t>
              </a:r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4%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 flipV="1">
            <a:off x="10936848" y="3267625"/>
            <a:ext cx="501000" cy="820122"/>
            <a:chOff x="577754" y="-368806"/>
            <a:chExt cx="501000" cy="820122"/>
          </a:xfrm>
        </p:grpSpPr>
        <p:cxnSp>
          <p:nvCxnSpPr>
            <p:cNvPr id="225" name="Straight Connector 224"/>
            <p:cNvCxnSpPr>
              <a:stCxn id="226" idx="4"/>
              <a:endCxn id="227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+mj-lt"/>
                </a:rPr>
                <a:t>70%</a:t>
              </a:r>
              <a:endParaRPr lang="en-US" sz="12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2800" dirty="0">
                <a:solidFill>
                  <a:srgbClr val="606262"/>
                </a:solidFill>
              </a:endParaRP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8818160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9785884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0753608" y="5833253"/>
            <a:ext cx="8996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800" i="1" dirty="0" smtClean="0">
                <a:solidFill>
                  <a:srgbClr val="FFFFFF"/>
                </a:solidFill>
              </a:rPr>
              <a:t>Lorem </a:t>
            </a:r>
            <a:r>
              <a:rPr lang="en-US" sz="800" i="1" dirty="0">
                <a:solidFill>
                  <a:srgbClr val="FFFFFF"/>
                </a:solidFill>
              </a:rPr>
              <a:t>Ipsum has been the industry's standard dummy </a:t>
            </a:r>
            <a:r>
              <a:rPr lang="en-US" sz="800" i="1" dirty="0" smtClean="0">
                <a:solidFill>
                  <a:srgbClr val="FFFFFF"/>
                </a:solidFill>
              </a:rPr>
              <a:t>text.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2084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5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5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25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25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82" grpId="0"/>
          <p:bldP spid="84" grpId="0"/>
          <p:bldP spid="105" grpId="0"/>
          <p:bldP spid="106" grpId="0"/>
          <p:bldP spid="107" grpId="0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90" grpId="0" animBg="1"/>
          <p:bldP spid="91" grpId="0" animBg="1"/>
          <p:bldP spid="93" grpId="0" animBg="1"/>
          <p:bldP spid="94" grpId="0" animBg="1"/>
          <p:bldP spid="95" grpId="0" animBg="1"/>
          <p:bldP spid="103" grpId="0" animBg="1"/>
          <p:bldP spid="104" grpId="0" animBg="1"/>
          <p:bldP spid="110" grpId="0" animBg="1"/>
          <p:bldP spid="139" grpId="0" animBg="1"/>
          <p:bldP spid="102" grpId="0" animBg="1"/>
          <p:bldGraphic spid="141" grpId="0">
            <p:bldAsOne/>
          </p:bldGraphic>
          <p:bldP spid="204" grpId="0" animBg="1"/>
          <p:bldP spid="210" grpId="0"/>
          <p:bldP spid="211" grpId="0"/>
          <p:bldP spid="212" grpId="0"/>
          <p:bldP spid="213" grpId="0" animBg="1"/>
          <p:bldP spid="214" grpId="0" animBg="1"/>
          <p:bldP spid="215" grpId="0" animBg="1"/>
          <p:bldP spid="228" grpId="0"/>
          <p:bldP spid="229" grpId="0"/>
          <p:bldP spid="230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20"/>
          <p:cNvSpPr>
            <a:spLocks/>
          </p:cNvSpPr>
          <p:nvPr/>
        </p:nvSpPr>
        <p:spPr bwMode="auto">
          <a:xfrm>
            <a:off x="418009" y="353232"/>
            <a:ext cx="11420767" cy="2656140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3092368" y="1149410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92368" y="648369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092368" y="1450589"/>
            <a:ext cx="276397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3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0987"/>
              </p:ext>
            </p:extLst>
          </p:nvPr>
        </p:nvGraphicFramePr>
        <p:xfrm>
          <a:off x="6197364" y="468351"/>
          <a:ext cx="3579726" cy="2386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3515792373"/>
              </p:ext>
            </p:extLst>
          </p:nvPr>
        </p:nvGraphicFramePr>
        <p:xfrm>
          <a:off x="10023697" y="683608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5" name="Rectangle 134"/>
          <p:cNvSpPr/>
          <p:nvPr/>
        </p:nvSpPr>
        <p:spPr>
          <a:xfrm>
            <a:off x="10319638" y="1526622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36" name="Rectangle 135"/>
          <p:cNvSpPr/>
          <p:nvPr/>
        </p:nvSpPr>
        <p:spPr>
          <a:xfrm>
            <a:off x="10319638" y="1157290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7.3</a:t>
            </a:r>
            <a:endParaRPr lang="en-US" dirty="0">
              <a:latin typeface="+mj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87257" y="2196158"/>
            <a:ext cx="146614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603394" y="3702977"/>
            <a:ext cx="2302680" cy="78977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52" idx="6"/>
          </p:cNvCxnSpPr>
          <p:nvPr/>
        </p:nvCxnSpPr>
        <p:spPr>
          <a:xfrm>
            <a:off x="2384549" y="4473063"/>
            <a:ext cx="1437380" cy="17814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037930" y="4869398"/>
            <a:ext cx="2812671" cy="534871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754734" y="5026796"/>
            <a:ext cx="1175277" cy="6032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468570" y="3855879"/>
            <a:ext cx="517363" cy="43606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784035" y="5192862"/>
            <a:ext cx="334312" cy="625085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708206" y="5184126"/>
            <a:ext cx="332645" cy="467419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881333" y="3954062"/>
            <a:ext cx="517270" cy="398556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57" idx="2"/>
          </p:cNvCxnSpPr>
          <p:nvPr/>
        </p:nvCxnSpPr>
        <p:spPr>
          <a:xfrm flipV="1">
            <a:off x="4958931" y="3702977"/>
            <a:ext cx="2821989" cy="79771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60" idx="6"/>
          </p:cNvCxnSpPr>
          <p:nvPr/>
        </p:nvCxnSpPr>
        <p:spPr>
          <a:xfrm flipV="1">
            <a:off x="5130397" y="4681181"/>
            <a:ext cx="1509749" cy="9338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958931" y="4940246"/>
            <a:ext cx="2099069" cy="827984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5250003" y="312306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890993" y="3288403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977029" y="3135478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772549" y="4167063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61256" y="5134136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286184" y="5786353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888138" y="5374453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042920" y="5417835"/>
            <a:ext cx="1044000" cy="1044000"/>
          </a:xfrm>
          <a:prstGeom prst="ellipse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780920" y="3396977"/>
            <a:ext cx="612000" cy="612000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6627854" y="4298892"/>
            <a:ext cx="828000" cy="8280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843656" y="5617019"/>
            <a:ext cx="676674" cy="675075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>
              <a:lnSpc>
                <a:spcPct val="89000"/>
              </a:lnSpc>
            </a:pPr>
            <a:r>
              <a:rPr lang="en-US" sz="800" dirty="0" smtClean="0">
                <a:solidFill>
                  <a:srgbClr val="FFFFFF"/>
                </a:solidFill>
              </a:rPr>
              <a:t>LOREM IPSUM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693017" y="3973528"/>
            <a:ext cx="1437380" cy="1433982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9000"/>
              </a:lnSpc>
            </a:pPr>
            <a:r>
              <a:rPr lang="en-US" b="1" dirty="0" smtClean="0">
                <a:solidFill>
                  <a:srgbClr val="FFFFFF"/>
                </a:solidFill>
                <a:latin typeface="+mj-lt"/>
              </a:rPr>
              <a:t>$67.9k</a:t>
            </a:r>
          </a:p>
          <a:p>
            <a:pPr algn="ctr">
              <a:lnSpc>
                <a:spcPct val="89000"/>
              </a:lnSpc>
            </a:pPr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8638666" y="3449158"/>
            <a:ext cx="3200110" cy="3055610"/>
          </a:xfrm>
          <a:prstGeom prst="roundRect">
            <a:avLst>
              <a:gd name="adj" fmla="val 652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260"/>
          <p:cNvSpPr>
            <a:spLocks noEditPoints="1"/>
          </p:cNvSpPr>
          <p:nvPr/>
        </p:nvSpPr>
        <p:spPr bwMode="auto">
          <a:xfrm>
            <a:off x="9097567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54877"/>
              </p:ext>
            </p:extLst>
          </p:nvPr>
        </p:nvGraphicFramePr>
        <p:xfrm>
          <a:off x="8853728" y="3714750"/>
          <a:ext cx="2839162" cy="140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180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25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25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25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25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6" dur="25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25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2" dur="2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25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6" dur="25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 animBg="1"/>
          <p:bldP spid="125" grpId="0"/>
          <p:bldP spid="126" grpId="0"/>
          <p:bldP spid="127" grpId="0"/>
          <p:bldP spid="128" grpId="0" animBg="1"/>
          <p:bldP spid="129" grpId="0" animBg="1"/>
          <p:bldP spid="130" grpId="0" animBg="1"/>
          <p:bldP spid="131" grpId="0" animBg="1"/>
          <p:bldP spid="132" grpId="0"/>
          <p:bldGraphic spid="133" grpId="0">
            <p:bldAsOne/>
          </p:bldGraphic>
          <p:bldGraphic spid="134" grpId="0">
            <p:bldAsOne/>
          </p:bldGraphic>
          <p:bldP spid="135" grpId="0"/>
          <p:bldP spid="136" grpId="0"/>
          <p:bldP spid="137" grpId="0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Graphic spid="166" grpId="0">
            <p:bldAsOne/>
          </p:bldGraphic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3303944" y="2568264"/>
            <a:ext cx="1700117" cy="1700117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" name="Flowchart: Process 2"/>
          <p:cNvSpPr/>
          <p:nvPr/>
        </p:nvSpPr>
        <p:spPr>
          <a:xfrm rot="10800000" flipV="1">
            <a:off x="3061077" y="4525464"/>
            <a:ext cx="960635" cy="622373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11903" y="4444668"/>
            <a:ext cx="2644076" cy="783965"/>
            <a:chOff x="1780240" y="1642217"/>
            <a:chExt cx="1974973" cy="634928"/>
          </a:xfrm>
        </p:grpSpPr>
        <p:sp>
          <p:nvSpPr>
            <p:cNvPr id="5" name="Flowchart: Process 4"/>
            <p:cNvSpPr/>
            <p:nvPr/>
          </p:nvSpPr>
          <p:spPr>
            <a:xfrm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606792" y="1815665"/>
              <a:ext cx="634928" cy="28803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03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Flowchart: Process 9"/>
          <p:cNvSpPr/>
          <p:nvPr/>
        </p:nvSpPr>
        <p:spPr>
          <a:xfrm rot="5400000" flipV="1">
            <a:off x="5064476" y="3733961"/>
            <a:ext cx="960636" cy="622373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 flipH="1" flipV="1">
            <a:off x="4222755" y="2693590"/>
            <a:ext cx="2644075" cy="783963"/>
            <a:chOff x="1780239" y="1642216"/>
            <a:chExt cx="1974974" cy="634926"/>
          </a:xfrm>
        </p:grpSpPr>
        <p:sp>
          <p:nvSpPr>
            <p:cNvPr id="12" name="Flowchart: Process 11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Ins="0" rtlCol="0" anchor="b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been </a:t>
              </a:r>
              <a:r>
                <a:rPr lang="en-US" sz="1000" dirty="0">
                  <a:solidFill>
                    <a:srgbClr val="FFFFFF"/>
                  </a:solidFill>
                </a:rPr>
                <a:t>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606792" y="1815663"/>
              <a:ext cx="63492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14" name="Flowchart: Process 13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02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Flowchart: Process 15"/>
          <p:cNvSpPr/>
          <p:nvPr/>
        </p:nvSpPr>
        <p:spPr>
          <a:xfrm rot="10800000" flipH="1">
            <a:off x="4272973" y="1763529"/>
            <a:ext cx="960636" cy="62237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 flipH="1" flipV="1">
            <a:off x="2438707" y="1682735"/>
            <a:ext cx="2644079" cy="783964"/>
            <a:chOff x="1780238" y="1642216"/>
            <a:chExt cx="1974975" cy="634928"/>
          </a:xfrm>
        </p:grpSpPr>
        <p:sp>
          <p:nvSpPr>
            <p:cNvPr id="18" name="Flowchart: Process 17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sz="1000" dirty="0">
                  <a:solidFill>
                    <a:schemeClr val="accent1"/>
                  </a:solidFill>
                </a:rPr>
                <a:t>Lorem Ipsum has been </a:t>
              </a:r>
              <a:r>
                <a:rPr lang="en-US" sz="1000" dirty="0" smtClean="0">
                  <a:solidFill>
                    <a:schemeClr val="accent1"/>
                  </a:solidFill>
                </a:rPr>
                <a:t>the text</a:t>
              </a:r>
              <a:r>
                <a:rPr lang="en-US" sz="1000" dirty="0">
                  <a:solidFill>
                    <a:schemeClr val="accent1"/>
                  </a:solidFill>
                </a:rPr>
                <a:t>. 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1606790" y="1815664"/>
              <a:ext cx="634928" cy="288032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accent1"/>
                </a:solidFill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chemeClr val="accent1"/>
                  </a:solidFill>
                  <a:latin typeface="+mj-lt"/>
                </a:rPr>
                <a:t>01</a:t>
              </a:r>
              <a:endParaRPr lang="en-US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Flowchart: Process 21"/>
          <p:cNvSpPr/>
          <p:nvPr/>
        </p:nvSpPr>
        <p:spPr>
          <a:xfrm rot="5400000" flipH="1">
            <a:off x="2269574" y="2555032"/>
            <a:ext cx="960636" cy="622374"/>
          </a:xfrm>
          <a:prstGeom prst="flowChartProcess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1427860" y="3433815"/>
            <a:ext cx="2644075" cy="783963"/>
            <a:chOff x="1780240" y="1642213"/>
            <a:chExt cx="1974973" cy="634927"/>
          </a:xfrm>
        </p:grpSpPr>
        <p:sp>
          <p:nvSpPr>
            <p:cNvPr id="24" name="Flowchart: Process 23"/>
            <p:cNvSpPr/>
            <p:nvPr/>
          </p:nvSpPr>
          <p:spPr>
            <a:xfrm flipV="1">
              <a:off x="2531654" y="1707653"/>
              <a:ext cx="819266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rIns="0" rtlCol="0" anchor="t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 </a:t>
              </a:r>
              <a:r>
                <a:rPr lang="en-US" sz="1000" dirty="0" smtClean="0">
                  <a:solidFill>
                    <a:srgbClr val="FFFFFF"/>
                  </a:solidFill>
                </a:rPr>
                <a:t> </a:t>
              </a:r>
              <a:r>
                <a:rPr lang="en-US" sz="1000" dirty="0">
                  <a:solidFill>
                    <a:srgbClr val="FFFFFF"/>
                  </a:solidFill>
                </a:rPr>
                <a:t>been the </a:t>
              </a:r>
              <a:r>
                <a:rPr lang="en-US" sz="1000" dirty="0" smtClean="0">
                  <a:solidFill>
                    <a:srgbClr val="FFFFFF"/>
                  </a:solidFill>
                </a:rPr>
                <a:t>text</a:t>
              </a:r>
              <a:r>
                <a:rPr lang="en-US" sz="1000" dirty="0">
                  <a:solidFill>
                    <a:srgbClr val="FFFFFF"/>
                  </a:solidFill>
                </a:rPr>
                <a:t>. </a:t>
              </a:r>
            </a:p>
          </p:txBody>
        </p:sp>
        <p:sp>
          <p:nvSpPr>
            <p:cNvPr id="25" name="Isosceles Triangle 24"/>
            <p:cNvSpPr/>
            <p:nvPr/>
          </p:nvSpPr>
          <p:spPr>
            <a:xfrm rot="16200000">
              <a:off x="1606792" y="1815661"/>
              <a:ext cx="634927" cy="2880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26" name="Flowchart: Process 25"/>
            <p:cNvSpPr/>
            <p:nvPr/>
          </p:nvSpPr>
          <p:spPr>
            <a:xfrm flipV="1">
              <a:off x="2062389" y="1707653"/>
              <a:ext cx="469407" cy="504056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36000" rIns="0" bIns="36000" rtlCol="0" anchor="ctr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" name="Right Triangle 26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Freeform 156"/>
          <p:cNvSpPr>
            <a:spLocks noEditPoints="1"/>
          </p:cNvSpPr>
          <p:nvPr/>
        </p:nvSpPr>
        <p:spPr bwMode="auto">
          <a:xfrm>
            <a:off x="3859592" y="2907522"/>
            <a:ext cx="578698" cy="431028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31" name="TextBox 30"/>
          <p:cNvSpPr txBox="1"/>
          <p:nvPr/>
        </p:nvSpPr>
        <p:spPr>
          <a:xfrm>
            <a:off x="3341097" y="3493142"/>
            <a:ext cx="161568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&gt; 11 980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2912677833"/>
              </p:ext>
            </p:extLst>
          </p:nvPr>
        </p:nvGraphicFramePr>
        <p:xfrm>
          <a:off x="2839447" y="146058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545588925"/>
              </p:ext>
            </p:extLst>
          </p:nvPr>
        </p:nvGraphicFramePr>
        <p:xfrm>
          <a:off x="6131472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1140248638"/>
              </p:ext>
            </p:extLst>
          </p:nvPr>
        </p:nvGraphicFramePr>
        <p:xfrm>
          <a:off x="2839447" y="5147834"/>
          <a:ext cx="2478728" cy="1536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2006886265"/>
              </p:ext>
            </p:extLst>
          </p:nvPr>
        </p:nvGraphicFramePr>
        <p:xfrm>
          <a:off x="263046" y="2347159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438187"/>
              </p:ext>
            </p:extLst>
          </p:nvPr>
        </p:nvGraphicFramePr>
        <p:xfrm>
          <a:off x="8582664" y="3862474"/>
          <a:ext cx="2956879" cy="235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42506" y="1090553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72.5%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507" y="1446346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2714" y="5236668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71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9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2715" y="5592461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03020" y="276362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25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.5%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03021" y="632155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45275" y="4522460"/>
            <a:ext cx="207497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ru-RU" b="1" dirty="0" smtClean="0">
                <a:solidFill>
                  <a:srgbClr val="FFFFFF"/>
                </a:solidFill>
                <a:latin typeface="+mj-lt"/>
              </a:rPr>
              <a:t>33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ru-RU" b="1" dirty="0" smtClean="0">
                <a:solidFill>
                  <a:srgbClr val="FFFFFF"/>
                </a:solidFill>
                <a:latin typeface="+mj-lt"/>
              </a:rPr>
              <a:t>7</a:t>
            </a:r>
            <a:r>
              <a:rPr lang="en-US" b="1" dirty="0" smtClean="0">
                <a:solidFill>
                  <a:srgbClr val="FFFFFF"/>
                </a:solidFill>
                <a:latin typeface="+mj-lt"/>
              </a:rPr>
              <a:t>%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45276" y="4878253"/>
            <a:ext cx="2074972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Sarah, 11:11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Data Stages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080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 animBg="1"/>
      <p:bldP spid="3" grpId="0" animBg="1"/>
      <p:bldP spid="10" grpId="0" animBg="1"/>
      <p:bldP spid="16" grpId="0" animBg="1"/>
      <p:bldP spid="22" grpId="0" animBg="1"/>
      <p:bldP spid="29" grpId="0" animBg="1"/>
      <p:bldP spid="31" grpId="0"/>
      <p:bldGraphic spid="32" grpId="0">
        <p:bldAsOne/>
      </p:bldGraphic>
      <p:bldGraphic spid="33" grpId="0">
        <p:bldAsOne/>
      </p:bldGraphic>
      <p:bldGraphic spid="34" grpId="0">
        <p:bldAsOne/>
      </p:bldGraphic>
      <p:bldGraphic spid="35" grpId="0">
        <p:bldAsOne/>
      </p:bldGraphic>
      <p:bldGraphic spid="36" grpId="0">
        <p:bldAsOne/>
      </p:bldGraphic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&gt;15 000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2422778939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55433015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674594102"/>
              </p:ext>
            </p:extLst>
          </p:nvPr>
        </p:nvGraphicFramePr>
        <p:xfrm>
          <a:off x="8441743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Oval 42"/>
          <p:cNvSpPr/>
          <p:nvPr/>
        </p:nvSpPr>
        <p:spPr>
          <a:xfrm>
            <a:off x="8882808" y="4207816"/>
            <a:ext cx="658598" cy="658598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1109170520"/>
              </p:ext>
            </p:extLst>
          </p:nvPr>
        </p:nvGraphicFramePr>
        <p:xfrm>
          <a:off x="1040053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1045220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11911" y="420624"/>
            <a:ext cx="1517984" cy="15179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4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sp>
        <p:nvSpPr>
          <p:cNvPr id="47" name="Oval 46"/>
          <p:cNvSpPr/>
          <p:nvPr/>
        </p:nvSpPr>
        <p:spPr>
          <a:xfrm>
            <a:off x="10841604" y="4207816"/>
            <a:ext cx="658598" cy="658598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2814381563"/>
              </p:ext>
            </p:extLst>
          </p:nvPr>
        </p:nvGraphicFramePr>
        <p:xfrm>
          <a:off x="1041191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3937554950"/>
              </p:ext>
            </p:extLst>
          </p:nvPr>
        </p:nvGraphicFramePr>
        <p:xfrm>
          <a:off x="6455271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0" name="Rounded Rectangle 49"/>
          <p:cNvSpPr/>
          <p:nvPr/>
        </p:nvSpPr>
        <p:spPr>
          <a:xfrm>
            <a:off x="6506941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66643" y="420624"/>
            <a:ext cx="1517984" cy="1517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>
                <a:latin typeface="+mj-lt"/>
              </a:rPr>
              <a:t>2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52" name="Straight Connector 51"/>
          <p:cNvCxnSpPr>
            <a:stCxn id="51" idx="6"/>
            <a:endCxn id="73" idx="2"/>
          </p:cNvCxnSpPr>
          <p:nvPr/>
        </p:nvCxnSpPr>
        <p:spPr>
          <a:xfrm>
            <a:off x="7984627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896336" y="4207816"/>
            <a:ext cx="658598" cy="658598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val="1110702799"/>
              </p:ext>
            </p:extLst>
          </p:nvPr>
        </p:nvGraphicFramePr>
        <p:xfrm>
          <a:off x="6466643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556661783"/>
              </p:ext>
            </p:extLst>
          </p:nvPr>
        </p:nvGraphicFramePr>
        <p:xfrm>
          <a:off x="4468799" y="3804171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6" name="Freeform 50"/>
          <p:cNvSpPr>
            <a:spLocks noEditPoints="1"/>
          </p:cNvSpPr>
          <p:nvPr/>
        </p:nvSpPr>
        <p:spPr bwMode="auto">
          <a:xfrm>
            <a:off x="9092113" y="4459469"/>
            <a:ext cx="239987" cy="150735"/>
          </a:xfrm>
          <a:custGeom>
            <a:avLst/>
            <a:gdLst>
              <a:gd name="T0" fmla="*/ 12 w 76"/>
              <a:gd name="T1" fmla="*/ 12 h 48"/>
              <a:gd name="T2" fmla="*/ 12 w 76"/>
              <a:gd name="T3" fmla="*/ 36 h 48"/>
              <a:gd name="T4" fmla="*/ 56 w 76"/>
              <a:gd name="T5" fmla="*/ 36 h 48"/>
              <a:gd name="T6" fmla="*/ 56 w 76"/>
              <a:gd name="T7" fmla="*/ 12 h 48"/>
              <a:gd name="T8" fmla="*/ 12 w 76"/>
              <a:gd name="T9" fmla="*/ 12 h 48"/>
              <a:gd name="T10" fmla="*/ 36 w 76"/>
              <a:gd name="T11" fmla="*/ 31 h 48"/>
              <a:gd name="T12" fmla="*/ 31 w 76"/>
              <a:gd name="T13" fmla="*/ 24 h 48"/>
              <a:gd name="T14" fmla="*/ 20 w 76"/>
              <a:gd name="T15" fmla="*/ 25 h 48"/>
              <a:gd name="T16" fmla="*/ 33 w 76"/>
              <a:gd name="T17" fmla="*/ 16 h 48"/>
              <a:gd name="T18" fmla="*/ 38 w 76"/>
              <a:gd name="T19" fmla="*/ 24 h 48"/>
              <a:gd name="T20" fmla="*/ 48 w 76"/>
              <a:gd name="T21" fmla="*/ 22 h 48"/>
              <a:gd name="T22" fmla="*/ 36 w 76"/>
              <a:gd name="T23" fmla="*/ 31 h 48"/>
              <a:gd name="T24" fmla="*/ 68 w 76"/>
              <a:gd name="T25" fmla="*/ 12 h 48"/>
              <a:gd name="T26" fmla="*/ 56 w 76"/>
              <a:gd name="T27" fmla="*/ 0 h 48"/>
              <a:gd name="T28" fmla="*/ 12 w 76"/>
              <a:gd name="T29" fmla="*/ 0 h 48"/>
              <a:gd name="T30" fmla="*/ 0 w 76"/>
              <a:gd name="T31" fmla="*/ 12 h 48"/>
              <a:gd name="T32" fmla="*/ 0 w 76"/>
              <a:gd name="T33" fmla="*/ 36 h 48"/>
              <a:gd name="T34" fmla="*/ 12 w 76"/>
              <a:gd name="T35" fmla="*/ 48 h 48"/>
              <a:gd name="T36" fmla="*/ 56 w 76"/>
              <a:gd name="T37" fmla="*/ 48 h 48"/>
              <a:gd name="T38" fmla="*/ 68 w 76"/>
              <a:gd name="T39" fmla="*/ 36 h 48"/>
              <a:gd name="T40" fmla="*/ 76 w 76"/>
              <a:gd name="T41" fmla="*/ 28 h 48"/>
              <a:gd name="T42" fmla="*/ 76 w 76"/>
              <a:gd name="T43" fmla="*/ 20 h 48"/>
              <a:gd name="T44" fmla="*/ 68 w 76"/>
              <a:gd name="T45" fmla="*/ 12 h 48"/>
              <a:gd name="T46" fmla="*/ 60 w 76"/>
              <a:gd name="T47" fmla="*/ 36 h 48"/>
              <a:gd name="T48" fmla="*/ 56 w 76"/>
              <a:gd name="T49" fmla="*/ 40 h 48"/>
              <a:gd name="T50" fmla="*/ 12 w 76"/>
              <a:gd name="T51" fmla="*/ 40 h 48"/>
              <a:gd name="T52" fmla="*/ 8 w 76"/>
              <a:gd name="T53" fmla="*/ 36 h 48"/>
              <a:gd name="T54" fmla="*/ 8 w 76"/>
              <a:gd name="T55" fmla="*/ 12 h 48"/>
              <a:gd name="T56" fmla="*/ 12 w 76"/>
              <a:gd name="T57" fmla="*/ 8 h 48"/>
              <a:gd name="T58" fmla="*/ 56 w 76"/>
              <a:gd name="T59" fmla="*/ 8 h 48"/>
              <a:gd name="T60" fmla="*/ 60 w 76"/>
              <a:gd name="T61" fmla="*/ 12 h 48"/>
              <a:gd name="T62" fmla="*/ 60 w 76"/>
              <a:gd name="T63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" h="48">
                <a:moveTo>
                  <a:pt x="12" y="12"/>
                </a:moveTo>
                <a:cubicBezTo>
                  <a:pt x="12" y="36"/>
                  <a:pt x="12" y="36"/>
                  <a:pt x="12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12"/>
                  <a:pt x="56" y="12"/>
                  <a:pt x="56" y="12"/>
                </a:cubicBezTo>
                <a:lnTo>
                  <a:pt x="12" y="12"/>
                </a:lnTo>
                <a:close/>
                <a:moveTo>
                  <a:pt x="36" y="31"/>
                </a:moveTo>
                <a:cubicBezTo>
                  <a:pt x="31" y="24"/>
                  <a:pt x="31" y="24"/>
                  <a:pt x="31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33" y="16"/>
                  <a:pt x="33" y="16"/>
                  <a:pt x="33" y="16"/>
                </a:cubicBezTo>
                <a:cubicBezTo>
                  <a:pt x="38" y="24"/>
                  <a:pt x="38" y="24"/>
                  <a:pt x="38" y="24"/>
                </a:cubicBezTo>
                <a:cubicBezTo>
                  <a:pt x="48" y="22"/>
                  <a:pt x="48" y="22"/>
                  <a:pt x="48" y="22"/>
                </a:cubicBezTo>
                <a:lnTo>
                  <a:pt x="36" y="31"/>
                </a:ln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7" name="Freeform 51"/>
          <p:cNvSpPr>
            <a:spLocks noEditPoints="1"/>
          </p:cNvSpPr>
          <p:nvPr/>
        </p:nvSpPr>
        <p:spPr bwMode="auto">
          <a:xfrm>
            <a:off x="11051901" y="4452892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52 w 76"/>
              <a:gd name="T29" fmla="*/ 36 h 48"/>
              <a:gd name="T30" fmla="*/ 48 w 76"/>
              <a:gd name="T31" fmla="*/ 32 h 48"/>
              <a:gd name="T32" fmla="*/ 48 w 76"/>
              <a:gd name="T33" fmla="*/ 16 h 48"/>
              <a:gd name="T34" fmla="*/ 52 w 76"/>
              <a:gd name="T35" fmla="*/ 12 h 48"/>
              <a:gd name="T36" fmla="*/ 56 w 76"/>
              <a:gd name="T37" fmla="*/ 16 h 48"/>
              <a:gd name="T38" fmla="*/ 56 w 76"/>
              <a:gd name="T39" fmla="*/ 32 h 48"/>
              <a:gd name="T40" fmla="*/ 52 w 76"/>
              <a:gd name="T41" fmla="*/ 36 h 48"/>
              <a:gd name="T42" fmla="*/ 40 w 76"/>
              <a:gd name="T43" fmla="*/ 36 h 48"/>
              <a:gd name="T44" fmla="*/ 36 w 76"/>
              <a:gd name="T45" fmla="*/ 32 h 48"/>
              <a:gd name="T46" fmla="*/ 36 w 76"/>
              <a:gd name="T47" fmla="*/ 16 h 48"/>
              <a:gd name="T48" fmla="*/ 40 w 76"/>
              <a:gd name="T49" fmla="*/ 12 h 48"/>
              <a:gd name="T50" fmla="*/ 44 w 76"/>
              <a:gd name="T51" fmla="*/ 16 h 48"/>
              <a:gd name="T52" fmla="*/ 44 w 76"/>
              <a:gd name="T53" fmla="*/ 32 h 48"/>
              <a:gd name="T54" fmla="*/ 40 w 76"/>
              <a:gd name="T55" fmla="*/ 36 h 48"/>
              <a:gd name="T56" fmla="*/ 68 w 76"/>
              <a:gd name="T57" fmla="*/ 12 h 48"/>
              <a:gd name="T58" fmla="*/ 56 w 76"/>
              <a:gd name="T59" fmla="*/ 0 h 48"/>
              <a:gd name="T60" fmla="*/ 12 w 76"/>
              <a:gd name="T61" fmla="*/ 0 h 48"/>
              <a:gd name="T62" fmla="*/ 0 w 76"/>
              <a:gd name="T63" fmla="*/ 12 h 48"/>
              <a:gd name="T64" fmla="*/ 0 w 76"/>
              <a:gd name="T65" fmla="*/ 36 h 48"/>
              <a:gd name="T66" fmla="*/ 12 w 76"/>
              <a:gd name="T67" fmla="*/ 48 h 48"/>
              <a:gd name="T68" fmla="*/ 56 w 76"/>
              <a:gd name="T69" fmla="*/ 48 h 48"/>
              <a:gd name="T70" fmla="*/ 68 w 76"/>
              <a:gd name="T71" fmla="*/ 36 h 48"/>
              <a:gd name="T72" fmla="*/ 76 w 76"/>
              <a:gd name="T73" fmla="*/ 28 h 48"/>
              <a:gd name="T74" fmla="*/ 76 w 76"/>
              <a:gd name="T75" fmla="*/ 20 h 48"/>
              <a:gd name="T76" fmla="*/ 68 w 76"/>
              <a:gd name="T77" fmla="*/ 12 h 48"/>
              <a:gd name="T78" fmla="*/ 60 w 76"/>
              <a:gd name="T79" fmla="*/ 36 h 48"/>
              <a:gd name="T80" fmla="*/ 56 w 76"/>
              <a:gd name="T81" fmla="*/ 40 h 48"/>
              <a:gd name="T82" fmla="*/ 12 w 76"/>
              <a:gd name="T83" fmla="*/ 40 h 48"/>
              <a:gd name="T84" fmla="*/ 8 w 76"/>
              <a:gd name="T85" fmla="*/ 36 h 48"/>
              <a:gd name="T86" fmla="*/ 8 w 76"/>
              <a:gd name="T87" fmla="*/ 12 h 48"/>
              <a:gd name="T88" fmla="*/ 12 w 76"/>
              <a:gd name="T89" fmla="*/ 8 h 48"/>
              <a:gd name="T90" fmla="*/ 56 w 76"/>
              <a:gd name="T91" fmla="*/ 8 h 48"/>
              <a:gd name="T92" fmla="*/ 60 w 76"/>
              <a:gd name="T93" fmla="*/ 12 h 48"/>
              <a:gd name="T94" fmla="*/ 60 w 76"/>
              <a:gd name="T95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5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5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3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3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52" y="36"/>
                </a:moveTo>
                <a:cubicBezTo>
                  <a:pt x="49" y="36"/>
                  <a:pt x="48" y="34"/>
                  <a:pt x="48" y="32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3"/>
                  <a:pt x="49" y="12"/>
                  <a:pt x="52" y="12"/>
                </a:cubicBezTo>
                <a:cubicBezTo>
                  <a:pt x="54" y="12"/>
                  <a:pt x="56" y="13"/>
                  <a:pt x="56" y="16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4"/>
                  <a:pt x="54" y="36"/>
                  <a:pt x="52" y="36"/>
                </a:cubicBezTo>
                <a:close/>
                <a:moveTo>
                  <a:pt x="40" y="36"/>
                </a:moveTo>
                <a:cubicBezTo>
                  <a:pt x="37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7" y="12"/>
                  <a:pt x="40" y="12"/>
                </a:cubicBezTo>
                <a:cubicBezTo>
                  <a:pt x="42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2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2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2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9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9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8" name="Freeform 52"/>
          <p:cNvSpPr>
            <a:spLocks noEditPoints="1"/>
          </p:cNvSpPr>
          <p:nvPr/>
        </p:nvSpPr>
        <p:spPr bwMode="auto">
          <a:xfrm>
            <a:off x="7101927" y="4457741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40 w 76"/>
              <a:gd name="T29" fmla="*/ 36 h 48"/>
              <a:gd name="T30" fmla="*/ 36 w 76"/>
              <a:gd name="T31" fmla="*/ 32 h 48"/>
              <a:gd name="T32" fmla="*/ 36 w 76"/>
              <a:gd name="T33" fmla="*/ 16 h 48"/>
              <a:gd name="T34" fmla="*/ 40 w 76"/>
              <a:gd name="T35" fmla="*/ 12 h 48"/>
              <a:gd name="T36" fmla="*/ 44 w 76"/>
              <a:gd name="T37" fmla="*/ 16 h 48"/>
              <a:gd name="T38" fmla="*/ 44 w 76"/>
              <a:gd name="T39" fmla="*/ 32 h 48"/>
              <a:gd name="T40" fmla="*/ 40 w 76"/>
              <a:gd name="T41" fmla="*/ 36 h 48"/>
              <a:gd name="T42" fmla="*/ 68 w 76"/>
              <a:gd name="T43" fmla="*/ 12 h 48"/>
              <a:gd name="T44" fmla="*/ 56 w 76"/>
              <a:gd name="T45" fmla="*/ 0 h 48"/>
              <a:gd name="T46" fmla="*/ 12 w 76"/>
              <a:gd name="T47" fmla="*/ 0 h 48"/>
              <a:gd name="T48" fmla="*/ 0 w 76"/>
              <a:gd name="T49" fmla="*/ 12 h 48"/>
              <a:gd name="T50" fmla="*/ 0 w 76"/>
              <a:gd name="T51" fmla="*/ 36 h 48"/>
              <a:gd name="T52" fmla="*/ 12 w 76"/>
              <a:gd name="T53" fmla="*/ 48 h 48"/>
              <a:gd name="T54" fmla="*/ 56 w 76"/>
              <a:gd name="T55" fmla="*/ 48 h 48"/>
              <a:gd name="T56" fmla="*/ 68 w 76"/>
              <a:gd name="T57" fmla="*/ 36 h 48"/>
              <a:gd name="T58" fmla="*/ 76 w 76"/>
              <a:gd name="T59" fmla="*/ 28 h 48"/>
              <a:gd name="T60" fmla="*/ 76 w 76"/>
              <a:gd name="T61" fmla="*/ 20 h 48"/>
              <a:gd name="T62" fmla="*/ 68 w 76"/>
              <a:gd name="T63" fmla="*/ 12 h 48"/>
              <a:gd name="T64" fmla="*/ 60 w 76"/>
              <a:gd name="T65" fmla="*/ 36 h 48"/>
              <a:gd name="T66" fmla="*/ 56 w 76"/>
              <a:gd name="T67" fmla="*/ 40 h 48"/>
              <a:gd name="T68" fmla="*/ 12 w 76"/>
              <a:gd name="T69" fmla="*/ 40 h 48"/>
              <a:gd name="T70" fmla="*/ 8 w 76"/>
              <a:gd name="T71" fmla="*/ 36 h 48"/>
              <a:gd name="T72" fmla="*/ 8 w 76"/>
              <a:gd name="T73" fmla="*/ 12 h 48"/>
              <a:gd name="T74" fmla="*/ 12 w 76"/>
              <a:gd name="T75" fmla="*/ 8 h 48"/>
              <a:gd name="T76" fmla="*/ 56 w 76"/>
              <a:gd name="T77" fmla="*/ 8 h 48"/>
              <a:gd name="T78" fmla="*/ 60 w 76"/>
              <a:gd name="T79" fmla="*/ 12 h 48"/>
              <a:gd name="T80" fmla="*/ 60 w 76"/>
              <a:gd name="T81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1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1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9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9" y="36"/>
                  <a:pt x="16" y="36"/>
                </a:cubicBezTo>
                <a:close/>
                <a:moveTo>
                  <a:pt x="40" y="36"/>
                </a:moveTo>
                <a:cubicBezTo>
                  <a:pt x="38" y="36"/>
                  <a:pt x="36" y="34"/>
                  <a:pt x="36" y="3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8" y="12"/>
                  <a:pt x="40" y="12"/>
                </a:cubicBezTo>
                <a:cubicBezTo>
                  <a:pt x="43" y="12"/>
                  <a:pt x="44" y="13"/>
                  <a:pt x="44" y="16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4"/>
                  <a:pt x="43" y="36"/>
                  <a:pt x="40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6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3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3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9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9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59" name="Rounded Rectangle 58"/>
          <p:cNvSpPr/>
          <p:nvPr/>
        </p:nvSpPr>
        <p:spPr>
          <a:xfrm>
            <a:off x="4520469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80171" y="420624"/>
            <a:ext cx="1517984" cy="1517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1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cxnSp>
        <p:nvCxnSpPr>
          <p:cNvPr id="61" name="Straight Connector 60"/>
          <p:cNvCxnSpPr>
            <a:stCxn id="60" idx="6"/>
            <a:endCxn id="51" idx="2"/>
          </p:cNvCxnSpPr>
          <p:nvPr/>
        </p:nvCxnSpPr>
        <p:spPr>
          <a:xfrm>
            <a:off x="5998155" y="1179616"/>
            <a:ext cx="468488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909864" y="4207816"/>
            <a:ext cx="658598" cy="658598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Freeform 54"/>
          <p:cNvSpPr>
            <a:spLocks noEditPoints="1"/>
          </p:cNvSpPr>
          <p:nvPr/>
        </p:nvSpPr>
        <p:spPr bwMode="auto">
          <a:xfrm>
            <a:off x="5120161" y="4459469"/>
            <a:ext cx="238003" cy="150735"/>
          </a:xfrm>
          <a:custGeom>
            <a:avLst/>
            <a:gdLst>
              <a:gd name="T0" fmla="*/ 28 w 76"/>
              <a:gd name="T1" fmla="*/ 36 h 48"/>
              <a:gd name="T2" fmla="*/ 24 w 76"/>
              <a:gd name="T3" fmla="*/ 32 h 48"/>
              <a:gd name="T4" fmla="*/ 24 w 76"/>
              <a:gd name="T5" fmla="*/ 16 h 48"/>
              <a:gd name="T6" fmla="*/ 28 w 76"/>
              <a:gd name="T7" fmla="*/ 12 h 48"/>
              <a:gd name="T8" fmla="*/ 32 w 76"/>
              <a:gd name="T9" fmla="*/ 16 h 48"/>
              <a:gd name="T10" fmla="*/ 32 w 76"/>
              <a:gd name="T11" fmla="*/ 32 h 48"/>
              <a:gd name="T12" fmla="*/ 28 w 76"/>
              <a:gd name="T13" fmla="*/ 36 h 48"/>
              <a:gd name="T14" fmla="*/ 16 w 76"/>
              <a:gd name="T15" fmla="*/ 36 h 48"/>
              <a:gd name="T16" fmla="*/ 12 w 76"/>
              <a:gd name="T17" fmla="*/ 32 h 48"/>
              <a:gd name="T18" fmla="*/ 12 w 76"/>
              <a:gd name="T19" fmla="*/ 16 h 48"/>
              <a:gd name="T20" fmla="*/ 16 w 76"/>
              <a:gd name="T21" fmla="*/ 12 h 48"/>
              <a:gd name="T22" fmla="*/ 20 w 76"/>
              <a:gd name="T23" fmla="*/ 16 h 48"/>
              <a:gd name="T24" fmla="*/ 20 w 76"/>
              <a:gd name="T25" fmla="*/ 32 h 48"/>
              <a:gd name="T26" fmla="*/ 16 w 76"/>
              <a:gd name="T27" fmla="*/ 36 h 48"/>
              <a:gd name="T28" fmla="*/ 68 w 76"/>
              <a:gd name="T29" fmla="*/ 12 h 48"/>
              <a:gd name="T30" fmla="*/ 56 w 76"/>
              <a:gd name="T31" fmla="*/ 0 h 48"/>
              <a:gd name="T32" fmla="*/ 12 w 76"/>
              <a:gd name="T33" fmla="*/ 0 h 48"/>
              <a:gd name="T34" fmla="*/ 0 w 76"/>
              <a:gd name="T35" fmla="*/ 12 h 48"/>
              <a:gd name="T36" fmla="*/ 0 w 76"/>
              <a:gd name="T37" fmla="*/ 36 h 48"/>
              <a:gd name="T38" fmla="*/ 12 w 76"/>
              <a:gd name="T39" fmla="*/ 48 h 48"/>
              <a:gd name="T40" fmla="*/ 56 w 76"/>
              <a:gd name="T41" fmla="*/ 48 h 48"/>
              <a:gd name="T42" fmla="*/ 68 w 76"/>
              <a:gd name="T43" fmla="*/ 36 h 48"/>
              <a:gd name="T44" fmla="*/ 76 w 76"/>
              <a:gd name="T45" fmla="*/ 28 h 48"/>
              <a:gd name="T46" fmla="*/ 76 w 76"/>
              <a:gd name="T47" fmla="*/ 20 h 48"/>
              <a:gd name="T48" fmla="*/ 68 w 76"/>
              <a:gd name="T49" fmla="*/ 12 h 48"/>
              <a:gd name="T50" fmla="*/ 60 w 76"/>
              <a:gd name="T51" fmla="*/ 36 h 48"/>
              <a:gd name="T52" fmla="*/ 56 w 76"/>
              <a:gd name="T53" fmla="*/ 40 h 48"/>
              <a:gd name="T54" fmla="*/ 12 w 76"/>
              <a:gd name="T55" fmla="*/ 40 h 48"/>
              <a:gd name="T56" fmla="*/ 8 w 76"/>
              <a:gd name="T57" fmla="*/ 36 h 48"/>
              <a:gd name="T58" fmla="*/ 8 w 76"/>
              <a:gd name="T59" fmla="*/ 12 h 48"/>
              <a:gd name="T60" fmla="*/ 12 w 76"/>
              <a:gd name="T61" fmla="*/ 8 h 48"/>
              <a:gd name="T62" fmla="*/ 56 w 76"/>
              <a:gd name="T63" fmla="*/ 8 h 48"/>
              <a:gd name="T64" fmla="*/ 60 w 76"/>
              <a:gd name="T65" fmla="*/ 12 h 48"/>
              <a:gd name="T66" fmla="*/ 60 w 76"/>
              <a:gd name="T67" fmla="*/ 3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" h="48">
                <a:moveTo>
                  <a:pt x="28" y="36"/>
                </a:moveTo>
                <a:cubicBezTo>
                  <a:pt x="26" y="36"/>
                  <a:pt x="24" y="34"/>
                  <a:pt x="24" y="32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3"/>
                  <a:pt x="26" y="12"/>
                  <a:pt x="28" y="12"/>
                </a:cubicBezTo>
                <a:cubicBezTo>
                  <a:pt x="30" y="12"/>
                  <a:pt x="32" y="13"/>
                  <a:pt x="32" y="16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0" y="36"/>
                  <a:pt x="28" y="36"/>
                </a:cubicBezTo>
                <a:close/>
                <a:moveTo>
                  <a:pt x="16" y="36"/>
                </a:moveTo>
                <a:cubicBezTo>
                  <a:pt x="14" y="36"/>
                  <a:pt x="12" y="34"/>
                  <a:pt x="12" y="3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3"/>
                  <a:pt x="14" y="12"/>
                  <a:pt x="16" y="12"/>
                </a:cubicBezTo>
                <a:cubicBezTo>
                  <a:pt x="18" y="12"/>
                  <a:pt x="20" y="13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4"/>
                  <a:pt x="18" y="36"/>
                  <a:pt x="16" y="36"/>
                </a:cubicBezTo>
                <a:close/>
                <a:moveTo>
                  <a:pt x="68" y="12"/>
                </a:moveTo>
                <a:cubicBezTo>
                  <a:pt x="68" y="5"/>
                  <a:pt x="63" y="0"/>
                  <a:pt x="5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5" y="48"/>
                  <a:pt x="12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3" y="48"/>
                  <a:pt x="68" y="42"/>
                  <a:pt x="68" y="36"/>
                </a:cubicBezTo>
                <a:cubicBezTo>
                  <a:pt x="72" y="36"/>
                  <a:pt x="76" y="32"/>
                  <a:pt x="76" y="28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5"/>
                  <a:pt x="72" y="12"/>
                  <a:pt x="68" y="12"/>
                </a:cubicBezTo>
                <a:close/>
                <a:moveTo>
                  <a:pt x="60" y="36"/>
                </a:moveTo>
                <a:cubicBezTo>
                  <a:pt x="60" y="38"/>
                  <a:pt x="58" y="40"/>
                  <a:pt x="56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8" y="38"/>
                  <a:pt x="8" y="3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9"/>
                  <a:pt x="60" y="12"/>
                </a:cubicBezTo>
                <a:lnTo>
                  <a:pt x="6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67" name="Chart 66"/>
          <p:cNvGraphicFramePr/>
          <p:nvPr>
            <p:extLst>
              <p:ext uri="{D42A27DB-BD31-4B8C-83A1-F6EECF244321}">
                <p14:modId xmlns:p14="http://schemas.microsoft.com/office/powerpoint/2010/main" val="856533503"/>
              </p:ext>
            </p:extLst>
          </p:nvPr>
        </p:nvGraphicFramePr>
        <p:xfrm>
          <a:off x="4480171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8493413" y="1208386"/>
            <a:ext cx="1446578" cy="238938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0" rIns="36000" rtlCol="0" anchor="t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53115" y="420624"/>
            <a:ext cx="1517984" cy="15179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atin typeface="+mj-lt"/>
              </a:rPr>
              <a:t>0</a:t>
            </a:r>
            <a:r>
              <a:rPr lang="en-US" b="1" dirty="0" smtClean="0">
                <a:latin typeface="+mj-lt"/>
              </a:rPr>
              <a:t>3</a:t>
            </a:r>
            <a:endParaRPr lang="ru-RU" b="1" dirty="0" smtClean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sz="1200" b="1" dirty="0" smtClean="0"/>
              <a:t>Description</a:t>
            </a:r>
            <a:endParaRPr lang="uk-UA" sz="1200" b="1" dirty="0"/>
          </a:p>
        </p:txBody>
      </p:sp>
      <p:graphicFrame>
        <p:nvGraphicFramePr>
          <p:cNvPr id="77" name="Chart 76"/>
          <p:cNvGraphicFramePr/>
          <p:nvPr>
            <p:extLst>
              <p:ext uri="{D42A27DB-BD31-4B8C-83A1-F6EECF244321}">
                <p14:modId xmlns:p14="http://schemas.microsoft.com/office/powerpoint/2010/main" val="3957238452"/>
              </p:ext>
            </p:extLst>
          </p:nvPr>
        </p:nvGraphicFramePr>
        <p:xfrm>
          <a:off x="8453115" y="5323420"/>
          <a:ext cx="1276634" cy="118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78" name="Straight Connector 77"/>
          <p:cNvCxnSpPr>
            <a:endCxn id="46" idx="2"/>
          </p:cNvCxnSpPr>
          <p:nvPr/>
        </p:nvCxnSpPr>
        <p:spPr>
          <a:xfrm>
            <a:off x="9971099" y="1179616"/>
            <a:ext cx="440812" cy="0"/>
          </a:xfrm>
          <a:prstGeom prst="line">
            <a:avLst/>
          </a:prstGeom>
          <a:ln>
            <a:solidFill>
              <a:srgbClr val="FFFF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59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Graphic spid="42" grpId="0">
        <p:bldAsOne/>
      </p:bldGraphic>
      <p:bldP spid="43" grpId="0" animBg="1"/>
      <p:bldGraphic spid="44" grpId="0">
        <p:bldAsOne/>
      </p:bldGraphic>
      <p:bldP spid="45" grpId="0" animBg="1"/>
      <p:bldP spid="46" grpId="0" animBg="1"/>
      <p:bldP spid="47" grpId="0" animBg="1"/>
      <p:bldGraphic spid="48" grpId="0">
        <p:bldAsOne/>
      </p:bldGraphic>
      <p:bldGraphic spid="49" grpId="0">
        <p:bldAsOne/>
      </p:bldGraphic>
      <p:bldP spid="50" grpId="0" animBg="1"/>
      <p:bldP spid="51" grpId="0" animBg="1"/>
      <p:bldP spid="53" grpId="0" animBg="1"/>
      <p:bldGraphic spid="54" grpId="0">
        <p:bldAsOne/>
      </p:bldGraphic>
      <p:bldGraphic spid="55" grpId="0">
        <p:bldAsOne/>
      </p:bldGraphic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Graphic spid="67" grpId="0">
        <p:bldAsOne/>
      </p:bldGraphic>
      <p:bldP spid="72" grpId="0" animBg="1"/>
      <p:bldP spid="73" grpId="0" animBg="1"/>
      <p:bldGraphic spid="7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1"/>
            <a:ext cx="11420767" cy="5462777"/>
          </a:xfrm>
          <a:prstGeom prst="roundRect">
            <a:avLst>
              <a:gd name="adj" fmla="val 441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4" name="Group 3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" name="Rounded Rectangle 4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61352" y="695010"/>
            <a:ext cx="1400392" cy="2272986"/>
            <a:chOff x="3972582" y="1422725"/>
            <a:chExt cx="1827404" cy="2966072"/>
          </a:xfrm>
          <a:effectLst/>
        </p:grpSpPr>
        <p:sp>
          <p:nvSpPr>
            <p:cNvPr id="15" name="Freeform 14"/>
            <p:cNvSpPr/>
            <p:nvPr/>
          </p:nvSpPr>
          <p:spPr>
            <a:xfrm>
              <a:off x="3972582" y="1422725"/>
              <a:ext cx="1827404" cy="2262758"/>
            </a:xfrm>
            <a:custGeom>
              <a:avLst/>
              <a:gdLst>
                <a:gd name="connsiteX0" fmla="*/ 944881 w 1889762"/>
                <a:gd name="connsiteY0" fmla="*/ 0 h 2339968"/>
                <a:gd name="connsiteX1" fmla="*/ 1889762 w 1889762"/>
                <a:gd name="connsiteY1" fmla="*/ 944881 h 2339968"/>
                <a:gd name="connsiteX2" fmla="*/ 1473173 w 1889762"/>
                <a:gd name="connsiteY2" fmla="*/ 1728391 h 2339968"/>
                <a:gd name="connsiteX3" fmla="*/ 1426846 w 1889762"/>
                <a:gd name="connsiteY3" fmla="*/ 1753537 h 2339968"/>
                <a:gd name="connsiteX4" fmla="*/ 1426846 w 1889762"/>
                <a:gd name="connsiteY4" fmla="*/ 2066646 h 2339968"/>
                <a:gd name="connsiteX5" fmla="*/ 1153524 w 1889762"/>
                <a:gd name="connsiteY5" fmla="*/ 2339968 h 2339968"/>
                <a:gd name="connsiteX6" fmla="*/ 736238 w 1889762"/>
                <a:gd name="connsiteY6" fmla="*/ 2339968 h 2339968"/>
                <a:gd name="connsiteX7" fmla="*/ 462916 w 1889762"/>
                <a:gd name="connsiteY7" fmla="*/ 2066646 h 2339968"/>
                <a:gd name="connsiteX8" fmla="*/ 462916 w 1889762"/>
                <a:gd name="connsiteY8" fmla="*/ 1753537 h 2339968"/>
                <a:gd name="connsiteX9" fmla="*/ 416589 w 1889762"/>
                <a:gd name="connsiteY9" fmla="*/ 1728391 h 2339968"/>
                <a:gd name="connsiteX10" fmla="*/ 0 w 1889762"/>
                <a:gd name="connsiteY10" fmla="*/ 944881 h 2339968"/>
                <a:gd name="connsiteX11" fmla="*/ 944881 w 1889762"/>
                <a:gd name="connsiteY11" fmla="*/ 0 h 233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9762" h="2339968">
                  <a:moveTo>
                    <a:pt x="944881" y="0"/>
                  </a:moveTo>
                  <a:cubicBezTo>
                    <a:pt x="1466724" y="0"/>
                    <a:pt x="1889762" y="423038"/>
                    <a:pt x="1889762" y="944881"/>
                  </a:cubicBezTo>
                  <a:cubicBezTo>
                    <a:pt x="1889762" y="1271033"/>
                    <a:pt x="1724513" y="1558589"/>
                    <a:pt x="1473173" y="1728391"/>
                  </a:cubicBezTo>
                  <a:lnTo>
                    <a:pt x="1426846" y="1753537"/>
                  </a:lnTo>
                  <a:lnTo>
                    <a:pt x="1426846" y="2066646"/>
                  </a:lnTo>
                  <a:cubicBezTo>
                    <a:pt x="1426846" y="2217598"/>
                    <a:pt x="1304476" y="2339968"/>
                    <a:pt x="1153524" y="2339968"/>
                  </a:cubicBezTo>
                  <a:lnTo>
                    <a:pt x="736238" y="2339968"/>
                  </a:lnTo>
                  <a:cubicBezTo>
                    <a:pt x="585286" y="2339968"/>
                    <a:pt x="462916" y="2217598"/>
                    <a:pt x="462916" y="2066646"/>
                  </a:cubicBezTo>
                  <a:lnTo>
                    <a:pt x="462916" y="1753537"/>
                  </a:lnTo>
                  <a:lnTo>
                    <a:pt x="416589" y="1728391"/>
                  </a:lnTo>
                  <a:cubicBezTo>
                    <a:pt x="165249" y="1558589"/>
                    <a:pt x="0" y="1271033"/>
                    <a:pt x="0" y="944881"/>
                  </a:cubicBezTo>
                  <a:cubicBezTo>
                    <a:pt x="0" y="423038"/>
                    <a:pt x="423038" y="0"/>
                    <a:pt x="944881" y="0"/>
                  </a:cubicBezTo>
                  <a:close/>
                </a:path>
              </a:pathLst>
            </a:custGeom>
            <a:solidFill>
              <a:schemeClr val="bg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047769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082607" y="1515332"/>
              <a:ext cx="764689" cy="1609447"/>
              <a:chOff x="4082607" y="1515332"/>
              <a:chExt cx="764689" cy="1609447"/>
            </a:xfrm>
          </p:grpSpPr>
          <p:sp>
            <p:nvSpPr>
              <p:cNvPr id="43" name="Arc 42"/>
              <p:cNvSpPr/>
              <p:nvPr/>
            </p:nvSpPr>
            <p:spPr>
              <a:xfrm rot="7340663">
                <a:off x="4567435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4" name="Arc 43"/>
              <p:cNvSpPr/>
              <p:nvPr/>
            </p:nvSpPr>
            <p:spPr>
              <a:xfrm rot="10024188">
                <a:off x="4514023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5" name="Arc 44"/>
              <p:cNvSpPr/>
              <p:nvPr/>
            </p:nvSpPr>
            <p:spPr>
              <a:xfrm rot="10024188">
                <a:off x="4365875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6" name="Arc 45"/>
              <p:cNvSpPr/>
              <p:nvPr/>
            </p:nvSpPr>
            <p:spPr>
              <a:xfrm rot="10024188">
                <a:off x="4082607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Arc 46"/>
              <p:cNvSpPr/>
              <p:nvPr/>
            </p:nvSpPr>
            <p:spPr>
              <a:xfrm rot="10024188">
                <a:off x="4377963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8" name="Arc 47"/>
              <p:cNvSpPr/>
              <p:nvPr/>
            </p:nvSpPr>
            <p:spPr>
              <a:xfrm rot="9390085">
                <a:off x="423210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9" name="Arc 48"/>
              <p:cNvSpPr/>
              <p:nvPr/>
            </p:nvSpPr>
            <p:spPr>
              <a:xfrm rot="7584082">
                <a:off x="4624821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0" name="Arc 49"/>
              <p:cNvSpPr/>
              <p:nvPr/>
            </p:nvSpPr>
            <p:spPr>
              <a:xfrm rot="7584082">
                <a:off x="4463296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1" name="Arc 50"/>
              <p:cNvSpPr/>
              <p:nvPr/>
            </p:nvSpPr>
            <p:spPr>
              <a:xfrm rot="7584082">
                <a:off x="4551607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2" name="Arc 51"/>
              <p:cNvSpPr/>
              <p:nvPr/>
            </p:nvSpPr>
            <p:spPr>
              <a:xfrm rot="9528735">
                <a:off x="4555749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3" name="Arc 52"/>
              <p:cNvSpPr/>
              <p:nvPr/>
            </p:nvSpPr>
            <p:spPr>
              <a:xfrm rot="3500711">
                <a:off x="4429832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4" name="Arc 53"/>
              <p:cNvSpPr/>
              <p:nvPr/>
            </p:nvSpPr>
            <p:spPr>
              <a:xfrm rot="1315279">
                <a:off x="4443163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55" name="Arc 54"/>
              <p:cNvSpPr/>
              <p:nvPr/>
            </p:nvSpPr>
            <p:spPr>
              <a:xfrm rot="6654207">
                <a:off x="4221462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8" name="Freeform 17"/>
            <p:cNvSpPr/>
            <p:nvPr/>
          </p:nvSpPr>
          <p:spPr>
            <a:xfrm flipH="1">
              <a:off x="4895216" y="1501533"/>
              <a:ext cx="829581" cy="1635260"/>
            </a:xfrm>
            <a:custGeom>
              <a:avLst/>
              <a:gdLst>
                <a:gd name="connsiteX0" fmla="*/ 926344 w 1224718"/>
                <a:gd name="connsiteY0" fmla="*/ 0 h 2414146"/>
                <a:gd name="connsiteX1" fmla="*/ 1224718 w 1224718"/>
                <a:gd name="connsiteY1" fmla="*/ 333494 h 2414146"/>
                <a:gd name="connsiteX2" fmla="*/ 1173761 w 1224718"/>
                <a:gd name="connsiteY2" fmla="*/ 519954 h 2414146"/>
                <a:gd name="connsiteX3" fmla="*/ 1138554 w 1224718"/>
                <a:gd name="connsiteY3" fmla="*/ 567648 h 2414146"/>
                <a:gd name="connsiteX4" fmla="*/ 1142410 w 1224718"/>
                <a:gd name="connsiteY4" fmla="*/ 572322 h 2414146"/>
                <a:gd name="connsiteX5" fmla="*/ 1206576 w 1224718"/>
                <a:gd name="connsiteY5" fmla="*/ 782387 h 2414146"/>
                <a:gd name="connsiteX6" fmla="*/ 1096532 w 1224718"/>
                <a:gd name="connsiteY6" fmla="*/ 1048057 h 2414146"/>
                <a:gd name="connsiteX7" fmla="*/ 1083396 w 1224718"/>
                <a:gd name="connsiteY7" fmla="*/ 1058895 h 2414146"/>
                <a:gd name="connsiteX8" fmla="*/ 1106748 w 1224718"/>
                <a:gd name="connsiteY8" fmla="*/ 1078162 h 2414146"/>
                <a:gd name="connsiteX9" fmla="*/ 1202822 w 1224718"/>
                <a:gd name="connsiteY9" fmla="*/ 1310106 h 2414146"/>
                <a:gd name="connsiteX10" fmla="*/ 1146802 w 1224718"/>
                <a:gd name="connsiteY10" fmla="*/ 1493505 h 2414146"/>
                <a:gd name="connsiteX11" fmla="*/ 1132478 w 1224718"/>
                <a:gd name="connsiteY11" fmla="*/ 1510865 h 2414146"/>
                <a:gd name="connsiteX12" fmla="*/ 1146802 w 1224718"/>
                <a:gd name="connsiteY12" fmla="*/ 1530176 h 2414146"/>
                <a:gd name="connsiteX13" fmla="*/ 1202822 w 1224718"/>
                <a:gd name="connsiteY13" fmla="*/ 1734178 h 2414146"/>
                <a:gd name="connsiteX14" fmla="*/ 1146802 w 1224718"/>
                <a:gd name="connsiteY14" fmla="*/ 1938180 h 2414146"/>
                <a:gd name="connsiteX15" fmla="*/ 1135097 w 1224718"/>
                <a:gd name="connsiteY15" fmla="*/ 1953960 h 2414146"/>
                <a:gd name="connsiteX16" fmla="*/ 1147158 w 1224718"/>
                <a:gd name="connsiteY16" fmla="*/ 1962092 h 2414146"/>
                <a:gd name="connsiteX17" fmla="*/ 1224718 w 1224718"/>
                <a:gd name="connsiteY17" fmla="*/ 2149339 h 2414146"/>
                <a:gd name="connsiteX18" fmla="*/ 959911 w 1224718"/>
                <a:gd name="connsiteY18" fmla="*/ 2414146 h 2414146"/>
                <a:gd name="connsiteX19" fmla="*/ 740329 w 1224718"/>
                <a:gd name="connsiteY19" fmla="*/ 2297395 h 2414146"/>
                <a:gd name="connsiteX20" fmla="*/ 740071 w 1224718"/>
                <a:gd name="connsiteY20" fmla="*/ 2296920 h 2414146"/>
                <a:gd name="connsiteX21" fmla="*/ 727630 w 1224718"/>
                <a:gd name="connsiteY21" fmla="*/ 2305308 h 2414146"/>
                <a:gd name="connsiteX22" fmla="*/ 649112 w 1224718"/>
                <a:gd name="connsiteY22" fmla="*/ 2321160 h 2414146"/>
                <a:gd name="connsiteX23" fmla="*/ 447395 w 1224718"/>
                <a:gd name="connsiteY23" fmla="*/ 2119443 h 2414146"/>
                <a:gd name="connsiteX24" fmla="*/ 450786 w 1224718"/>
                <a:gd name="connsiteY24" fmla="*/ 2085804 h 2414146"/>
                <a:gd name="connsiteX25" fmla="*/ 425414 w 1224718"/>
                <a:gd name="connsiteY25" fmla="*/ 2090926 h 2414146"/>
                <a:gd name="connsiteX26" fmla="*/ 222858 w 1224718"/>
                <a:gd name="connsiteY26" fmla="*/ 1888370 h 2414146"/>
                <a:gd name="connsiteX27" fmla="*/ 238776 w 1224718"/>
                <a:gd name="connsiteY27" fmla="*/ 1809526 h 2414146"/>
                <a:gd name="connsiteX28" fmla="*/ 239577 w 1224718"/>
                <a:gd name="connsiteY28" fmla="*/ 1808337 h 2414146"/>
                <a:gd name="connsiteX29" fmla="*/ 173093 w 1224718"/>
                <a:gd name="connsiteY29" fmla="*/ 1769852 h 2414146"/>
                <a:gd name="connsiteX30" fmla="*/ 0 w 1224718"/>
                <a:gd name="connsiteY30" fmla="*/ 1422655 h 2414146"/>
                <a:gd name="connsiteX31" fmla="*/ 67050 w 1224718"/>
                <a:gd name="connsiteY31" fmla="*/ 1188553 h 2414146"/>
                <a:gd name="connsiteX32" fmla="*/ 103156 w 1224718"/>
                <a:gd name="connsiteY32" fmla="*/ 1141882 h 2414146"/>
                <a:gd name="connsiteX33" fmla="*/ 86975 w 1224718"/>
                <a:gd name="connsiteY33" fmla="*/ 1122269 h 2414146"/>
                <a:gd name="connsiteX34" fmla="*/ 40278 w 1224718"/>
                <a:gd name="connsiteY34" fmla="*/ 969395 h 2414146"/>
                <a:gd name="connsiteX35" fmla="*/ 258598 w 1224718"/>
                <a:gd name="connsiteY35" fmla="*/ 701525 h 2414146"/>
                <a:gd name="connsiteX36" fmla="*/ 265797 w 1224718"/>
                <a:gd name="connsiteY36" fmla="*/ 700799 h 2414146"/>
                <a:gd name="connsiteX37" fmla="*/ 237171 w 1224718"/>
                <a:gd name="connsiteY37" fmla="*/ 657541 h 2414146"/>
                <a:gd name="connsiteX38" fmla="*/ 222858 w 1224718"/>
                <a:gd name="connsiteY38" fmla="*/ 585309 h 2414146"/>
                <a:gd name="connsiteX39" fmla="*/ 404993 w 1224718"/>
                <a:gd name="connsiteY39" fmla="*/ 399739 h 2414146"/>
                <a:gd name="connsiteX40" fmla="*/ 440375 w 1224718"/>
                <a:gd name="connsiteY40" fmla="*/ 407017 h 2414146"/>
                <a:gd name="connsiteX41" fmla="*/ 436334 w 1224718"/>
                <a:gd name="connsiteY41" fmla="*/ 366926 h 2414146"/>
                <a:gd name="connsiteX42" fmla="*/ 638890 w 1224718"/>
                <a:gd name="connsiteY42" fmla="*/ 164370 h 2414146"/>
                <a:gd name="connsiteX43" fmla="*/ 667686 w 1224718"/>
                <a:gd name="connsiteY43" fmla="*/ 170184 h 2414146"/>
                <a:gd name="connsiteX44" fmla="*/ 678928 w 1224718"/>
                <a:gd name="connsiteY44" fmla="*/ 147034 h 2414146"/>
                <a:gd name="connsiteX45" fmla="*/ 926344 w 1224718"/>
                <a:gd name="connsiteY45" fmla="*/ 0 h 241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4718" h="2414146">
                  <a:moveTo>
                    <a:pt x="926344" y="0"/>
                  </a:moveTo>
                  <a:cubicBezTo>
                    <a:pt x="1091131" y="0"/>
                    <a:pt x="1224718" y="149310"/>
                    <a:pt x="1224718" y="333494"/>
                  </a:cubicBezTo>
                  <a:cubicBezTo>
                    <a:pt x="1224718" y="402563"/>
                    <a:pt x="1205933" y="466728"/>
                    <a:pt x="1173761" y="519954"/>
                  </a:cubicBezTo>
                  <a:lnTo>
                    <a:pt x="1138554" y="567648"/>
                  </a:lnTo>
                  <a:lnTo>
                    <a:pt x="1142410" y="572322"/>
                  </a:lnTo>
                  <a:cubicBezTo>
                    <a:pt x="1182921" y="632286"/>
                    <a:pt x="1206576" y="704574"/>
                    <a:pt x="1206576" y="782387"/>
                  </a:cubicBezTo>
                  <a:cubicBezTo>
                    <a:pt x="1206576" y="886138"/>
                    <a:pt x="1164523" y="980066"/>
                    <a:pt x="1096532" y="1048057"/>
                  </a:cubicBezTo>
                  <a:lnTo>
                    <a:pt x="1083396" y="1058895"/>
                  </a:lnTo>
                  <a:lnTo>
                    <a:pt x="1106748" y="1078162"/>
                  </a:lnTo>
                  <a:cubicBezTo>
                    <a:pt x="1166107" y="1137521"/>
                    <a:pt x="1202822" y="1219526"/>
                    <a:pt x="1202822" y="1310106"/>
                  </a:cubicBezTo>
                  <a:cubicBezTo>
                    <a:pt x="1202822" y="1378041"/>
                    <a:pt x="1182170" y="1441153"/>
                    <a:pt x="1146802" y="1493505"/>
                  </a:cubicBezTo>
                  <a:lnTo>
                    <a:pt x="1132478" y="1510865"/>
                  </a:lnTo>
                  <a:lnTo>
                    <a:pt x="1146802" y="1530176"/>
                  </a:lnTo>
                  <a:cubicBezTo>
                    <a:pt x="1182170" y="1588410"/>
                    <a:pt x="1202822" y="1658611"/>
                    <a:pt x="1202822" y="1734178"/>
                  </a:cubicBezTo>
                  <a:cubicBezTo>
                    <a:pt x="1202822" y="1809745"/>
                    <a:pt x="1182170" y="1879947"/>
                    <a:pt x="1146802" y="1938180"/>
                  </a:cubicBezTo>
                  <a:lnTo>
                    <a:pt x="1135097" y="1953960"/>
                  </a:lnTo>
                  <a:lnTo>
                    <a:pt x="1147158" y="1962092"/>
                  </a:lnTo>
                  <a:cubicBezTo>
                    <a:pt x="1195079" y="2010013"/>
                    <a:pt x="1224718" y="2076215"/>
                    <a:pt x="1224718" y="2149339"/>
                  </a:cubicBezTo>
                  <a:cubicBezTo>
                    <a:pt x="1224718" y="2295588"/>
                    <a:pt x="1106160" y="2414146"/>
                    <a:pt x="959911" y="2414146"/>
                  </a:cubicBezTo>
                  <a:cubicBezTo>
                    <a:pt x="868506" y="2414146"/>
                    <a:pt x="787917" y="2367834"/>
                    <a:pt x="740329" y="2297395"/>
                  </a:cubicBezTo>
                  <a:lnTo>
                    <a:pt x="740071" y="2296920"/>
                  </a:lnTo>
                  <a:lnTo>
                    <a:pt x="727630" y="2305308"/>
                  </a:lnTo>
                  <a:cubicBezTo>
                    <a:pt x="703496" y="2315516"/>
                    <a:pt x="676963" y="2321160"/>
                    <a:pt x="649112" y="2321160"/>
                  </a:cubicBezTo>
                  <a:cubicBezTo>
                    <a:pt x="537707" y="2321160"/>
                    <a:pt x="447395" y="2230848"/>
                    <a:pt x="447395" y="2119443"/>
                  </a:cubicBezTo>
                  <a:lnTo>
                    <a:pt x="450786" y="2085804"/>
                  </a:lnTo>
                  <a:lnTo>
                    <a:pt x="425414" y="2090926"/>
                  </a:lnTo>
                  <a:cubicBezTo>
                    <a:pt x="313545" y="2090926"/>
                    <a:pt x="222858" y="2000239"/>
                    <a:pt x="222858" y="1888370"/>
                  </a:cubicBezTo>
                  <a:cubicBezTo>
                    <a:pt x="222858" y="1860403"/>
                    <a:pt x="228526" y="1833759"/>
                    <a:pt x="238776" y="1809526"/>
                  </a:cubicBezTo>
                  <a:lnTo>
                    <a:pt x="239577" y="1808337"/>
                  </a:lnTo>
                  <a:lnTo>
                    <a:pt x="173093" y="1769852"/>
                  </a:lnTo>
                  <a:cubicBezTo>
                    <a:pt x="68661" y="1694607"/>
                    <a:pt x="0" y="1567183"/>
                    <a:pt x="0" y="1422655"/>
                  </a:cubicBezTo>
                  <a:cubicBezTo>
                    <a:pt x="0" y="1335939"/>
                    <a:pt x="24718" y="1255379"/>
                    <a:pt x="67050" y="1188553"/>
                  </a:cubicBezTo>
                  <a:lnTo>
                    <a:pt x="103156" y="1141882"/>
                  </a:lnTo>
                  <a:lnTo>
                    <a:pt x="86975" y="1122269"/>
                  </a:lnTo>
                  <a:cubicBezTo>
                    <a:pt x="57493" y="1078631"/>
                    <a:pt x="40278" y="1026023"/>
                    <a:pt x="40278" y="969395"/>
                  </a:cubicBezTo>
                  <a:cubicBezTo>
                    <a:pt x="40278" y="837263"/>
                    <a:pt x="134003" y="727021"/>
                    <a:pt x="258598" y="701525"/>
                  </a:cubicBezTo>
                  <a:lnTo>
                    <a:pt x="265797" y="700799"/>
                  </a:lnTo>
                  <a:lnTo>
                    <a:pt x="237171" y="657541"/>
                  </a:lnTo>
                  <a:cubicBezTo>
                    <a:pt x="227954" y="635340"/>
                    <a:pt x="222858" y="610931"/>
                    <a:pt x="222858" y="585309"/>
                  </a:cubicBezTo>
                  <a:cubicBezTo>
                    <a:pt x="222858" y="482822"/>
                    <a:pt x="304403" y="399739"/>
                    <a:pt x="404993" y="399739"/>
                  </a:cubicBezTo>
                  <a:lnTo>
                    <a:pt x="440375" y="407017"/>
                  </a:lnTo>
                  <a:lnTo>
                    <a:pt x="436334" y="366926"/>
                  </a:lnTo>
                  <a:cubicBezTo>
                    <a:pt x="436334" y="255057"/>
                    <a:pt x="527021" y="164370"/>
                    <a:pt x="638890" y="164370"/>
                  </a:cubicBezTo>
                  <a:lnTo>
                    <a:pt x="667686" y="170184"/>
                  </a:lnTo>
                  <a:lnTo>
                    <a:pt x="678928" y="147034"/>
                  </a:lnTo>
                  <a:cubicBezTo>
                    <a:pt x="732548" y="58324"/>
                    <a:pt x="823352" y="0"/>
                    <a:pt x="926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925270" y="1515332"/>
              <a:ext cx="764689" cy="1609447"/>
              <a:chOff x="4925270" y="1515332"/>
              <a:chExt cx="764689" cy="1609447"/>
            </a:xfrm>
          </p:grpSpPr>
          <p:sp>
            <p:nvSpPr>
              <p:cNvPr id="30" name="Arc 29"/>
              <p:cNvSpPr/>
              <p:nvPr/>
            </p:nvSpPr>
            <p:spPr>
              <a:xfrm rot="14259337" flipH="1">
                <a:off x="5002279" y="1612143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Arc 30"/>
              <p:cNvSpPr/>
              <p:nvPr/>
            </p:nvSpPr>
            <p:spPr>
              <a:xfrm rot="11575812" flipH="1">
                <a:off x="5055691" y="1515332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2" name="Arc 31"/>
              <p:cNvSpPr/>
              <p:nvPr/>
            </p:nvSpPr>
            <p:spPr>
              <a:xfrm rot="11575812" flipH="1">
                <a:off x="5080626" y="1605962"/>
                <a:ext cx="326065" cy="326066"/>
              </a:xfrm>
              <a:prstGeom prst="arc">
                <a:avLst>
                  <a:gd name="adj1" fmla="val 13012059"/>
                  <a:gd name="adj2" fmla="val 2119485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3" name="Arc 32"/>
              <p:cNvSpPr/>
              <p:nvPr/>
            </p:nvSpPr>
            <p:spPr>
              <a:xfrm rot="11575812" flipH="1">
                <a:off x="5386216" y="2231272"/>
                <a:ext cx="303743" cy="303744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Arc 33"/>
              <p:cNvSpPr/>
              <p:nvPr/>
            </p:nvSpPr>
            <p:spPr>
              <a:xfrm rot="11575812" flipH="1">
                <a:off x="5236248" y="2352827"/>
                <a:ext cx="158356" cy="158356"/>
              </a:xfrm>
              <a:prstGeom prst="arc">
                <a:avLst>
                  <a:gd name="adj1" fmla="val 4160528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5" name="Arc 34"/>
              <p:cNvSpPr/>
              <p:nvPr/>
            </p:nvSpPr>
            <p:spPr>
              <a:xfrm rot="12209915" flipH="1">
                <a:off x="5337612" y="1833860"/>
                <a:ext cx="202852" cy="202852"/>
              </a:xfrm>
              <a:prstGeom prst="arc">
                <a:avLst/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Arc 35"/>
              <p:cNvSpPr/>
              <p:nvPr/>
            </p:nvSpPr>
            <p:spPr>
              <a:xfrm rot="14015918" flipH="1">
                <a:off x="4948813" y="2493006"/>
                <a:ext cx="198932" cy="198931"/>
              </a:xfrm>
              <a:prstGeom prst="arc">
                <a:avLst>
                  <a:gd name="adj1" fmla="val 6302680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7" name="Arc 36"/>
              <p:cNvSpPr/>
              <p:nvPr/>
            </p:nvSpPr>
            <p:spPr>
              <a:xfrm rot="14015918" flipH="1">
                <a:off x="5060275" y="2501076"/>
                <a:ext cx="248996" cy="248995"/>
              </a:xfrm>
              <a:prstGeom prst="arc">
                <a:avLst>
                  <a:gd name="adj1" fmla="val 3096865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Arc 37"/>
              <p:cNvSpPr/>
              <p:nvPr/>
            </p:nvSpPr>
            <p:spPr>
              <a:xfrm rot="14015918" flipH="1">
                <a:off x="5038412" y="2942233"/>
                <a:ext cx="182547" cy="182546"/>
              </a:xfrm>
              <a:prstGeom prst="arc">
                <a:avLst>
                  <a:gd name="adj1" fmla="val 3096865"/>
                  <a:gd name="adj2" fmla="val 9077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9" name="Arc 38"/>
              <p:cNvSpPr/>
              <p:nvPr/>
            </p:nvSpPr>
            <p:spPr>
              <a:xfrm rot="12071265" flipH="1">
                <a:off x="4925270" y="2231779"/>
                <a:ext cx="291547" cy="291547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0" name="Arc 39"/>
              <p:cNvSpPr/>
              <p:nvPr/>
            </p:nvSpPr>
            <p:spPr>
              <a:xfrm rot="18099289" flipH="1">
                <a:off x="5127537" y="2625831"/>
                <a:ext cx="215196" cy="215196"/>
              </a:xfrm>
              <a:prstGeom prst="arc">
                <a:avLst>
                  <a:gd name="adj1" fmla="val 2169706"/>
                  <a:gd name="adj2" fmla="val 11724217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1" name="Arc 40"/>
              <p:cNvSpPr/>
              <p:nvPr/>
            </p:nvSpPr>
            <p:spPr>
              <a:xfrm rot="20284721" flipH="1">
                <a:off x="5116794" y="2056409"/>
                <a:ext cx="212609" cy="212609"/>
              </a:xfrm>
              <a:prstGeom prst="arc">
                <a:avLst>
                  <a:gd name="adj1" fmla="val 2382412"/>
                  <a:gd name="adj2" fmla="val 7232612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2" name="Arc 41"/>
              <p:cNvSpPr/>
              <p:nvPr/>
            </p:nvSpPr>
            <p:spPr>
              <a:xfrm rot="14945793" flipH="1">
                <a:off x="5298103" y="2007147"/>
                <a:ext cx="253001" cy="253001"/>
              </a:xfrm>
              <a:prstGeom prst="arc">
                <a:avLst>
                  <a:gd name="adj1" fmla="val 14732775"/>
                  <a:gd name="adj2" fmla="val 19960264"/>
                </a:avLst>
              </a:prstGeom>
              <a:ln w="15875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11787" y="3630372"/>
              <a:ext cx="748994" cy="758425"/>
              <a:chOff x="705440" y="2358111"/>
              <a:chExt cx="774552" cy="784302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963957" y="2899893"/>
                <a:ext cx="257518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71835" y="2862361"/>
                <a:ext cx="441762" cy="24252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86536" y="2763609"/>
                <a:ext cx="612360" cy="300328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05441" y="2763609"/>
                <a:ext cx="774551" cy="229248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5" name="Rounded Rectangle 4"/>
              <p:cNvSpPr/>
              <p:nvPr/>
            </p:nvSpPr>
            <p:spPr>
              <a:xfrm>
                <a:off x="705441" y="2358111"/>
                <a:ext cx="774551" cy="558915"/>
              </a:xfrm>
              <a:custGeom>
                <a:avLst/>
                <a:gdLst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749635 w 774551"/>
                  <a:gd name="connsiteY2" fmla="*/ 0 h 558915"/>
                  <a:gd name="connsiteX3" fmla="*/ 774551 w 774551"/>
                  <a:gd name="connsiteY3" fmla="*/ 24916 h 558915"/>
                  <a:gd name="connsiteX4" fmla="*/ 774551 w 774551"/>
                  <a:gd name="connsiteY4" fmla="*/ 533999 h 558915"/>
                  <a:gd name="connsiteX5" fmla="*/ 749635 w 774551"/>
                  <a:gd name="connsiteY5" fmla="*/ 558915 h 558915"/>
                  <a:gd name="connsiteX6" fmla="*/ 24916 w 774551"/>
                  <a:gd name="connsiteY6" fmla="*/ 558915 h 558915"/>
                  <a:gd name="connsiteX7" fmla="*/ 0 w 774551"/>
                  <a:gd name="connsiteY7" fmla="*/ 533999 h 558915"/>
                  <a:gd name="connsiteX8" fmla="*/ 0 w 774551"/>
                  <a:gd name="connsiteY8" fmla="*/ 24916 h 558915"/>
                  <a:gd name="connsiteX0" fmla="*/ 0 w 774551"/>
                  <a:gd name="connsiteY0" fmla="*/ 28788 h 562787"/>
                  <a:gd name="connsiteX1" fmla="*/ 24916 w 774551"/>
                  <a:gd name="connsiteY1" fmla="*/ 3872 h 562787"/>
                  <a:gd name="connsiteX2" fmla="*/ 355672 w 774551"/>
                  <a:gd name="connsiteY2" fmla="*/ 0 h 562787"/>
                  <a:gd name="connsiteX3" fmla="*/ 749635 w 774551"/>
                  <a:gd name="connsiteY3" fmla="*/ 3872 h 562787"/>
                  <a:gd name="connsiteX4" fmla="*/ 774551 w 774551"/>
                  <a:gd name="connsiteY4" fmla="*/ 28788 h 562787"/>
                  <a:gd name="connsiteX5" fmla="*/ 774551 w 774551"/>
                  <a:gd name="connsiteY5" fmla="*/ 537871 h 562787"/>
                  <a:gd name="connsiteX6" fmla="*/ 749635 w 774551"/>
                  <a:gd name="connsiteY6" fmla="*/ 562787 h 562787"/>
                  <a:gd name="connsiteX7" fmla="*/ 24916 w 774551"/>
                  <a:gd name="connsiteY7" fmla="*/ 562787 h 562787"/>
                  <a:gd name="connsiteX8" fmla="*/ 0 w 774551"/>
                  <a:gd name="connsiteY8" fmla="*/ 537871 h 562787"/>
                  <a:gd name="connsiteX9" fmla="*/ 0 w 774551"/>
                  <a:gd name="connsiteY9" fmla="*/ 28788 h 562787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  <a:gd name="connsiteX0" fmla="*/ 0 w 774551"/>
                  <a:gd name="connsiteY0" fmla="*/ 24916 h 558915"/>
                  <a:gd name="connsiteX1" fmla="*/ 24916 w 774551"/>
                  <a:gd name="connsiteY1" fmla="*/ 0 h 558915"/>
                  <a:gd name="connsiteX2" fmla="*/ 393204 w 774551"/>
                  <a:gd name="connsiteY2" fmla="*/ 30247 h 558915"/>
                  <a:gd name="connsiteX3" fmla="*/ 749635 w 774551"/>
                  <a:gd name="connsiteY3" fmla="*/ 0 h 558915"/>
                  <a:gd name="connsiteX4" fmla="*/ 774551 w 774551"/>
                  <a:gd name="connsiteY4" fmla="*/ 24916 h 558915"/>
                  <a:gd name="connsiteX5" fmla="*/ 774551 w 774551"/>
                  <a:gd name="connsiteY5" fmla="*/ 533999 h 558915"/>
                  <a:gd name="connsiteX6" fmla="*/ 749635 w 774551"/>
                  <a:gd name="connsiteY6" fmla="*/ 558915 h 558915"/>
                  <a:gd name="connsiteX7" fmla="*/ 24916 w 774551"/>
                  <a:gd name="connsiteY7" fmla="*/ 558915 h 558915"/>
                  <a:gd name="connsiteX8" fmla="*/ 0 w 774551"/>
                  <a:gd name="connsiteY8" fmla="*/ 533999 h 558915"/>
                  <a:gd name="connsiteX9" fmla="*/ 0 w 774551"/>
                  <a:gd name="connsiteY9" fmla="*/ 24916 h 55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551" h="558915">
                    <a:moveTo>
                      <a:pt x="0" y="24916"/>
                    </a:moveTo>
                    <a:cubicBezTo>
                      <a:pt x="0" y="11155"/>
                      <a:pt x="11155" y="0"/>
                      <a:pt x="24916" y="0"/>
                    </a:cubicBezTo>
                    <a:cubicBezTo>
                      <a:pt x="147679" y="10082"/>
                      <a:pt x="260205" y="30401"/>
                      <a:pt x="393204" y="30247"/>
                    </a:cubicBezTo>
                    <a:cubicBezTo>
                      <a:pt x="522249" y="30401"/>
                      <a:pt x="630825" y="10082"/>
                      <a:pt x="749635" y="0"/>
                    </a:cubicBezTo>
                    <a:cubicBezTo>
                      <a:pt x="763396" y="0"/>
                      <a:pt x="774551" y="11155"/>
                      <a:pt x="774551" y="24916"/>
                    </a:cubicBezTo>
                    <a:lnTo>
                      <a:pt x="774551" y="533999"/>
                    </a:lnTo>
                    <a:cubicBezTo>
                      <a:pt x="774551" y="547760"/>
                      <a:pt x="763396" y="558915"/>
                      <a:pt x="749635" y="558915"/>
                    </a:cubicBezTo>
                    <a:lnTo>
                      <a:pt x="24916" y="558915"/>
                    </a:lnTo>
                    <a:cubicBezTo>
                      <a:pt x="11155" y="558915"/>
                      <a:pt x="0" y="547760"/>
                      <a:pt x="0" y="533999"/>
                    </a:cubicBezTo>
                    <a:lnTo>
                      <a:pt x="0" y="2491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05440" y="2517961"/>
                <a:ext cx="774552" cy="282541"/>
                <a:chOff x="679449" y="2517961"/>
                <a:chExt cx="826606" cy="282541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7" name="Parallelogram 26"/>
                <p:cNvSpPr/>
                <p:nvPr/>
              </p:nvSpPr>
              <p:spPr>
                <a:xfrm rot="21385179">
                  <a:off x="679451" y="2517961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8" name="Parallelogram 27"/>
                <p:cNvSpPr/>
                <p:nvPr/>
              </p:nvSpPr>
              <p:spPr>
                <a:xfrm rot="21385179">
                  <a:off x="679451" y="263637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  <p:sp>
              <p:nvSpPr>
                <p:cNvPr id="29" name="Parallelogram 28"/>
                <p:cNvSpPr/>
                <p:nvPr/>
              </p:nvSpPr>
              <p:spPr>
                <a:xfrm rot="21385179">
                  <a:off x="679449" y="2754782"/>
                  <a:ext cx="826604" cy="45720"/>
                </a:xfrm>
                <a:prstGeom prst="parallelogram">
                  <a:avLst>
                    <a:gd name="adj" fmla="val 31088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uk-UA"/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>
          <a:xfrm>
            <a:off x="2801656" y="1631448"/>
            <a:ext cx="85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01656" y="1140892"/>
            <a:ext cx="855055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Idea Evolution</a:t>
            </a:r>
            <a:endParaRPr lang="en-US" sz="28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01656" y="711411"/>
            <a:ext cx="855055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232070244"/>
              </p:ext>
            </p:extLst>
          </p:nvPr>
        </p:nvGraphicFramePr>
        <p:xfrm>
          <a:off x="684400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159240243"/>
              </p:ext>
            </p:extLst>
          </p:nvPr>
        </p:nvGraphicFramePr>
        <p:xfrm>
          <a:off x="3502756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3250614329"/>
              </p:ext>
            </p:extLst>
          </p:nvPr>
        </p:nvGraphicFramePr>
        <p:xfrm>
          <a:off x="6323405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2" name="Chart 61"/>
          <p:cNvGraphicFramePr/>
          <p:nvPr>
            <p:extLst>
              <p:ext uri="{D42A27DB-BD31-4B8C-83A1-F6EECF244321}">
                <p14:modId xmlns:p14="http://schemas.microsoft.com/office/powerpoint/2010/main" val="2005692606"/>
              </p:ext>
            </p:extLst>
          </p:nvPr>
        </p:nvGraphicFramePr>
        <p:xfrm>
          <a:off x="9142907" y="3631737"/>
          <a:ext cx="2478728" cy="201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93511"/>
              </p:ext>
            </p:extLst>
          </p:nvPr>
        </p:nvGraphicFramePr>
        <p:xfrm>
          <a:off x="2714647" y="2204098"/>
          <a:ext cx="8637566" cy="134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9895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  <p:bldP spid="56" grpId="0"/>
      <p:bldP spid="57" grpId="0"/>
      <p:bldP spid="58" grpId="0"/>
      <p:bldGraphic spid="59" grpId="0">
        <p:bldAsOne/>
      </p:bldGraphic>
      <p:bldGraphic spid="60" grpId="0">
        <p:bldAsOne/>
      </p:bldGraphic>
      <p:bldGraphic spid="61" grpId="0">
        <p:bldAsOne/>
      </p:bldGraphic>
      <p:bldGraphic spid="62" grpId="0">
        <p:bldAsOne/>
      </p:bldGraphic>
      <p:bldGraphic spid="6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Rounded Rectangle 46"/>
          <p:cNvSpPr/>
          <p:nvPr/>
        </p:nvSpPr>
        <p:spPr>
          <a:xfrm>
            <a:off x="9164584" y="724480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773544" y="887079"/>
            <a:ext cx="1713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525" y="1823044"/>
            <a:ext cx="186339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Mark, 14:14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46956" y="2724356"/>
            <a:ext cx="276397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46956" y="2223315"/>
            <a:ext cx="276397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Progress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46956" y="3025535"/>
            <a:ext cx="276397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220624" y="2391961"/>
            <a:ext cx="593134" cy="1859371"/>
            <a:chOff x="2565196" y="741027"/>
            <a:chExt cx="2006805" cy="6290970"/>
          </a:xfrm>
        </p:grpSpPr>
        <p:grpSp>
          <p:nvGrpSpPr>
            <p:cNvPr id="51" name="Group 50"/>
            <p:cNvGrpSpPr/>
            <p:nvPr/>
          </p:nvGrpSpPr>
          <p:grpSpPr>
            <a:xfrm flipV="1">
              <a:off x="2565196" y="741027"/>
              <a:ext cx="2006804" cy="622374"/>
              <a:chOff x="2256246" y="2357870"/>
              <a:chExt cx="1498967" cy="504057"/>
            </a:xfrm>
          </p:grpSpPr>
          <p:sp>
            <p:nvSpPr>
              <p:cNvPr id="57" name="Flowchart: Process 56"/>
              <p:cNvSpPr/>
              <p:nvPr/>
            </p:nvSpPr>
            <p:spPr>
              <a:xfrm flipV="1">
                <a:off x="2256246" y="2357870"/>
                <a:ext cx="1094676" cy="504057"/>
              </a:xfrm>
              <a:prstGeom prst="flowChartProcess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38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Right Triangle 57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6" name="Flowchart: Process 55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6">
                    <a:lumMod val="75000"/>
                  </a:schemeClr>
                </a:gs>
                <a:gs pos="68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65720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32562" y="1387842"/>
            <a:ext cx="648072" cy="634380"/>
            <a:chOff x="1884884" y="1333024"/>
            <a:chExt cx="648072" cy="634379"/>
          </a:xfrm>
        </p:grpSpPr>
        <p:cxnSp>
          <p:nvCxnSpPr>
            <p:cNvPr id="61" name="Straight Connector 60"/>
            <p:cNvCxnSpPr>
              <a:stCxn id="62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01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63" name="Flowchart: Process 62"/>
          <p:cNvSpPr/>
          <p:nvPr/>
        </p:nvSpPr>
        <p:spPr>
          <a:xfrm rot="16200000">
            <a:off x="2081935" y="3079451"/>
            <a:ext cx="2159855" cy="183906"/>
          </a:xfrm>
          <a:prstGeom prst="flowChartProcess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68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29511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65" name="Flowchart: Process 64"/>
          <p:cNvSpPr/>
          <p:nvPr/>
        </p:nvSpPr>
        <p:spPr>
          <a:xfrm rot="16200000">
            <a:off x="3736608" y="3654330"/>
            <a:ext cx="1010097" cy="183906"/>
          </a:xfrm>
          <a:prstGeom prst="flowChartProcess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68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509305" y="1786331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896588" y="353232"/>
            <a:ext cx="648072" cy="634380"/>
            <a:chOff x="1884884" y="1333024"/>
            <a:chExt cx="648072" cy="634379"/>
          </a:xfrm>
        </p:grpSpPr>
        <p:cxnSp>
          <p:nvCxnSpPr>
            <p:cNvPr id="68" name="Straight Connector 67"/>
            <p:cNvCxnSpPr>
              <a:stCxn id="69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02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978882" y="1024308"/>
            <a:ext cx="574300" cy="762023"/>
            <a:chOff x="1884884" y="1333024"/>
            <a:chExt cx="574300" cy="762022"/>
          </a:xfrm>
        </p:grpSpPr>
        <p:cxnSp>
          <p:nvCxnSpPr>
            <p:cNvPr id="71" name="Straight Connector 70"/>
            <p:cNvCxnSpPr>
              <a:stCxn id="72" idx="4"/>
            </p:cNvCxnSpPr>
            <p:nvPr/>
          </p:nvCxnSpPr>
          <p:spPr>
            <a:xfrm flipH="1">
              <a:off x="2169681" y="1907325"/>
              <a:ext cx="2353" cy="187721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03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73" name="Flowchart: Process 72"/>
          <p:cNvSpPr/>
          <p:nvPr/>
        </p:nvSpPr>
        <p:spPr>
          <a:xfrm rot="16200000">
            <a:off x="4318508" y="3079450"/>
            <a:ext cx="2159856" cy="183906"/>
          </a:xfrm>
          <a:prstGeom prst="flowChartProcess">
            <a:avLst/>
          </a:prstGeom>
          <a:gradFill>
            <a:gsLst>
              <a:gs pos="100000">
                <a:schemeClr val="accent4">
                  <a:lumMod val="75000"/>
                </a:schemeClr>
              </a:gs>
              <a:gs pos="68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b"/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666084" y="63657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 flipH="1">
            <a:off x="6081263" y="526239"/>
            <a:ext cx="648072" cy="634380"/>
            <a:chOff x="1884884" y="1333024"/>
            <a:chExt cx="648072" cy="634379"/>
          </a:xfrm>
        </p:grpSpPr>
        <p:cxnSp>
          <p:nvCxnSpPr>
            <p:cNvPr id="76" name="Straight Connector 75"/>
            <p:cNvCxnSpPr>
              <a:stCxn id="77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04</a:t>
              </a:r>
              <a:endParaRPr lang="uk-UA" b="1" dirty="0">
                <a:latin typeface="+mj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 flipH="1">
            <a:off x="5530774" y="2391961"/>
            <a:ext cx="590215" cy="1859371"/>
            <a:chOff x="2575071" y="741027"/>
            <a:chExt cx="1996930" cy="6290970"/>
          </a:xfrm>
        </p:grpSpPr>
        <p:grpSp>
          <p:nvGrpSpPr>
            <p:cNvPr id="79" name="Group 78"/>
            <p:cNvGrpSpPr/>
            <p:nvPr/>
          </p:nvGrpSpPr>
          <p:grpSpPr>
            <a:xfrm flipV="1">
              <a:off x="2575071" y="741027"/>
              <a:ext cx="1996929" cy="622374"/>
              <a:chOff x="2263622" y="2357870"/>
              <a:chExt cx="1491591" cy="504057"/>
            </a:xfrm>
          </p:grpSpPr>
          <p:sp>
            <p:nvSpPr>
              <p:cNvPr id="81" name="Flowchart: Process 80"/>
              <p:cNvSpPr/>
              <p:nvPr/>
            </p:nvSpPr>
            <p:spPr>
              <a:xfrm flipV="1">
                <a:off x="2263622" y="2357870"/>
                <a:ext cx="1087299" cy="504057"/>
              </a:xfrm>
              <a:prstGeom prst="flowChartProcess">
                <a:avLst/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2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Right Triangle 81"/>
              <p:cNvSpPr/>
              <p:nvPr/>
            </p:nvSpPr>
            <p:spPr>
              <a:xfrm flipV="1">
                <a:off x="3350921" y="2357871"/>
                <a:ext cx="404292" cy="50405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Flowchart: Process 79"/>
            <p:cNvSpPr/>
            <p:nvPr/>
          </p:nvSpPr>
          <p:spPr>
            <a:xfrm rot="16200000">
              <a:off x="1426588" y="3886584"/>
              <a:ext cx="5668600" cy="622226"/>
            </a:xfrm>
            <a:prstGeom prst="flowChartProcess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68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b"/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83" name="Oval 82"/>
          <p:cNvSpPr/>
          <p:nvPr/>
        </p:nvSpPr>
        <p:spPr>
          <a:xfrm flipH="1">
            <a:off x="6123907" y="1790993"/>
            <a:ext cx="1454904" cy="1454904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+mj-lt"/>
                <a:ea typeface="Roboto" pitchFamily="2" charset="0"/>
              </a:rPr>
              <a:t>Subtitle</a:t>
            </a:r>
          </a:p>
          <a:p>
            <a:pPr algn="ctr">
              <a:spcBef>
                <a:spcPts val="600"/>
              </a:spcBef>
            </a:pP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Lorem </a:t>
            </a:r>
            <a:r>
              <a:rPr lang="en-US" sz="1000" dirty="0">
                <a:solidFill>
                  <a:srgbClr val="FFFFFF"/>
                </a:solidFill>
                <a:ea typeface="Roboto" pitchFamily="2" charset="0"/>
              </a:rPr>
              <a:t>Ipsum is simply dummy text of the </a:t>
            </a:r>
            <a:r>
              <a:rPr lang="en-US" sz="1000" dirty="0" smtClean="0">
                <a:solidFill>
                  <a:srgbClr val="FFFFFF"/>
                </a:solidFill>
                <a:ea typeface="Roboto" pitchFamily="2" charset="0"/>
              </a:rPr>
              <a:t>printing.</a:t>
            </a:r>
            <a:endParaRPr lang="uk-UA" sz="1000" dirty="0">
              <a:solidFill>
                <a:srgbClr val="FFFFFF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 flipH="1">
            <a:off x="7363897" y="1387842"/>
            <a:ext cx="648072" cy="634380"/>
            <a:chOff x="1884884" y="1333024"/>
            <a:chExt cx="648072" cy="634379"/>
          </a:xfrm>
        </p:grpSpPr>
        <p:cxnSp>
          <p:nvCxnSpPr>
            <p:cNvPr id="85" name="Straight Connector 84"/>
            <p:cNvCxnSpPr>
              <a:stCxn id="86" idx="5"/>
            </p:cNvCxnSpPr>
            <p:nvPr/>
          </p:nvCxnSpPr>
          <p:spPr>
            <a:xfrm>
              <a:off x="2375080" y="1823220"/>
              <a:ext cx="157876" cy="144183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1884884" y="1333024"/>
              <a:ext cx="574300" cy="574301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05</a:t>
              </a:r>
              <a:endParaRPr lang="uk-UA" b="1" dirty="0">
                <a:latin typeface="+mj-lt"/>
              </a:endParaRP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418009" y="4183340"/>
            <a:ext cx="7471918" cy="2321428"/>
          </a:xfrm>
          <a:prstGeom prst="roundRect">
            <a:avLst>
              <a:gd name="adj" fmla="val 1158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125539" y="4529715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25540" y="5014310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90" name="Freeform 116"/>
          <p:cNvSpPr>
            <a:spLocks noEditPoints="1"/>
          </p:cNvSpPr>
          <p:nvPr/>
        </p:nvSpPr>
        <p:spPr bwMode="auto">
          <a:xfrm>
            <a:off x="789053" y="517421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16"/>
          <p:cNvSpPr>
            <a:spLocks noEditPoints="1"/>
          </p:cNvSpPr>
          <p:nvPr/>
        </p:nvSpPr>
        <p:spPr bwMode="auto">
          <a:xfrm>
            <a:off x="789053" y="4902672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16"/>
          <p:cNvSpPr>
            <a:spLocks noEditPoints="1"/>
          </p:cNvSpPr>
          <p:nvPr/>
        </p:nvSpPr>
        <p:spPr bwMode="auto">
          <a:xfrm>
            <a:off x="789053" y="4631130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6"/>
          <p:cNvSpPr>
            <a:spLocks noEditPoints="1"/>
          </p:cNvSpPr>
          <p:nvPr/>
        </p:nvSpPr>
        <p:spPr bwMode="auto">
          <a:xfrm>
            <a:off x="789053" y="5445756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16"/>
          <p:cNvSpPr>
            <a:spLocks noEditPoints="1"/>
          </p:cNvSpPr>
          <p:nvPr/>
        </p:nvSpPr>
        <p:spPr bwMode="auto">
          <a:xfrm>
            <a:off x="789053" y="571729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343912"/>
              </p:ext>
            </p:extLst>
          </p:nvPr>
        </p:nvGraphicFramePr>
        <p:xfrm>
          <a:off x="4127351" y="4422657"/>
          <a:ext cx="3608473" cy="18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6" name="Group 95"/>
          <p:cNvGrpSpPr/>
          <p:nvPr/>
        </p:nvGrpSpPr>
        <p:grpSpPr>
          <a:xfrm>
            <a:off x="8597457" y="3937214"/>
            <a:ext cx="2830648" cy="2154191"/>
            <a:chOff x="1275678" y="1868728"/>
            <a:chExt cx="2178033" cy="1657536"/>
          </a:xfrm>
        </p:grpSpPr>
        <p:sp>
          <p:nvSpPr>
            <p:cNvPr id="97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2" name="TextBox 101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00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8" name="Isosceles Triangle 127"/>
          <p:cNvSpPr/>
          <p:nvPr/>
        </p:nvSpPr>
        <p:spPr>
          <a:xfrm rot="2986916">
            <a:off x="10209254" y="4555010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819028" y="5486628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843005" y="5936818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434760" y="593681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2" name="Freeform 388"/>
          <p:cNvSpPr>
            <a:spLocks noEditPoints="1"/>
          </p:cNvSpPr>
          <p:nvPr/>
        </p:nvSpPr>
        <p:spPr bwMode="auto">
          <a:xfrm>
            <a:off x="9305797" y="595397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787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8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5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0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7" grpId="0" animBg="1"/>
          <p:bldP spid="48" grpId="0"/>
          <p:bldP spid="49" grpId="0"/>
          <p:bldP spid="53" grpId="0"/>
          <p:bldP spid="54" grpId="0"/>
          <p:bldP spid="55" grpId="0"/>
          <p:bldP spid="59" grpId="0" animBg="1"/>
          <p:bldP spid="63" grpId="0" animBg="1"/>
          <p:bldP spid="64" grpId="0" animBg="1"/>
          <p:bldP spid="65" grpId="0" animBg="1"/>
          <p:bldP spid="66" grpId="0" animBg="1"/>
          <p:bldP spid="73" grpId="0" animBg="1"/>
          <p:bldP spid="74" grpId="0" animBg="1"/>
          <p:bldP spid="83" grpId="0" animBg="1"/>
          <p:bldP spid="87" grpId="0" animBg="1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Graphic spid="36" grpId="0">
            <p:bldAsOne/>
          </p:bldGraphic>
          <p:bldP spid="128" grpId="0" animBg="1"/>
          <p:bldP spid="129" grpId="0"/>
          <p:bldP spid="130" grpId="0"/>
          <p:bldP spid="131" grpId="0"/>
          <p:bldP spid="132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TextBox 124"/>
          <p:cNvSpPr txBox="1"/>
          <p:nvPr/>
        </p:nvSpPr>
        <p:spPr>
          <a:xfrm>
            <a:off x="803276" y="3351548"/>
            <a:ext cx="28751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i="1" dirty="0">
                <a:solidFill>
                  <a:schemeClr val="accent1"/>
                </a:solidFill>
              </a:rPr>
              <a:t>Lorem Ipsum is simply </a:t>
            </a:r>
            <a:r>
              <a:rPr lang="en-US" sz="1000" i="1" dirty="0" smtClean="0">
                <a:solidFill>
                  <a:schemeClr val="accent1"/>
                </a:solidFill>
              </a:rPr>
              <a:t>text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3276" y="2850507"/>
            <a:ext cx="287512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$67.900</a:t>
            </a:r>
            <a:endParaRPr lang="en-US" sz="24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3276" y="3652727"/>
            <a:ext cx="287512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dirty="0" err="1"/>
              <a:t>popularised</a:t>
            </a:r>
            <a:r>
              <a:rPr lang="en-US" sz="1000" dirty="0"/>
              <a:t> in the 1960s with the passages.</a:t>
            </a:r>
          </a:p>
        </p:txBody>
      </p:sp>
      <p:sp>
        <p:nvSpPr>
          <p:cNvPr id="128" name="Freeform 171"/>
          <p:cNvSpPr>
            <a:spLocks noEditPoints="1"/>
          </p:cNvSpPr>
          <p:nvPr/>
        </p:nvSpPr>
        <p:spPr bwMode="auto">
          <a:xfrm>
            <a:off x="673026" y="178580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71"/>
          <p:cNvSpPr>
            <a:spLocks noEditPoints="1"/>
          </p:cNvSpPr>
          <p:nvPr/>
        </p:nvSpPr>
        <p:spPr bwMode="auto">
          <a:xfrm>
            <a:off x="673026" y="1467992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71"/>
          <p:cNvSpPr>
            <a:spLocks noEditPoints="1"/>
          </p:cNvSpPr>
          <p:nvPr/>
        </p:nvSpPr>
        <p:spPr bwMode="auto">
          <a:xfrm>
            <a:off x="673026" y="1150181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959626" y="2473157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035154" y="2478628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Elisabeth Cross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76" name="Chart 75"/>
          <p:cNvGraphicFramePr/>
          <p:nvPr>
            <p:extLst>
              <p:ext uri="{D42A27DB-BD31-4B8C-83A1-F6EECF244321}">
                <p14:modId xmlns:p14="http://schemas.microsoft.com/office/powerpoint/2010/main" val="1282192090"/>
              </p:ext>
            </p:extLst>
          </p:nvPr>
        </p:nvGraphicFramePr>
        <p:xfrm>
          <a:off x="2848488" y="621089"/>
          <a:ext cx="880850" cy="177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126682638"/>
              </p:ext>
            </p:extLst>
          </p:nvPr>
        </p:nvGraphicFramePr>
        <p:xfrm>
          <a:off x="816474" y="4976166"/>
          <a:ext cx="2861930" cy="14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1" name="Oval 210"/>
          <p:cNvSpPr/>
          <p:nvPr/>
        </p:nvSpPr>
        <p:spPr>
          <a:xfrm>
            <a:off x="4841834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2" name="Oval 211"/>
          <p:cNvSpPr/>
          <p:nvPr/>
        </p:nvSpPr>
        <p:spPr>
          <a:xfrm>
            <a:off x="5368608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3" name="Oval 212"/>
          <p:cNvSpPr/>
          <p:nvPr/>
        </p:nvSpPr>
        <p:spPr>
          <a:xfrm>
            <a:off x="5895382" y="4210720"/>
            <a:ext cx="472266" cy="472266"/>
          </a:xfrm>
          <a:prstGeom prst="ellips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4" name="Freeform 213"/>
          <p:cNvSpPr>
            <a:spLocks noEditPoints="1"/>
          </p:cNvSpPr>
          <p:nvPr/>
        </p:nvSpPr>
        <p:spPr bwMode="auto">
          <a:xfrm>
            <a:off x="6017276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5" name="Freeform 243"/>
          <p:cNvSpPr>
            <a:spLocks noEditPoints="1"/>
          </p:cNvSpPr>
          <p:nvPr/>
        </p:nvSpPr>
        <p:spPr bwMode="auto">
          <a:xfrm>
            <a:off x="4972307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6" name="Freeform 347"/>
          <p:cNvSpPr>
            <a:spLocks noEditPoints="1"/>
          </p:cNvSpPr>
          <p:nvPr/>
        </p:nvSpPr>
        <p:spPr bwMode="auto">
          <a:xfrm>
            <a:off x="5497656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17" name="Rounded Rectangle 216"/>
          <p:cNvSpPr/>
          <p:nvPr/>
        </p:nvSpPr>
        <p:spPr>
          <a:xfrm>
            <a:off x="4453943" y="1467992"/>
            <a:ext cx="2337150" cy="42077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18" name="Group 217"/>
          <p:cNvGrpSpPr/>
          <p:nvPr/>
        </p:nvGrpSpPr>
        <p:grpSpPr>
          <a:xfrm flipV="1">
            <a:off x="5314100" y="400520"/>
            <a:ext cx="616836" cy="1009742"/>
            <a:chOff x="577754" y="-368806"/>
            <a:chExt cx="501000" cy="820122"/>
          </a:xfrm>
        </p:grpSpPr>
        <p:cxnSp>
          <p:nvCxnSpPr>
            <p:cNvPr id="219" name="Straight Connector 218"/>
            <p:cNvCxnSpPr>
              <a:stCxn id="220" idx="4"/>
              <a:endCxn id="221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75272" y="1875148"/>
            <a:ext cx="1861794" cy="2262223"/>
            <a:chOff x="1023089" y="2489628"/>
            <a:chExt cx="1512168" cy="1837402"/>
          </a:xfrm>
        </p:grpSpPr>
        <p:sp>
          <p:nvSpPr>
            <p:cNvPr id="223" name="Rounded Rectangle 222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Freeform 181"/>
          <p:cNvSpPr>
            <a:spLocks noEditPoints="1"/>
          </p:cNvSpPr>
          <p:nvPr/>
        </p:nvSpPr>
        <p:spPr bwMode="auto">
          <a:xfrm>
            <a:off x="5519731" y="546549"/>
            <a:ext cx="231984" cy="324778"/>
          </a:xfrm>
          <a:custGeom>
            <a:avLst/>
            <a:gdLst>
              <a:gd name="T0" fmla="*/ 30 w 60"/>
              <a:gd name="T1" fmla="*/ 18 h 84"/>
              <a:gd name="T2" fmla="*/ 28 w 60"/>
              <a:gd name="T3" fmla="*/ 20 h 84"/>
              <a:gd name="T4" fmla="*/ 30 w 60"/>
              <a:gd name="T5" fmla="*/ 22 h 84"/>
              <a:gd name="T6" fmla="*/ 38 w 60"/>
              <a:gd name="T7" fmla="*/ 30 h 84"/>
              <a:gd name="T8" fmla="*/ 40 w 60"/>
              <a:gd name="T9" fmla="*/ 32 h 84"/>
              <a:gd name="T10" fmla="*/ 42 w 60"/>
              <a:gd name="T11" fmla="*/ 30 h 84"/>
              <a:gd name="T12" fmla="*/ 30 w 60"/>
              <a:gd name="T13" fmla="*/ 18 h 84"/>
              <a:gd name="T14" fmla="*/ 30 w 60"/>
              <a:gd name="T15" fmla="*/ 0 h 84"/>
              <a:gd name="T16" fmla="*/ 0 w 60"/>
              <a:gd name="T17" fmla="*/ 30 h 84"/>
              <a:gd name="T18" fmla="*/ 5 w 60"/>
              <a:gd name="T19" fmla="*/ 47 h 84"/>
              <a:gd name="T20" fmla="*/ 5 w 60"/>
              <a:gd name="T21" fmla="*/ 48 h 84"/>
              <a:gd name="T22" fmla="*/ 14 w 60"/>
              <a:gd name="T23" fmla="*/ 64 h 84"/>
              <a:gd name="T24" fmla="*/ 14 w 60"/>
              <a:gd name="T25" fmla="*/ 76 h 84"/>
              <a:gd name="T26" fmla="*/ 18 w 60"/>
              <a:gd name="T27" fmla="*/ 80 h 84"/>
              <a:gd name="T28" fmla="*/ 26 w 60"/>
              <a:gd name="T29" fmla="*/ 80 h 84"/>
              <a:gd name="T30" fmla="*/ 27 w 60"/>
              <a:gd name="T31" fmla="*/ 83 h 84"/>
              <a:gd name="T32" fmla="*/ 30 w 60"/>
              <a:gd name="T33" fmla="*/ 84 h 84"/>
              <a:gd name="T34" fmla="*/ 33 w 60"/>
              <a:gd name="T35" fmla="*/ 83 h 84"/>
              <a:gd name="T36" fmla="*/ 34 w 60"/>
              <a:gd name="T37" fmla="*/ 80 h 84"/>
              <a:gd name="T38" fmla="*/ 42 w 60"/>
              <a:gd name="T39" fmla="*/ 80 h 84"/>
              <a:gd name="T40" fmla="*/ 46 w 60"/>
              <a:gd name="T41" fmla="*/ 76 h 84"/>
              <a:gd name="T42" fmla="*/ 46 w 60"/>
              <a:gd name="T43" fmla="*/ 64 h 84"/>
              <a:gd name="T44" fmla="*/ 55 w 60"/>
              <a:gd name="T45" fmla="*/ 48 h 84"/>
              <a:gd name="T46" fmla="*/ 60 w 60"/>
              <a:gd name="T47" fmla="*/ 30 h 84"/>
              <a:gd name="T48" fmla="*/ 30 w 60"/>
              <a:gd name="T49" fmla="*/ 0 h 84"/>
              <a:gd name="T50" fmla="*/ 38 w 60"/>
              <a:gd name="T51" fmla="*/ 72 h 84"/>
              <a:gd name="T52" fmla="*/ 22 w 60"/>
              <a:gd name="T53" fmla="*/ 72 h 84"/>
              <a:gd name="T54" fmla="*/ 22 w 60"/>
              <a:gd name="T55" fmla="*/ 68 h 84"/>
              <a:gd name="T56" fmla="*/ 38 w 60"/>
              <a:gd name="T57" fmla="*/ 68 h 84"/>
              <a:gd name="T58" fmla="*/ 38 w 60"/>
              <a:gd name="T59" fmla="*/ 72 h 84"/>
              <a:gd name="T60" fmla="*/ 48 w 60"/>
              <a:gd name="T61" fmla="*/ 43 h 84"/>
              <a:gd name="T62" fmla="*/ 38 w 60"/>
              <a:gd name="T63" fmla="*/ 60 h 84"/>
              <a:gd name="T64" fmla="*/ 34 w 60"/>
              <a:gd name="T65" fmla="*/ 60 h 84"/>
              <a:gd name="T66" fmla="*/ 34 w 60"/>
              <a:gd name="T67" fmla="*/ 52 h 84"/>
              <a:gd name="T68" fmla="*/ 30 w 60"/>
              <a:gd name="T69" fmla="*/ 48 h 84"/>
              <a:gd name="T70" fmla="*/ 26 w 60"/>
              <a:gd name="T71" fmla="*/ 52 h 84"/>
              <a:gd name="T72" fmla="*/ 26 w 60"/>
              <a:gd name="T73" fmla="*/ 60 h 84"/>
              <a:gd name="T74" fmla="*/ 22 w 60"/>
              <a:gd name="T75" fmla="*/ 60 h 84"/>
              <a:gd name="T76" fmla="*/ 12 w 60"/>
              <a:gd name="T77" fmla="*/ 44 h 84"/>
              <a:gd name="T78" fmla="*/ 12 w 60"/>
              <a:gd name="T79" fmla="*/ 43 h 84"/>
              <a:gd name="T80" fmla="*/ 8 w 60"/>
              <a:gd name="T81" fmla="*/ 30 h 84"/>
              <a:gd name="T82" fmla="*/ 30 w 60"/>
              <a:gd name="T83" fmla="*/ 8 h 84"/>
              <a:gd name="T84" fmla="*/ 52 w 60"/>
              <a:gd name="T85" fmla="*/ 30 h 84"/>
              <a:gd name="T86" fmla="*/ 48 w 60"/>
              <a:gd name="T87" fmla="*/ 4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" h="84">
                <a:moveTo>
                  <a:pt x="30" y="18"/>
                </a:moveTo>
                <a:cubicBezTo>
                  <a:pt x="29" y="18"/>
                  <a:pt x="28" y="19"/>
                  <a:pt x="28" y="20"/>
                </a:cubicBezTo>
                <a:cubicBezTo>
                  <a:pt x="28" y="21"/>
                  <a:pt x="29" y="22"/>
                  <a:pt x="30" y="22"/>
                </a:cubicBezTo>
                <a:cubicBezTo>
                  <a:pt x="34" y="22"/>
                  <a:pt x="38" y="26"/>
                  <a:pt x="38" y="30"/>
                </a:cubicBezTo>
                <a:cubicBezTo>
                  <a:pt x="38" y="31"/>
                  <a:pt x="39" y="32"/>
                  <a:pt x="40" y="32"/>
                </a:cubicBezTo>
                <a:cubicBezTo>
                  <a:pt x="41" y="32"/>
                  <a:pt x="42" y="31"/>
                  <a:pt x="42" y="30"/>
                </a:cubicBezTo>
                <a:cubicBezTo>
                  <a:pt x="42" y="24"/>
                  <a:pt x="37" y="18"/>
                  <a:pt x="30" y="18"/>
                </a:cubicBezTo>
                <a:close/>
                <a:moveTo>
                  <a:pt x="30" y="0"/>
                </a:moveTo>
                <a:cubicBezTo>
                  <a:pt x="14" y="0"/>
                  <a:pt x="0" y="14"/>
                  <a:pt x="0" y="30"/>
                </a:cubicBezTo>
                <a:cubicBezTo>
                  <a:pt x="0" y="36"/>
                  <a:pt x="2" y="42"/>
                  <a:pt x="5" y="47"/>
                </a:cubicBezTo>
                <a:cubicBezTo>
                  <a:pt x="5" y="48"/>
                  <a:pt x="5" y="48"/>
                  <a:pt x="5" y="48"/>
                </a:cubicBezTo>
                <a:cubicBezTo>
                  <a:pt x="13" y="58"/>
                  <a:pt x="14" y="61"/>
                  <a:pt x="14" y="64"/>
                </a:cubicBezTo>
                <a:cubicBezTo>
                  <a:pt x="14" y="76"/>
                  <a:pt x="14" y="76"/>
                  <a:pt x="14" y="76"/>
                </a:cubicBezTo>
                <a:cubicBezTo>
                  <a:pt x="14" y="79"/>
                  <a:pt x="16" y="80"/>
                  <a:pt x="18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81"/>
                  <a:pt x="26" y="82"/>
                  <a:pt x="27" y="83"/>
                </a:cubicBezTo>
                <a:cubicBezTo>
                  <a:pt x="28" y="84"/>
                  <a:pt x="29" y="84"/>
                  <a:pt x="30" y="84"/>
                </a:cubicBezTo>
                <a:cubicBezTo>
                  <a:pt x="31" y="84"/>
                  <a:pt x="32" y="84"/>
                  <a:pt x="33" y="83"/>
                </a:cubicBezTo>
                <a:cubicBezTo>
                  <a:pt x="34" y="82"/>
                  <a:pt x="34" y="81"/>
                  <a:pt x="34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4" y="80"/>
                  <a:pt x="46" y="79"/>
                  <a:pt x="46" y="76"/>
                </a:cubicBezTo>
                <a:cubicBezTo>
                  <a:pt x="46" y="64"/>
                  <a:pt x="46" y="64"/>
                  <a:pt x="46" y="64"/>
                </a:cubicBezTo>
                <a:cubicBezTo>
                  <a:pt x="46" y="61"/>
                  <a:pt x="47" y="58"/>
                  <a:pt x="55" y="48"/>
                </a:cubicBezTo>
                <a:cubicBezTo>
                  <a:pt x="58" y="42"/>
                  <a:pt x="60" y="37"/>
                  <a:pt x="60" y="30"/>
                </a:cubicBezTo>
                <a:cubicBezTo>
                  <a:pt x="60" y="14"/>
                  <a:pt x="47" y="0"/>
                  <a:pt x="30" y="0"/>
                </a:cubicBezTo>
                <a:close/>
                <a:moveTo>
                  <a:pt x="38" y="72"/>
                </a:moveTo>
                <a:cubicBezTo>
                  <a:pt x="22" y="72"/>
                  <a:pt x="22" y="72"/>
                  <a:pt x="22" y="72"/>
                </a:cubicBezTo>
                <a:cubicBezTo>
                  <a:pt x="22" y="68"/>
                  <a:pt x="22" y="68"/>
                  <a:pt x="22" y="68"/>
                </a:cubicBezTo>
                <a:cubicBezTo>
                  <a:pt x="38" y="68"/>
                  <a:pt x="38" y="68"/>
                  <a:pt x="38" y="68"/>
                </a:cubicBezTo>
                <a:lnTo>
                  <a:pt x="38" y="72"/>
                </a:lnTo>
                <a:close/>
                <a:moveTo>
                  <a:pt x="48" y="43"/>
                </a:moveTo>
                <a:cubicBezTo>
                  <a:pt x="42" y="51"/>
                  <a:pt x="39" y="56"/>
                  <a:pt x="38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0"/>
                  <a:pt x="32" y="48"/>
                  <a:pt x="30" y="48"/>
                </a:cubicBezTo>
                <a:cubicBezTo>
                  <a:pt x="28" y="48"/>
                  <a:pt x="26" y="50"/>
                  <a:pt x="26" y="52"/>
                </a:cubicBezTo>
                <a:cubicBezTo>
                  <a:pt x="26" y="60"/>
                  <a:pt x="26" y="60"/>
                  <a:pt x="26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56"/>
                  <a:pt x="18" y="52"/>
                  <a:pt x="12" y="44"/>
                </a:cubicBezTo>
                <a:cubicBezTo>
                  <a:pt x="12" y="43"/>
                  <a:pt x="12" y="43"/>
                  <a:pt x="12" y="43"/>
                </a:cubicBezTo>
                <a:cubicBezTo>
                  <a:pt x="9" y="39"/>
                  <a:pt x="8" y="35"/>
                  <a:pt x="8" y="30"/>
                </a:cubicBezTo>
                <a:cubicBezTo>
                  <a:pt x="8" y="18"/>
                  <a:pt x="18" y="8"/>
                  <a:pt x="30" y="8"/>
                </a:cubicBezTo>
                <a:cubicBezTo>
                  <a:pt x="42" y="8"/>
                  <a:pt x="52" y="18"/>
                  <a:pt x="52" y="30"/>
                </a:cubicBezTo>
                <a:cubicBezTo>
                  <a:pt x="52" y="35"/>
                  <a:pt x="51" y="39"/>
                  <a:pt x="48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227" name="Chart 226"/>
          <p:cNvGraphicFramePr/>
          <p:nvPr>
            <p:extLst>
              <p:ext uri="{D42A27DB-BD31-4B8C-83A1-F6EECF244321}">
                <p14:modId xmlns:p14="http://schemas.microsoft.com/office/powerpoint/2010/main" val="3226330910"/>
              </p:ext>
            </p:extLst>
          </p:nvPr>
        </p:nvGraphicFramePr>
        <p:xfrm>
          <a:off x="4589322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8" name="Oval 227"/>
          <p:cNvSpPr/>
          <p:nvPr/>
        </p:nvSpPr>
        <p:spPr>
          <a:xfrm>
            <a:off x="7304376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9" name="Oval 228"/>
          <p:cNvSpPr/>
          <p:nvPr/>
        </p:nvSpPr>
        <p:spPr>
          <a:xfrm>
            <a:off x="7831150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0" name="Oval 229"/>
          <p:cNvSpPr/>
          <p:nvPr/>
        </p:nvSpPr>
        <p:spPr>
          <a:xfrm>
            <a:off x="8357924" y="4210720"/>
            <a:ext cx="472266" cy="4722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1" name="Freeform 213"/>
          <p:cNvSpPr>
            <a:spLocks noEditPoints="1"/>
          </p:cNvSpPr>
          <p:nvPr/>
        </p:nvSpPr>
        <p:spPr bwMode="auto">
          <a:xfrm>
            <a:off x="8479818" y="4349390"/>
            <a:ext cx="217862" cy="194926"/>
          </a:xfrm>
          <a:custGeom>
            <a:avLst/>
            <a:gdLst>
              <a:gd name="T0" fmla="*/ 60 w 72"/>
              <a:gd name="T1" fmla="*/ 8 h 64"/>
              <a:gd name="T2" fmla="*/ 64 w 72"/>
              <a:gd name="T3" fmla="*/ 12 h 64"/>
              <a:gd name="T4" fmla="*/ 64 w 72"/>
              <a:gd name="T5" fmla="*/ 40 h 64"/>
              <a:gd name="T6" fmla="*/ 60 w 72"/>
              <a:gd name="T7" fmla="*/ 44 h 64"/>
              <a:gd name="T8" fmla="*/ 25 w 72"/>
              <a:gd name="T9" fmla="*/ 44 h 64"/>
              <a:gd name="T10" fmla="*/ 24 w 72"/>
              <a:gd name="T11" fmla="*/ 44 h 64"/>
              <a:gd name="T12" fmla="*/ 24 w 72"/>
              <a:gd name="T13" fmla="*/ 44 h 64"/>
              <a:gd name="T14" fmla="*/ 12 w 72"/>
              <a:gd name="T15" fmla="*/ 44 h 64"/>
              <a:gd name="T16" fmla="*/ 8 w 72"/>
              <a:gd name="T17" fmla="*/ 40 h 64"/>
              <a:gd name="T18" fmla="*/ 8 w 72"/>
              <a:gd name="T19" fmla="*/ 12 h 64"/>
              <a:gd name="T20" fmla="*/ 12 w 72"/>
              <a:gd name="T21" fmla="*/ 8 h 64"/>
              <a:gd name="T22" fmla="*/ 60 w 72"/>
              <a:gd name="T23" fmla="*/ 8 h 64"/>
              <a:gd name="T24" fmla="*/ 60 w 72"/>
              <a:gd name="T25" fmla="*/ 0 h 64"/>
              <a:gd name="T26" fmla="*/ 12 w 72"/>
              <a:gd name="T27" fmla="*/ 0 h 64"/>
              <a:gd name="T28" fmla="*/ 0 w 72"/>
              <a:gd name="T29" fmla="*/ 12 h 64"/>
              <a:gd name="T30" fmla="*/ 0 w 72"/>
              <a:gd name="T31" fmla="*/ 40 h 64"/>
              <a:gd name="T32" fmla="*/ 12 w 72"/>
              <a:gd name="T33" fmla="*/ 52 h 64"/>
              <a:gd name="T34" fmla="*/ 16 w 72"/>
              <a:gd name="T35" fmla="*/ 52 h 64"/>
              <a:gd name="T36" fmla="*/ 16 w 72"/>
              <a:gd name="T37" fmla="*/ 64 h 64"/>
              <a:gd name="T38" fmla="*/ 28 w 72"/>
              <a:gd name="T39" fmla="*/ 52 h 64"/>
              <a:gd name="T40" fmla="*/ 60 w 72"/>
              <a:gd name="T41" fmla="*/ 52 h 64"/>
              <a:gd name="T42" fmla="*/ 72 w 72"/>
              <a:gd name="T43" fmla="*/ 40 h 64"/>
              <a:gd name="T44" fmla="*/ 72 w 72"/>
              <a:gd name="T45" fmla="*/ 12 h 64"/>
              <a:gd name="T46" fmla="*/ 60 w 72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64">
                <a:moveTo>
                  <a:pt x="60" y="8"/>
                </a:moveTo>
                <a:cubicBezTo>
                  <a:pt x="62" y="8"/>
                  <a:pt x="64" y="10"/>
                  <a:pt x="64" y="12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2"/>
                  <a:pt x="62" y="44"/>
                  <a:pt x="60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0" y="44"/>
                  <a:pt x="8" y="42"/>
                  <a:pt x="8" y="40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60" y="8"/>
                  <a:pt x="60" y="8"/>
                  <a:pt x="60" y="8"/>
                </a:cubicBezTo>
                <a:moveTo>
                  <a:pt x="6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6"/>
                  <a:pt x="5" y="52"/>
                  <a:pt x="12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52"/>
                  <a:pt x="28" y="52"/>
                  <a:pt x="2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6" y="52"/>
                  <a:pt x="72" y="46"/>
                  <a:pt x="72" y="40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5"/>
                  <a:pt x="66" y="0"/>
                  <a:pt x="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2" name="Freeform 243"/>
          <p:cNvSpPr>
            <a:spLocks noEditPoints="1"/>
          </p:cNvSpPr>
          <p:nvPr/>
        </p:nvSpPr>
        <p:spPr bwMode="auto">
          <a:xfrm>
            <a:off x="7434849" y="4335054"/>
            <a:ext cx="206396" cy="223598"/>
          </a:xfrm>
          <a:custGeom>
            <a:avLst/>
            <a:gdLst>
              <a:gd name="T0" fmla="*/ 58 w 68"/>
              <a:gd name="T1" fmla="*/ 16 h 74"/>
              <a:gd name="T2" fmla="*/ 46 w 68"/>
              <a:gd name="T3" fmla="*/ 13 h 74"/>
              <a:gd name="T4" fmla="*/ 46 w 68"/>
              <a:gd name="T5" fmla="*/ 12 h 74"/>
              <a:gd name="T6" fmla="*/ 34 w 68"/>
              <a:gd name="T7" fmla="*/ 0 h 74"/>
              <a:gd name="T8" fmla="*/ 22 w 68"/>
              <a:gd name="T9" fmla="*/ 12 h 74"/>
              <a:gd name="T10" fmla="*/ 22 w 68"/>
              <a:gd name="T11" fmla="*/ 13 h 74"/>
              <a:gd name="T12" fmla="*/ 10 w 68"/>
              <a:gd name="T13" fmla="*/ 16 h 74"/>
              <a:gd name="T14" fmla="*/ 0 w 68"/>
              <a:gd name="T15" fmla="*/ 40 h 74"/>
              <a:gd name="T16" fmla="*/ 10 w 68"/>
              <a:gd name="T17" fmla="*/ 64 h 74"/>
              <a:gd name="T18" fmla="*/ 34 w 68"/>
              <a:gd name="T19" fmla="*/ 74 h 74"/>
              <a:gd name="T20" fmla="*/ 58 w 68"/>
              <a:gd name="T21" fmla="*/ 64 h 74"/>
              <a:gd name="T22" fmla="*/ 68 w 68"/>
              <a:gd name="T23" fmla="*/ 40 h 74"/>
              <a:gd name="T24" fmla="*/ 58 w 68"/>
              <a:gd name="T25" fmla="*/ 16 h 74"/>
              <a:gd name="T26" fmla="*/ 30 w 68"/>
              <a:gd name="T27" fmla="*/ 12 h 74"/>
              <a:gd name="T28" fmla="*/ 34 w 68"/>
              <a:gd name="T29" fmla="*/ 8 h 74"/>
              <a:gd name="T30" fmla="*/ 38 w 68"/>
              <a:gd name="T31" fmla="*/ 12 h 74"/>
              <a:gd name="T32" fmla="*/ 38 w 68"/>
              <a:gd name="T33" fmla="*/ 32 h 74"/>
              <a:gd name="T34" fmla="*/ 34 w 68"/>
              <a:gd name="T35" fmla="*/ 36 h 74"/>
              <a:gd name="T36" fmla="*/ 30 w 68"/>
              <a:gd name="T37" fmla="*/ 32 h 74"/>
              <a:gd name="T38" fmla="*/ 30 w 68"/>
              <a:gd name="T39" fmla="*/ 12 h 74"/>
              <a:gd name="T40" fmla="*/ 26 w 68"/>
              <a:gd name="T41" fmla="*/ 27 h 74"/>
              <a:gd name="T42" fmla="*/ 26 w 68"/>
              <a:gd name="T43" fmla="*/ 32 h 74"/>
              <a:gd name="T44" fmla="*/ 34 w 68"/>
              <a:gd name="T45" fmla="*/ 40 h 74"/>
              <a:gd name="T46" fmla="*/ 42 w 68"/>
              <a:gd name="T47" fmla="*/ 32 h 74"/>
              <a:gd name="T48" fmla="*/ 42 w 68"/>
              <a:gd name="T49" fmla="*/ 27 h 74"/>
              <a:gd name="T50" fmla="*/ 44 w 68"/>
              <a:gd name="T51" fmla="*/ 30 h 74"/>
              <a:gd name="T52" fmla="*/ 48 w 68"/>
              <a:gd name="T53" fmla="*/ 40 h 74"/>
              <a:gd name="T54" fmla="*/ 44 w 68"/>
              <a:gd name="T55" fmla="*/ 50 h 74"/>
              <a:gd name="T56" fmla="*/ 24 w 68"/>
              <a:gd name="T57" fmla="*/ 50 h 74"/>
              <a:gd name="T58" fmla="*/ 20 w 68"/>
              <a:gd name="T59" fmla="*/ 40 h 74"/>
              <a:gd name="T60" fmla="*/ 24 w 68"/>
              <a:gd name="T61" fmla="*/ 30 h 74"/>
              <a:gd name="T62" fmla="*/ 26 w 68"/>
              <a:gd name="T63" fmla="*/ 27 h 74"/>
              <a:gd name="T64" fmla="*/ 52 w 68"/>
              <a:gd name="T65" fmla="*/ 59 h 74"/>
              <a:gd name="T66" fmla="*/ 34 w 68"/>
              <a:gd name="T67" fmla="*/ 66 h 74"/>
              <a:gd name="T68" fmla="*/ 16 w 68"/>
              <a:gd name="T69" fmla="*/ 59 h 74"/>
              <a:gd name="T70" fmla="*/ 8 w 68"/>
              <a:gd name="T71" fmla="*/ 40 h 74"/>
              <a:gd name="T72" fmla="*/ 16 w 68"/>
              <a:gd name="T73" fmla="*/ 22 h 74"/>
              <a:gd name="T74" fmla="*/ 21 w 68"/>
              <a:gd name="T75" fmla="*/ 22 h 74"/>
              <a:gd name="T76" fmla="*/ 21 w 68"/>
              <a:gd name="T77" fmla="*/ 27 h 74"/>
              <a:gd name="T78" fmla="*/ 16 w 68"/>
              <a:gd name="T79" fmla="*/ 40 h 74"/>
              <a:gd name="T80" fmla="*/ 21 w 68"/>
              <a:gd name="T81" fmla="*/ 53 h 74"/>
              <a:gd name="T82" fmla="*/ 34 w 68"/>
              <a:gd name="T83" fmla="*/ 58 h 74"/>
              <a:gd name="T84" fmla="*/ 47 w 68"/>
              <a:gd name="T85" fmla="*/ 53 h 74"/>
              <a:gd name="T86" fmla="*/ 52 w 68"/>
              <a:gd name="T87" fmla="*/ 40 h 74"/>
              <a:gd name="T88" fmla="*/ 47 w 68"/>
              <a:gd name="T89" fmla="*/ 27 h 74"/>
              <a:gd name="T90" fmla="*/ 47 w 68"/>
              <a:gd name="T91" fmla="*/ 22 h 74"/>
              <a:gd name="T92" fmla="*/ 52 w 68"/>
              <a:gd name="T93" fmla="*/ 22 h 74"/>
              <a:gd name="T94" fmla="*/ 60 w 68"/>
              <a:gd name="T95" fmla="*/ 40 h 74"/>
              <a:gd name="T96" fmla="*/ 52 w 68"/>
              <a:gd name="T97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" h="74">
                <a:moveTo>
                  <a:pt x="58" y="16"/>
                </a:moveTo>
                <a:cubicBezTo>
                  <a:pt x="55" y="13"/>
                  <a:pt x="50" y="12"/>
                  <a:pt x="46" y="13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5"/>
                  <a:pt x="41" y="0"/>
                  <a:pt x="34" y="0"/>
                </a:cubicBezTo>
                <a:cubicBezTo>
                  <a:pt x="27" y="0"/>
                  <a:pt x="22" y="5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2"/>
                  <a:pt x="13" y="13"/>
                  <a:pt x="10" y="16"/>
                </a:cubicBezTo>
                <a:cubicBezTo>
                  <a:pt x="4" y="23"/>
                  <a:pt x="0" y="31"/>
                  <a:pt x="0" y="40"/>
                </a:cubicBezTo>
                <a:cubicBezTo>
                  <a:pt x="0" y="49"/>
                  <a:pt x="4" y="58"/>
                  <a:pt x="10" y="64"/>
                </a:cubicBezTo>
                <a:cubicBezTo>
                  <a:pt x="16" y="71"/>
                  <a:pt x="25" y="74"/>
                  <a:pt x="34" y="74"/>
                </a:cubicBezTo>
                <a:cubicBezTo>
                  <a:pt x="43" y="74"/>
                  <a:pt x="52" y="71"/>
                  <a:pt x="58" y="64"/>
                </a:cubicBezTo>
                <a:cubicBezTo>
                  <a:pt x="65" y="58"/>
                  <a:pt x="68" y="49"/>
                  <a:pt x="68" y="40"/>
                </a:cubicBezTo>
                <a:cubicBezTo>
                  <a:pt x="68" y="31"/>
                  <a:pt x="65" y="23"/>
                  <a:pt x="58" y="16"/>
                </a:cubicBezTo>
                <a:close/>
                <a:moveTo>
                  <a:pt x="30" y="12"/>
                </a:moveTo>
                <a:cubicBezTo>
                  <a:pt x="30" y="10"/>
                  <a:pt x="32" y="8"/>
                  <a:pt x="34" y="8"/>
                </a:cubicBezTo>
                <a:cubicBezTo>
                  <a:pt x="36" y="8"/>
                  <a:pt x="38" y="10"/>
                  <a:pt x="38" y="1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6" y="36"/>
                  <a:pt x="34" y="36"/>
                </a:cubicBezTo>
                <a:cubicBezTo>
                  <a:pt x="32" y="36"/>
                  <a:pt x="30" y="34"/>
                  <a:pt x="30" y="32"/>
                </a:cubicBezTo>
                <a:lnTo>
                  <a:pt x="30" y="12"/>
                </a:lnTo>
                <a:close/>
                <a:moveTo>
                  <a:pt x="26" y="27"/>
                </a:moveTo>
                <a:cubicBezTo>
                  <a:pt x="26" y="32"/>
                  <a:pt x="26" y="32"/>
                  <a:pt x="26" y="32"/>
                </a:cubicBezTo>
                <a:cubicBezTo>
                  <a:pt x="26" y="36"/>
                  <a:pt x="30" y="40"/>
                  <a:pt x="34" y="40"/>
                </a:cubicBezTo>
                <a:cubicBezTo>
                  <a:pt x="39" y="40"/>
                  <a:pt x="42" y="36"/>
                  <a:pt x="42" y="3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8"/>
                  <a:pt x="43" y="29"/>
                  <a:pt x="44" y="30"/>
                </a:cubicBezTo>
                <a:cubicBezTo>
                  <a:pt x="47" y="33"/>
                  <a:pt x="48" y="36"/>
                  <a:pt x="48" y="40"/>
                </a:cubicBezTo>
                <a:cubicBezTo>
                  <a:pt x="48" y="44"/>
                  <a:pt x="47" y="47"/>
                  <a:pt x="44" y="50"/>
                </a:cubicBezTo>
                <a:cubicBezTo>
                  <a:pt x="39" y="55"/>
                  <a:pt x="29" y="55"/>
                  <a:pt x="24" y="50"/>
                </a:cubicBezTo>
                <a:cubicBezTo>
                  <a:pt x="22" y="47"/>
                  <a:pt x="20" y="44"/>
                  <a:pt x="20" y="40"/>
                </a:cubicBezTo>
                <a:cubicBezTo>
                  <a:pt x="20" y="36"/>
                  <a:pt x="22" y="33"/>
                  <a:pt x="24" y="30"/>
                </a:cubicBezTo>
                <a:cubicBezTo>
                  <a:pt x="25" y="29"/>
                  <a:pt x="26" y="28"/>
                  <a:pt x="26" y="27"/>
                </a:cubicBezTo>
                <a:close/>
                <a:moveTo>
                  <a:pt x="52" y="59"/>
                </a:moveTo>
                <a:cubicBezTo>
                  <a:pt x="48" y="63"/>
                  <a:pt x="41" y="66"/>
                  <a:pt x="34" y="66"/>
                </a:cubicBezTo>
                <a:cubicBezTo>
                  <a:pt x="27" y="66"/>
                  <a:pt x="21" y="63"/>
                  <a:pt x="16" y="59"/>
                </a:cubicBezTo>
                <a:cubicBezTo>
                  <a:pt x="11" y="54"/>
                  <a:pt x="8" y="47"/>
                  <a:pt x="8" y="40"/>
                </a:cubicBezTo>
                <a:cubicBezTo>
                  <a:pt x="8" y="33"/>
                  <a:pt x="11" y="27"/>
                  <a:pt x="16" y="22"/>
                </a:cubicBezTo>
                <a:cubicBezTo>
                  <a:pt x="17" y="20"/>
                  <a:pt x="20" y="20"/>
                  <a:pt x="21" y="22"/>
                </a:cubicBezTo>
                <a:cubicBezTo>
                  <a:pt x="23" y="23"/>
                  <a:pt x="23" y="26"/>
                  <a:pt x="21" y="27"/>
                </a:cubicBezTo>
                <a:cubicBezTo>
                  <a:pt x="18" y="31"/>
                  <a:pt x="16" y="35"/>
                  <a:pt x="16" y="40"/>
                </a:cubicBezTo>
                <a:cubicBezTo>
                  <a:pt x="16" y="45"/>
                  <a:pt x="18" y="49"/>
                  <a:pt x="21" y="53"/>
                </a:cubicBezTo>
                <a:cubicBezTo>
                  <a:pt x="25" y="56"/>
                  <a:pt x="29" y="58"/>
                  <a:pt x="34" y="58"/>
                </a:cubicBezTo>
                <a:cubicBezTo>
                  <a:pt x="39" y="58"/>
                  <a:pt x="43" y="56"/>
                  <a:pt x="47" y="53"/>
                </a:cubicBezTo>
                <a:cubicBezTo>
                  <a:pt x="50" y="49"/>
                  <a:pt x="52" y="45"/>
                  <a:pt x="52" y="40"/>
                </a:cubicBezTo>
                <a:cubicBezTo>
                  <a:pt x="52" y="35"/>
                  <a:pt x="50" y="31"/>
                  <a:pt x="47" y="27"/>
                </a:cubicBezTo>
                <a:cubicBezTo>
                  <a:pt x="45" y="26"/>
                  <a:pt x="45" y="23"/>
                  <a:pt x="47" y="22"/>
                </a:cubicBezTo>
                <a:cubicBezTo>
                  <a:pt x="48" y="20"/>
                  <a:pt x="51" y="20"/>
                  <a:pt x="52" y="22"/>
                </a:cubicBezTo>
                <a:cubicBezTo>
                  <a:pt x="57" y="27"/>
                  <a:pt x="60" y="33"/>
                  <a:pt x="60" y="40"/>
                </a:cubicBezTo>
                <a:cubicBezTo>
                  <a:pt x="60" y="47"/>
                  <a:pt x="57" y="54"/>
                  <a:pt x="52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3" name="Freeform 347"/>
          <p:cNvSpPr>
            <a:spLocks noEditPoints="1"/>
          </p:cNvSpPr>
          <p:nvPr/>
        </p:nvSpPr>
        <p:spPr bwMode="auto">
          <a:xfrm>
            <a:off x="7960198" y="4345566"/>
            <a:ext cx="202574" cy="202574"/>
          </a:xfrm>
          <a:custGeom>
            <a:avLst/>
            <a:gdLst>
              <a:gd name="T0" fmla="*/ 38 w 67"/>
              <a:gd name="T1" fmla="*/ 26 h 67"/>
              <a:gd name="T2" fmla="*/ 30 w 67"/>
              <a:gd name="T3" fmla="*/ 26 h 67"/>
              <a:gd name="T4" fmla="*/ 30 w 67"/>
              <a:gd name="T5" fmla="*/ 18 h 67"/>
              <a:gd name="T6" fmla="*/ 28 w 67"/>
              <a:gd name="T7" fmla="*/ 16 h 67"/>
              <a:gd name="T8" fmla="*/ 26 w 67"/>
              <a:gd name="T9" fmla="*/ 18 h 67"/>
              <a:gd name="T10" fmla="*/ 26 w 67"/>
              <a:gd name="T11" fmla="*/ 26 h 67"/>
              <a:gd name="T12" fmla="*/ 18 w 67"/>
              <a:gd name="T13" fmla="*/ 26 h 67"/>
              <a:gd name="T14" fmla="*/ 16 w 67"/>
              <a:gd name="T15" fmla="*/ 28 h 67"/>
              <a:gd name="T16" fmla="*/ 18 w 67"/>
              <a:gd name="T17" fmla="*/ 30 h 67"/>
              <a:gd name="T18" fmla="*/ 26 w 67"/>
              <a:gd name="T19" fmla="*/ 30 h 67"/>
              <a:gd name="T20" fmla="*/ 26 w 67"/>
              <a:gd name="T21" fmla="*/ 38 h 67"/>
              <a:gd name="T22" fmla="*/ 28 w 67"/>
              <a:gd name="T23" fmla="*/ 40 h 67"/>
              <a:gd name="T24" fmla="*/ 30 w 67"/>
              <a:gd name="T25" fmla="*/ 38 h 67"/>
              <a:gd name="T26" fmla="*/ 30 w 67"/>
              <a:gd name="T27" fmla="*/ 30 h 67"/>
              <a:gd name="T28" fmla="*/ 38 w 67"/>
              <a:gd name="T29" fmla="*/ 30 h 67"/>
              <a:gd name="T30" fmla="*/ 40 w 67"/>
              <a:gd name="T31" fmla="*/ 28 h 67"/>
              <a:gd name="T32" fmla="*/ 38 w 67"/>
              <a:gd name="T33" fmla="*/ 26 h 67"/>
              <a:gd name="T34" fmla="*/ 63 w 67"/>
              <a:gd name="T35" fmla="*/ 46 h 67"/>
              <a:gd name="T36" fmla="*/ 54 w 67"/>
              <a:gd name="T37" fmla="*/ 36 h 67"/>
              <a:gd name="T38" fmla="*/ 56 w 67"/>
              <a:gd name="T39" fmla="*/ 28 h 67"/>
              <a:gd name="T40" fmla="*/ 28 w 67"/>
              <a:gd name="T41" fmla="*/ 0 h 67"/>
              <a:gd name="T42" fmla="*/ 0 w 67"/>
              <a:gd name="T43" fmla="*/ 28 h 67"/>
              <a:gd name="T44" fmla="*/ 28 w 67"/>
              <a:gd name="T45" fmla="*/ 56 h 67"/>
              <a:gd name="T46" fmla="*/ 36 w 67"/>
              <a:gd name="T47" fmla="*/ 54 h 67"/>
              <a:gd name="T48" fmla="*/ 46 w 67"/>
              <a:gd name="T49" fmla="*/ 64 h 67"/>
              <a:gd name="T50" fmla="*/ 54 w 67"/>
              <a:gd name="T51" fmla="*/ 67 h 67"/>
              <a:gd name="T52" fmla="*/ 67 w 67"/>
              <a:gd name="T53" fmla="*/ 54 h 67"/>
              <a:gd name="T54" fmla="*/ 63 w 67"/>
              <a:gd name="T55" fmla="*/ 46 h 67"/>
              <a:gd name="T56" fmla="*/ 48 w 67"/>
              <a:gd name="T57" fmla="*/ 41 h 67"/>
              <a:gd name="T58" fmla="*/ 57 w 67"/>
              <a:gd name="T59" fmla="*/ 51 h 67"/>
              <a:gd name="T60" fmla="*/ 59 w 67"/>
              <a:gd name="T61" fmla="*/ 54 h 67"/>
              <a:gd name="T62" fmla="*/ 54 w 67"/>
              <a:gd name="T63" fmla="*/ 59 h 67"/>
              <a:gd name="T64" fmla="*/ 51 w 67"/>
              <a:gd name="T65" fmla="*/ 58 h 67"/>
              <a:gd name="T66" fmla="*/ 41 w 67"/>
              <a:gd name="T67" fmla="*/ 48 h 67"/>
              <a:gd name="T68" fmla="*/ 48 w 67"/>
              <a:gd name="T69" fmla="*/ 41 h 67"/>
              <a:gd name="T70" fmla="*/ 8 w 67"/>
              <a:gd name="T71" fmla="*/ 28 h 67"/>
              <a:gd name="T72" fmla="*/ 28 w 67"/>
              <a:gd name="T73" fmla="*/ 8 h 67"/>
              <a:gd name="T74" fmla="*/ 48 w 67"/>
              <a:gd name="T75" fmla="*/ 28 h 67"/>
              <a:gd name="T76" fmla="*/ 28 w 67"/>
              <a:gd name="T77" fmla="*/ 48 h 67"/>
              <a:gd name="T78" fmla="*/ 8 w 67"/>
              <a:gd name="T79" fmla="*/ 2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38" y="26"/>
                </a:moveTo>
                <a:cubicBezTo>
                  <a:pt x="30" y="26"/>
                  <a:pt x="30" y="26"/>
                  <a:pt x="30" y="26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26"/>
                  <a:pt x="26" y="26"/>
                  <a:pt x="2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6"/>
                  <a:pt x="16" y="27"/>
                  <a:pt x="16" y="28"/>
                </a:cubicBezTo>
                <a:cubicBezTo>
                  <a:pt x="16" y="29"/>
                  <a:pt x="17" y="30"/>
                  <a:pt x="18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9"/>
                  <a:pt x="27" y="40"/>
                  <a:pt x="28" y="40"/>
                </a:cubicBezTo>
                <a:cubicBezTo>
                  <a:pt x="29" y="40"/>
                  <a:pt x="30" y="39"/>
                  <a:pt x="30" y="38"/>
                </a:cubicBezTo>
                <a:cubicBezTo>
                  <a:pt x="30" y="30"/>
                  <a:pt x="30" y="30"/>
                  <a:pt x="3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9" y="30"/>
                  <a:pt x="40" y="29"/>
                  <a:pt x="40" y="28"/>
                </a:cubicBezTo>
                <a:cubicBezTo>
                  <a:pt x="40" y="27"/>
                  <a:pt x="39" y="26"/>
                  <a:pt x="38" y="26"/>
                </a:cubicBezTo>
                <a:close/>
                <a:moveTo>
                  <a:pt x="63" y="46"/>
                </a:moveTo>
                <a:cubicBezTo>
                  <a:pt x="54" y="36"/>
                  <a:pt x="54" y="36"/>
                  <a:pt x="54" y="36"/>
                </a:cubicBezTo>
                <a:cubicBezTo>
                  <a:pt x="55" y="34"/>
                  <a:pt x="56" y="31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1" y="56"/>
                  <a:pt x="34" y="55"/>
                  <a:pt x="36" y="54"/>
                </a:cubicBezTo>
                <a:cubicBezTo>
                  <a:pt x="46" y="64"/>
                  <a:pt x="46" y="64"/>
                  <a:pt x="46" y="64"/>
                </a:cubicBezTo>
                <a:cubicBezTo>
                  <a:pt x="48" y="66"/>
                  <a:pt x="51" y="67"/>
                  <a:pt x="54" y="67"/>
                </a:cubicBezTo>
                <a:cubicBezTo>
                  <a:pt x="61" y="67"/>
                  <a:pt x="67" y="61"/>
                  <a:pt x="67" y="54"/>
                </a:cubicBezTo>
                <a:cubicBezTo>
                  <a:pt x="67" y="51"/>
                  <a:pt x="66" y="48"/>
                  <a:pt x="63" y="46"/>
                </a:cubicBezTo>
                <a:close/>
                <a:moveTo>
                  <a:pt x="48" y="41"/>
                </a:moveTo>
                <a:cubicBezTo>
                  <a:pt x="57" y="51"/>
                  <a:pt x="57" y="51"/>
                  <a:pt x="57" y="51"/>
                </a:cubicBezTo>
                <a:cubicBezTo>
                  <a:pt x="58" y="52"/>
                  <a:pt x="59" y="53"/>
                  <a:pt x="59" y="54"/>
                </a:cubicBezTo>
                <a:cubicBezTo>
                  <a:pt x="59" y="57"/>
                  <a:pt x="57" y="59"/>
                  <a:pt x="54" y="59"/>
                </a:cubicBezTo>
                <a:cubicBezTo>
                  <a:pt x="53" y="59"/>
                  <a:pt x="52" y="59"/>
                  <a:pt x="51" y="58"/>
                </a:cubicBezTo>
                <a:cubicBezTo>
                  <a:pt x="41" y="48"/>
                  <a:pt x="41" y="48"/>
                  <a:pt x="41" y="48"/>
                </a:cubicBezTo>
                <a:cubicBezTo>
                  <a:pt x="44" y="46"/>
                  <a:pt x="46" y="44"/>
                  <a:pt x="48" y="41"/>
                </a:cubicBezTo>
                <a:close/>
                <a:moveTo>
                  <a:pt x="8" y="28"/>
                </a:move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ubicBezTo>
                  <a:pt x="17" y="48"/>
                  <a:pt x="8" y="39"/>
                  <a:pt x="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34" name="Rounded Rectangle 233"/>
          <p:cNvSpPr/>
          <p:nvPr/>
        </p:nvSpPr>
        <p:spPr>
          <a:xfrm>
            <a:off x="6916485" y="1467992"/>
            <a:ext cx="2337150" cy="4207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2013</a:t>
            </a:r>
            <a:endParaRPr lang="uk-UA" sz="16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 flipV="1">
            <a:off x="7776642" y="400520"/>
            <a:ext cx="616836" cy="1009742"/>
            <a:chOff x="577754" y="-368806"/>
            <a:chExt cx="501000" cy="820122"/>
          </a:xfrm>
        </p:grpSpPr>
        <p:cxnSp>
          <p:nvCxnSpPr>
            <p:cNvPr id="236" name="Straight Connector 235"/>
            <p:cNvCxnSpPr>
              <a:stCxn id="237" idx="4"/>
              <a:endCxn id="238" idx="0"/>
            </p:cNvCxnSpPr>
            <p:nvPr/>
          </p:nvCxnSpPr>
          <p:spPr>
            <a:xfrm flipV="1">
              <a:off x="828254" y="-287240"/>
              <a:ext cx="1" cy="237556"/>
            </a:xfrm>
            <a:prstGeom prst="line">
              <a:avLst/>
            </a:prstGeom>
            <a:ln w="9525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/>
            <p:cNvSpPr/>
            <p:nvPr/>
          </p:nvSpPr>
          <p:spPr>
            <a:xfrm flipV="1">
              <a:off x="577754" y="-49684"/>
              <a:ext cx="501000" cy="501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 flipV="1">
              <a:off x="787471" y="-368806"/>
              <a:ext cx="81568" cy="81566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7137814" y="1875148"/>
            <a:ext cx="1861794" cy="2262223"/>
            <a:chOff x="1023089" y="2489628"/>
            <a:chExt cx="1512168" cy="1837402"/>
          </a:xfrm>
        </p:grpSpPr>
        <p:sp>
          <p:nvSpPr>
            <p:cNvPr id="240" name="Rounded Rectangle 239"/>
            <p:cNvSpPr/>
            <p:nvPr/>
          </p:nvSpPr>
          <p:spPr>
            <a:xfrm>
              <a:off x="1023089" y="2806842"/>
              <a:ext cx="1512168" cy="3886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Subtitle Text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023089" y="3255062"/>
              <a:ext cx="1512168" cy="1071968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rtlCol="0" anchor="t"/>
            <a:lstStyle/>
            <a:p>
              <a:pPr algn="ctr"/>
              <a:r>
                <a:rPr lang="en-US" sz="1000" dirty="0"/>
                <a:t>Lorem Ipsum has been the industry's standard dummy text ever since the 1500s, when an unknown printer took a galley of type and scrambled it to make a type specimen book.</a:t>
              </a:r>
              <a:endParaRPr lang="uk-UA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1779173" y="2489628"/>
              <a:ext cx="0" cy="251592"/>
            </a:xfrm>
            <a:prstGeom prst="line">
              <a:avLst/>
            </a:prstGeom>
            <a:ln>
              <a:solidFill>
                <a:srgbClr val="FFFF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3" name="Chart 242"/>
          <p:cNvGraphicFramePr/>
          <p:nvPr>
            <p:extLst>
              <p:ext uri="{D42A27DB-BD31-4B8C-83A1-F6EECF244321}">
                <p14:modId xmlns:p14="http://schemas.microsoft.com/office/powerpoint/2010/main" val="2763147568"/>
              </p:ext>
            </p:extLst>
          </p:nvPr>
        </p:nvGraphicFramePr>
        <p:xfrm>
          <a:off x="7051864" y="4544316"/>
          <a:ext cx="1947744" cy="210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4" name="Freeform 156"/>
          <p:cNvSpPr>
            <a:spLocks noEditPoints="1"/>
          </p:cNvSpPr>
          <p:nvPr/>
        </p:nvSpPr>
        <p:spPr bwMode="auto">
          <a:xfrm>
            <a:off x="7904826" y="583537"/>
            <a:ext cx="354080" cy="263726"/>
          </a:xfrm>
          <a:custGeom>
            <a:avLst/>
            <a:gdLst>
              <a:gd name="T0" fmla="*/ 46 w 92"/>
              <a:gd name="T1" fmla="*/ 40 h 68"/>
              <a:gd name="T2" fmla="*/ 66 w 92"/>
              <a:gd name="T3" fmla="*/ 20 h 68"/>
              <a:gd name="T4" fmla="*/ 46 w 92"/>
              <a:gd name="T5" fmla="*/ 0 h 68"/>
              <a:gd name="T6" fmla="*/ 26 w 92"/>
              <a:gd name="T7" fmla="*/ 20 h 68"/>
              <a:gd name="T8" fmla="*/ 46 w 92"/>
              <a:gd name="T9" fmla="*/ 40 h 68"/>
              <a:gd name="T10" fmla="*/ 46 w 92"/>
              <a:gd name="T11" fmla="*/ 8 h 68"/>
              <a:gd name="T12" fmla="*/ 58 w 92"/>
              <a:gd name="T13" fmla="*/ 20 h 68"/>
              <a:gd name="T14" fmla="*/ 46 w 92"/>
              <a:gd name="T15" fmla="*/ 32 h 68"/>
              <a:gd name="T16" fmla="*/ 34 w 92"/>
              <a:gd name="T17" fmla="*/ 20 h 68"/>
              <a:gd name="T18" fmla="*/ 46 w 92"/>
              <a:gd name="T19" fmla="*/ 8 h 68"/>
              <a:gd name="T20" fmla="*/ 78 w 92"/>
              <a:gd name="T21" fmla="*/ 44 h 68"/>
              <a:gd name="T22" fmla="*/ 88 w 92"/>
              <a:gd name="T23" fmla="*/ 34 h 68"/>
              <a:gd name="T24" fmla="*/ 78 w 92"/>
              <a:gd name="T25" fmla="*/ 24 h 68"/>
              <a:gd name="T26" fmla="*/ 68 w 92"/>
              <a:gd name="T27" fmla="*/ 34 h 68"/>
              <a:gd name="T28" fmla="*/ 78 w 92"/>
              <a:gd name="T29" fmla="*/ 44 h 68"/>
              <a:gd name="T30" fmla="*/ 78 w 92"/>
              <a:gd name="T31" fmla="*/ 28 h 68"/>
              <a:gd name="T32" fmla="*/ 84 w 92"/>
              <a:gd name="T33" fmla="*/ 34 h 68"/>
              <a:gd name="T34" fmla="*/ 78 w 92"/>
              <a:gd name="T35" fmla="*/ 40 h 68"/>
              <a:gd name="T36" fmla="*/ 72 w 92"/>
              <a:gd name="T37" fmla="*/ 34 h 68"/>
              <a:gd name="T38" fmla="*/ 78 w 92"/>
              <a:gd name="T39" fmla="*/ 28 h 68"/>
              <a:gd name="T40" fmla="*/ 78 w 92"/>
              <a:gd name="T41" fmla="*/ 46 h 68"/>
              <a:gd name="T42" fmla="*/ 66 w 92"/>
              <a:gd name="T43" fmla="*/ 50 h 68"/>
              <a:gd name="T44" fmla="*/ 46 w 92"/>
              <a:gd name="T45" fmla="*/ 44 h 68"/>
              <a:gd name="T46" fmla="*/ 26 w 92"/>
              <a:gd name="T47" fmla="*/ 50 h 68"/>
              <a:gd name="T48" fmla="*/ 14 w 92"/>
              <a:gd name="T49" fmla="*/ 46 h 68"/>
              <a:gd name="T50" fmla="*/ 0 w 92"/>
              <a:gd name="T51" fmla="*/ 55 h 68"/>
              <a:gd name="T52" fmla="*/ 14 w 92"/>
              <a:gd name="T53" fmla="*/ 59 h 68"/>
              <a:gd name="T54" fmla="*/ 21 w 92"/>
              <a:gd name="T55" fmla="*/ 59 h 68"/>
              <a:gd name="T56" fmla="*/ 20 w 92"/>
              <a:gd name="T57" fmla="*/ 60 h 68"/>
              <a:gd name="T58" fmla="*/ 46 w 92"/>
              <a:gd name="T59" fmla="*/ 68 h 68"/>
              <a:gd name="T60" fmla="*/ 72 w 92"/>
              <a:gd name="T61" fmla="*/ 60 h 68"/>
              <a:gd name="T62" fmla="*/ 72 w 92"/>
              <a:gd name="T63" fmla="*/ 59 h 68"/>
              <a:gd name="T64" fmla="*/ 78 w 92"/>
              <a:gd name="T65" fmla="*/ 59 h 68"/>
              <a:gd name="T66" fmla="*/ 92 w 92"/>
              <a:gd name="T67" fmla="*/ 55 h 68"/>
              <a:gd name="T68" fmla="*/ 78 w 92"/>
              <a:gd name="T69" fmla="*/ 46 h 68"/>
              <a:gd name="T70" fmla="*/ 14 w 92"/>
              <a:gd name="T71" fmla="*/ 55 h 68"/>
              <a:gd name="T72" fmla="*/ 4 w 92"/>
              <a:gd name="T73" fmla="*/ 54 h 68"/>
              <a:gd name="T74" fmla="*/ 14 w 92"/>
              <a:gd name="T75" fmla="*/ 50 h 68"/>
              <a:gd name="T76" fmla="*/ 23 w 92"/>
              <a:gd name="T77" fmla="*/ 53 h 68"/>
              <a:gd name="T78" fmla="*/ 22 w 92"/>
              <a:gd name="T79" fmla="*/ 54 h 68"/>
              <a:gd name="T80" fmla="*/ 14 w 92"/>
              <a:gd name="T81" fmla="*/ 55 h 68"/>
              <a:gd name="T82" fmla="*/ 46 w 92"/>
              <a:gd name="T83" fmla="*/ 60 h 68"/>
              <a:gd name="T84" fmla="*/ 29 w 92"/>
              <a:gd name="T85" fmla="*/ 57 h 68"/>
              <a:gd name="T86" fmla="*/ 46 w 92"/>
              <a:gd name="T87" fmla="*/ 52 h 68"/>
              <a:gd name="T88" fmla="*/ 63 w 92"/>
              <a:gd name="T89" fmla="*/ 57 h 68"/>
              <a:gd name="T90" fmla="*/ 46 w 92"/>
              <a:gd name="T91" fmla="*/ 60 h 68"/>
              <a:gd name="T92" fmla="*/ 78 w 92"/>
              <a:gd name="T93" fmla="*/ 55 h 68"/>
              <a:gd name="T94" fmla="*/ 70 w 92"/>
              <a:gd name="T95" fmla="*/ 54 h 68"/>
              <a:gd name="T96" fmla="*/ 69 w 92"/>
              <a:gd name="T97" fmla="*/ 53 h 68"/>
              <a:gd name="T98" fmla="*/ 78 w 92"/>
              <a:gd name="T99" fmla="*/ 50 h 68"/>
              <a:gd name="T100" fmla="*/ 88 w 92"/>
              <a:gd name="T101" fmla="*/ 54 h 68"/>
              <a:gd name="T102" fmla="*/ 78 w 92"/>
              <a:gd name="T103" fmla="*/ 55 h 68"/>
              <a:gd name="T104" fmla="*/ 14 w 92"/>
              <a:gd name="T105" fmla="*/ 44 h 68"/>
              <a:gd name="T106" fmla="*/ 24 w 92"/>
              <a:gd name="T107" fmla="*/ 34 h 68"/>
              <a:gd name="T108" fmla="*/ 14 w 92"/>
              <a:gd name="T109" fmla="*/ 24 h 68"/>
              <a:gd name="T110" fmla="*/ 4 w 92"/>
              <a:gd name="T111" fmla="*/ 34 h 68"/>
              <a:gd name="T112" fmla="*/ 14 w 92"/>
              <a:gd name="T113" fmla="*/ 44 h 68"/>
              <a:gd name="T114" fmla="*/ 14 w 92"/>
              <a:gd name="T115" fmla="*/ 28 h 68"/>
              <a:gd name="T116" fmla="*/ 20 w 92"/>
              <a:gd name="T117" fmla="*/ 34 h 68"/>
              <a:gd name="T118" fmla="*/ 14 w 92"/>
              <a:gd name="T119" fmla="*/ 40 h 68"/>
              <a:gd name="T120" fmla="*/ 8 w 92"/>
              <a:gd name="T121" fmla="*/ 34 h 68"/>
              <a:gd name="T122" fmla="*/ 14 w 92"/>
              <a:gd name="T1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" h="68">
                <a:moveTo>
                  <a:pt x="46" y="40"/>
                </a:moveTo>
                <a:cubicBezTo>
                  <a:pt x="57" y="40"/>
                  <a:pt x="66" y="31"/>
                  <a:pt x="66" y="20"/>
                </a:cubicBezTo>
                <a:cubicBezTo>
                  <a:pt x="66" y="9"/>
                  <a:pt x="57" y="0"/>
                  <a:pt x="46" y="0"/>
                </a:cubicBezTo>
                <a:cubicBezTo>
                  <a:pt x="35" y="0"/>
                  <a:pt x="26" y="9"/>
                  <a:pt x="26" y="20"/>
                </a:cubicBezTo>
                <a:cubicBezTo>
                  <a:pt x="26" y="31"/>
                  <a:pt x="35" y="40"/>
                  <a:pt x="46" y="40"/>
                </a:cubicBezTo>
                <a:close/>
                <a:moveTo>
                  <a:pt x="46" y="8"/>
                </a:moveTo>
                <a:cubicBezTo>
                  <a:pt x="53" y="8"/>
                  <a:pt x="58" y="13"/>
                  <a:pt x="58" y="20"/>
                </a:cubicBezTo>
                <a:cubicBezTo>
                  <a:pt x="58" y="26"/>
                  <a:pt x="53" y="32"/>
                  <a:pt x="46" y="32"/>
                </a:cubicBezTo>
                <a:cubicBezTo>
                  <a:pt x="39" y="32"/>
                  <a:pt x="34" y="26"/>
                  <a:pt x="34" y="20"/>
                </a:cubicBezTo>
                <a:cubicBezTo>
                  <a:pt x="34" y="13"/>
                  <a:pt x="39" y="8"/>
                  <a:pt x="46" y="8"/>
                </a:cubicBezTo>
                <a:close/>
                <a:moveTo>
                  <a:pt x="78" y="44"/>
                </a:moveTo>
                <a:cubicBezTo>
                  <a:pt x="84" y="44"/>
                  <a:pt x="88" y="39"/>
                  <a:pt x="88" y="34"/>
                </a:cubicBezTo>
                <a:cubicBezTo>
                  <a:pt x="88" y="28"/>
                  <a:pt x="84" y="24"/>
                  <a:pt x="78" y="24"/>
                </a:cubicBezTo>
                <a:cubicBezTo>
                  <a:pt x="73" y="24"/>
                  <a:pt x="68" y="28"/>
                  <a:pt x="68" y="34"/>
                </a:cubicBezTo>
                <a:cubicBezTo>
                  <a:pt x="68" y="39"/>
                  <a:pt x="73" y="44"/>
                  <a:pt x="78" y="44"/>
                </a:cubicBezTo>
                <a:close/>
                <a:moveTo>
                  <a:pt x="78" y="28"/>
                </a:moveTo>
                <a:cubicBezTo>
                  <a:pt x="81" y="28"/>
                  <a:pt x="84" y="30"/>
                  <a:pt x="84" y="34"/>
                </a:cubicBezTo>
                <a:cubicBezTo>
                  <a:pt x="84" y="37"/>
                  <a:pt x="81" y="40"/>
                  <a:pt x="78" y="40"/>
                </a:cubicBezTo>
                <a:cubicBezTo>
                  <a:pt x="75" y="40"/>
                  <a:pt x="72" y="37"/>
                  <a:pt x="72" y="34"/>
                </a:cubicBezTo>
                <a:cubicBezTo>
                  <a:pt x="72" y="30"/>
                  <a:pt x="75" y="28"/>
                  <a:pt x="78" y="28"/>
                </a:cubicBezTo>
                <a:close/>
                <a:moveTo>
                  <a:pt x="78" y="46"/>
                </a:moveTo>
                <a:cubicBezTo>
                  <a:pt x="73" y="46"/>
                  <a:pt x="69" y="48"/>
                  <a:pt x="66" y="50"/>
                </a:cubicBezTo>
                <a:cubicBezTo>
                  <a:pt x="62" y="46"/>
                  <a:pt x="55" y="44"/>
                  <a:pt x="46" y="44"/>
                </a:cubicBezTo>
                <a:cubicBezTo>
                  <a:pt x="37" y="44"/>
                  <a:pt x="30" y="46"/>
                  <a:pt x="26" y="50"/>
                </a:cubicBezTo>
                <a:cubicBezTo>
                  <a:pt x="23" y="48"/>
                  <a:pt x="19" y="46"/>
                  <a:pt x="14" y="46"/>
                </a:cubicBezTo>
                <a:cubicBezTo>
                  <a:pt x="5" y="46"/>
                  <a:pt x="0" y="50"/>
                  <a:pt x="0" y="55"/>
                </a:cubicBezTo>
                <a:cubicBezTo>
                  <a:pt x="0" y="57"/>
                  <a:pt x="5" y="59"/>
                  <a:pt x="14" y="59"/>
                </a:cubicBezTo>
                <a:cubicBezTo>
                  <a:pt x="16" y="59"/>
                  <a:pt x="19" y="59"/>
                  <a:pt x="21" y="59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4"/>
                  <a:pt x="30" y="68"/>
                  <a:pt x="46" y="68"/>
                </a:cubicBezTo>
                <a:cubicBezTo>
                  <a:pt x="61" y="68"/>
                  <a:pt x="72" y="64"/>
                  <a:pt x="72" y="60"/>
                </a:cubicBezTo>
                <a:cubicBezTo>
                  <a:pt x="72" y="59"/>
                  <a:pt x="72" y="59"/>
                  <a:pt x="72" y="59"/>
                </a:cubicBezTo>
                <a:cubicBezTo>
                  <a:pt x="73" y="59"/>
                  <a:pt x="76" y="59"/>
                  <a:pt x="78" y="59"/>
                </a:cubicBezTo>
                <a:cubicBezTo>
                  <a:pt x="86" y="59"/>
                  <a:pt x="92" y="57"/>
                  <a:pt x="92" y="55"/>
                </a:cubicBezTo>
                <a:cubicBezTo>
                  <a:pt x="92" y="50"/>
                  <a:pt x="87" y="46"/>
                  <a:pt x="78" y="46"/>
                </a:cubicBezTo>
                <a:close/>
                <a:moveTo>
                  <a:pt x="14" y="55"/>
                </a:moveTo>
                <a:cubicBezTo>
                  <a:pt x="9" y="55"/>
                  <a:pt x="6" y="54"/>
                  <a:pt x="4" y="54"/>
                </a:cubicBezTo>
                <a:cubicBezTo>
                  <a:pt x="5" y="52"/>
                  <a:pt x="8" y="50"/>
                  <a:pt x="14" y="50"/>
                </a:cubicBezTo>
                <a:cubicBezTo>
                  <a:pt x="18" y="50"/>
                  <a:pt x="21" y="51"/>
                  <a:pt x="23" y="53"/>
                </a:cubicBezTo>
                <a:cubicBezTo>
                  <a:pt x="22" y="54"/>
                  <a:pt x="22" y="54"/>
                  <a:pt x="22" y="54"/>
                </a:cubicBezTo>
                <a:cubicBezTo>
                  <a:pt x="20" y="55"/>
                  <a:pt x="18" y="55"/>
                  <a:pt x="14" y="55"/>
                </a:cubicBezTo>
                <a:close/>
                <a:moveTo>
                  <a:pt x="46" y="60"/>
                </a:moveTo>
                <a:cubicBezTo>
                  <a:pt x="37" y="60"/>
                  <a:pt x="32" y="58"/>
                  <a:pt x="29" y="57"/>
                </a:cubicBezTo>
                <a:cubicBezTo>
                  <a:pt x="31" y="55"/>
                  <a:pt x="37" y="52"/>
                  <a:pt x="46" y="52"/>
                </a:cubicBezTo>
                <a:cubicBezTo>
                  <a:pt x="55" y="52"/>
                  <a:pt x="60" y="55"/>
                  <a:pt x="63" y="57"/>
                </a:cubicBezTo>
                <a:cubicBezTo>
                  <a:pt x="60" y="58"/>
                  <a:pt x="54" y="60"/>
                  <a:pt x="46" y="60"/>
                </a:cubicBezTo>
                <a:close/>
                <a:moveTo>
                  <a:pt x="78" y="55"/>
                </a:moveTo>
                <a:cubicBezTo>
                  <a:pt x="74" y="55"/>
                  <a:pt x="72" y="55"/>
                  <a:pt x="70" y="54"/>
                </a:cubicBezTo>
                <a:cubicBezTo>
                  <a:pt x="70" y="54"/>
                  <a:pt x="70" y="53"/>
                  <a:pt x="69" y="53"/>
                </a:cubicBezTo>
                <a:cubicBezTo>
                  <a:pt x="71" y="51"/>
                  <a:pt x="73" y="50"/>
                  <a:pt x="78" y="50"/>
                </a:cubicBezTo>
                <a:cubicBezTo>
                  <a:pt x="83" y="50"/>
                  <a:pt x="87" y="52"/>
                  <a:pt x="88" y="54"/>
                </a:cubicBezTo>
                <a:cubicBezTo>
                  <a:pt x="86" y="54"/>
                  <a:pt x="83" y="55"/>
                  <a:pt x="78" y="55"/>
                </a:cubicBezTo>
                <a:close/>
                <a:moveTo>
                  <a:pt x="14" y="44"/>
                </a:moveTo>
                <a:cubicBezTo>
                  <a:pt x="20" y="44"/>
                  <a:pt x="24" y="39"/>
                  <a:pt x="24" y="34"/>
                </a:cubicBezTo>
                <a:cubicBezTo>
                  <a:pt x="24" y="28"/>
                  <a:pt x="20" y="24"/>
                  <a:pt x="14" y="24"/>
                </a:cubicBezTo>
                <a:cubicBezTo>
                  <a:pt x="9" y="24"/>
                  <a:pt x="4" y="28"/>
                  <a:pt x="4" y="34"/>
                </a:cubicBezTo>
                <a:cubicBezTo>
                  <a:pt x="4" y="39"/>
                  <a:pt x="9" y="44"/>
                  <a:pt x="14" y="44"/>
                </a:cubicBezTo>
                <a:close/>
                <a:moveTo>
                  <a:pt x="14" y="28"/>
                </a:moveTo>
                <a:cubicBezTo>
                  <a:pt x="17" y="28"/>
                  <a:pt x="20" y="30"/>
                  <a:pt x="20" y="34"/>
                </a:cubicBezTo>
                <a:cubicBezTo>
                  <a:pt x="20" y="37"/>
                  <a:pt x="17" y="40"/>
                  <a:pt x="14" y="40"/>
                </a:cubicBezTo>
                <a:cubicBezTo>
                  <a:pt x="11" y="40"/>
                  <a:pt x="8" y="37"/>
                  <a:pt x="8" y="34"/>
                </a:cubicBezTo>
                <a:cubicBezTo>
                  <a:pt x="8" y="30"/>
                  <a:pt x="11" y="28"/>
                  <a:pt x="14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245" name="Freeform 20"/>
          <p:cNvSpPr>
            <a:spLocks/>
          </p:cNvSpPr>
          <p:nvPr/>
        </p:nvSpPr>
        <p:spPr bwMode="auto">
          <a:xfrm>
            <a:off x="9706624" y="253445"/>
            <a:ext cx="2181926" cy="2830949"/>
          </a:xfrm>
          <a:prstGeom prst="roundRect">
            <a:avLst>
              <a:gd name="adj" fmla="val 999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6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7" name="Rounded Rectangle 246"/>
          <p:cNvSpPr/>
          <p:nvPr/>
        </p:nvSpPr>
        <p:spPr>
          <a:xfrm flipH="1">
            <a:off x="10001102" y="2406166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 flipH="1">
            <a:off x="10001102" y="2447850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9902316" y="1820370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5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437540"/>
              </p:ext>
            </p:extLst>
          </p:nvPr>
        </p:nvGraphicFramePr>
        <p:xfrm>
          <a:off x="9706623" y="3238456"/>
          <a:ext cx="2181927" cy="32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140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Graphic spid="76" grpId="0">
        <p:bldAsOne/>
      </p:bldGraphic>
      <p:bldGraphic spid="41" grpId="0">
        <p:bldAsOne/>
      </p:bldGraphic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26" grpId="0" animBg="1"/>
      <p:bldGraphic spid="227" grpId="0">
        <p:bldAsOne/>
      </p:bldGraphic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Graphic spid="243" grpId="0">
        <p:bldAsOne/>
      </p:bldGraphic>
      <p:bldP spid="244" grpId="0" animBg="1"/>
      <p:bldP spid="245" grpId="0" animBg="1"/>
      <p:bldP spid="246" grpId="0" animBg="1"/>
      <p:bldP spid="247" grpId="0" animBg="1"/>
      <p:bldP spid="248" grpId="0"/>
      <p:bldP spid="249" grpId="0" animBg="1"/>
      <p:bldP spid="250" grpId="0" animBg="1"/>
      <p:bldP spid="251" grpId="0"/>
      <p:bldP spid="252" grpId="0"/>
      <p:bldP spid="253" grpId="0"/>
      <p:bldGraphic spid="25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451862" y="1418797"/>
            <a:ext cx="7384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862" y="928241"/>
            <a:ext cx="738433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Customer Growth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862" y="498760"/>
            <a:ext cx="73843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1265" y="406907"/>
            <a:ext cx="564931" cy="564931"/>
          </a:xfrm>
          <a:prstGeom prst="roundRect">
            <a:avLst>
              <a:gd name="adj" fmla="val 2653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54"/>
          <p:cNvSpPr>
            <a:spLocks noEditPoints="1"/>
          </p:cNvSpPr>
          <p:nvPr/>
        </p:nvSpPr>
        <p:spPr bwMode="auto">
          <a:xfrm>
            <a:off x="7386593" y="552255"/>
            <a:ext cx="334275" cy="274235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862002"/>
              </p:ext>
            </p:extLst>
          </p:nvPr>
        </p:nvGraphicFramePr>
        <p:xfrm>
          <a:off x="451862" y="2174814"/>
          <a:ext cx="4354943" cy="443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311593" y="230024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7611" y="6043103"/>
            <a:ext cx="266337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$8.1k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7611" y="5668045"/>
            <a:ext cx="2663379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83" y="2633098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Freeform 388"/>
          <p:cNvSpPr>
            <a:spLocks noEditPoints="1"/>
          </p:cNvSpPr>
          <p:nvPr/>
        </p:nvSpPr>
        <p:spPr bwMode="auto">
          <a:xfrm>
            <a:off x="6348120" y="2650259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32745903"/>
              </p:ext>
            </p:extLst>
          </p:nvPr>
        </p:nvGraphicFramePr>
        <p:xfrm>
          <a:off x="5210683" y="2792630"/>
          <a:ext cx="2510185" cy="273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3322318" y="5139141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2576" y="1532145"/>
            <a:ext cx="3201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62576" y="1082129"/>
            <a:ext cx="320134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88879" y="62102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8564407" y="62649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742334" y="2701150"/>
            <a:ext cx="2830648" cy="2154191"/>
            <a:chOff x="1275678" y="1868728"/>
            <a:chExt cx="2178033" cy="1657536"/>
          </a:xfrm>
        </p:grpSpPr>
        <p:sp>
          <p:nvSpPr>
            <p:cNvPr id="2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" name="TextBox 2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26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4" name="Isosceles Triangle 53"/>
          <p:cNvSpPr/>
          <p:nvPr/>
        </p:nvSpPr>
        <p:spPr>
          <a:xfrm rot="2986916">
            <a:off x="10354131" y="331894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6" name="Freeform 20"/>
          <p:cNvSpPr>
            <a:spLocks/>
          </p:cNvSpPr>
          <p:nvPr/>
        </p:nvSpPr>
        <p:spPr bwMode="auto">
          <a:xfrm>
            <a:off x="8645766" y="2571221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7" name="TextBox 56"/>
          <p:cNvSpPr txBox="1"/>
          <p:nvPr/>
        </p:nvSpPr>
        <p:spPr>
          <a:xfrm>
            <a:off x="8697443" y="2737453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57149" y="2673572"/>
            <a:ext cx="7936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" i="1" dirty="0" smtClean="0">
                <a:solidFill>
                  <a:schemeClr val="accent1"/>
                </a:solidFill>
              </a:rPr>
              <a:t>Lorem </a:t>
            </a:r>
            <a:r>
              <a:rPr lang="en-US" sz="800" i="1" dirty="0">
                <a:solidFill>
                  <a:schemeClr val="accent1"/>
                </a:solidFill>
              </a:rPr>
              <a:t>Ipsum </a:t>
            </a:r>
            <a:r>
              <a:rPr lang="en-US" sz="800" i="1" dirty="0" smtClean="0">
                <a:solidFill>
                  <a:schemeClr val="accent1"/>
                </a:solidFill>
              </a:rPr>
              <a:t>is the text</a:t>
            </a:r>
            <a:r>
              <a:rPr lang="ru-RU" sz="800" i="1" dirty="0">
                <a:solidFill>
                  <a:schemeClr val="accent1"/>
                </a:solidFill>
              </a:rPr>
              <a:t>.</a:t>
            </a:r>
            <a:endParaRPr lang="en-US" sz="800" i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63905" y="425056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75%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64584" y="4948542"/>
            <a:ext cx="2499332" cy="103904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538444" y="5111141"/>
            <a:ext cx="19486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04724" y="6098933"/>
            <a:ext cx="208238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sz="1000" b="1" dirty="0" err="1" smtClean="0">
                <a:solidFill>
                  <a:schemeClr val="tx1"/>
                </a:solidFill>
                <a:latin typeface="+mj-lt"/>
              </a:rPr>
              <a:t>Agneshka</a:t>
            </a:r>
            <a:r>
              <a:rPr lang="en-US" sz="1000" b="1" dirty="0" smtClean="0">
                <a:solidFill>
                  <a:schemeClr val="tx1"/>
                </a:solidFill>
                <a:latin typeface="+mj-lt"/>
              </a:rPr>
              <a:t>, 09:14</a:t>
            </a:r>
            <a:endParaRPr 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672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" grpId="0"/>
          <p:bldP spid="5" grpId="0"/>
          <p:bldP spid="7" grpId="0"/>
          <p:bldP spid="8" grpId="0" animBg="1"/>
          <p:bldP spid="9" grpId="0" animBg="1"/>
          <p:bldGraphic spid="10" grpId="0">
            <p:bldAsOne/>
          </p:bldGraphic>
          <p:bldP spid="11" grpId="0" animBg="1"/>
          <p:bldP spid="12" grpId="0"/>
          <p:bldP spid="13" grpId="0"/>
          <p:bldP spid="14" grpId="0"/>
          <p:bldP spid="15" grpId="0" animBg="1"/>
          <p:bldGraphic spid="16" grpId="0">
            <p:bldAsOne/>
          </p:bldGraphic>
          <p:bldP spid="17" grpId="0" animBg="1"/>
          <p:bldP spid="18" grpId="0"/>
          <p:bldP spid="19" grpId="0"/>
          <p:bldP spid="20" grpId="0" animBg="1"/>
          <p:bldP spid="21" grpId="0"/>
          <p:bldP spid="54" grpId="0" animBg="1"/>
          <p:bldP spid="56" grpId="0" animBg="1"/>
          <p:bldP spid="57" grpId="0"/>
          <p:bldP spid="58" grpId="0"/>
          <p:bldP spid="59" grpId="0"/>
          <p:bldP spid="60" grpId="0" animBg="1"/>
          <p:bldP spid="61" grpId="0"/>
          <p:bldP spid="6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782890" y="2140370"/>
            <a:ext cx="2830648" cy="2154191"/>
            <a:chOff x="1275678" y="1868728"/>
            <a:chExt cx="2178033" cy="1657536"/>
          </a:xfrm>
        </p:grpSpPr>
        <p:sp>
          <p:nvSpPr>
            <p:cNvPr id="101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810096"/>
                <a:gd name="adj2" fmla="val 21557763"/>
              </a:avLst>
            </a:prstGeom>
            <a:noFill/>
            <a:ln w="254000">
              <a:solidFill>
                <a:schemeClr val="tx1">
                  <a:alpha val="10000"/>
                </a:schemeClr>
              </a:solidFill>
              <a:tailEnd type="none"/>
            </a:ln>
            <a:effectLst/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201478" y="2783637"/>
              <a:ext cx="172652" cy="1726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275678" y="1868728"/>
              <a:ext cx="2178033" cy="1087561"/>
              <a:chOff x="1275678" y="1868728"/>
              <a:chExt cx="2178033" cy="108756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487488" y="2070886"/>
                <a:ext cx="1602663" cy="790895"/>
                <a:chOff x="1487488" y="2375996"/>
                <a:chExt cx="1602663" cy="790895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 rot="5400000">
                  <a:off x="2248333" y="2412000"/>
                  <a:ext cx="72008" cy="0"/>
                </a:xfrm>
                <a:prstGeom prst="line">
                  <a:avLst/>
                </a:prstGeom>
                <a:ln cap="rnd">
                  <a:solidFill>
                    <a:schemeClr val="tx1"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1487488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flipH="1">
                  <a:off x="2418412" y="2389407"/>
                  <a:ext cx="671739" cy="777484"/>
                  <a:chOff x="1487488" y="2389407"/>
                  <a:chExt cx="671739" cy="777484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1487488" y="31668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4800000">
                    <a:off x="2123223" y="242541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rot="4200000">
                    <a:off x="1985798" y="2458252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rot="3600000">
                    <a:off x="1870240" y="2511177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rot="3000000">
                    <a:off x="1765118" y="258129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rot="2400000">
                    <a:off x="1675930" y="2660055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rot="1800000">
                    <a:off x="1601748" y="2757206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rot="1200000">
                    <a:off x="1536735" y="2866401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rot="600000">
                    <a:off x="1497049" y="3000718"/>
                    <a:ext cx="72008" cy="0"/>
                  </a:xfrm>
                  <a:prstGeom prst="line">
                    <a:avLst/>
                  </a:prstGeom>
                  <a:ln cap="rnd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8" name="TextBox 117"/>
              <p:cNvSpPr txBox="1"/>
              <p:nvPr/>
            </p:nvSpPr>
            <p:spPr>
              <a:xfrm>
                <a:off x="1275678" y="2756234"/>
                <a:ext cx="235963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0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439535" y="2207594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 defTabSz="1219170"/>
                <a:r>
                  <a:rPr lang="en-US" sz="700" b="1" dirty="0"/>
                  <a:t>25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33403" y="1868728"/>
                <a:ext cx="287259" cy="200055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 defTabSz="1219170"/>
                <a:r>
                  <a:rPr lang="en-US" sz="700" b="1" dirty="0"/>
                  <a:t>50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913332" y="2207594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75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038733" y="2756234"/>
                <a:ext cx="414978" cy="2000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9170"/>
                <a:r>
                  <a:rPr lang="en-US" sz="700" b="1" dirty="0"/>
                  <a:t>100</a:t>
                </a:r>
              </a:p>
            </p:txBody>
          </p:sp>
        </p:grpSp>
        <p:sp>
          <p:nvSpPr>
            <p:cNvPr id="113" name="Shape 569"/>
            <p:cNvSpPr/>
            <p:nvPr/>
          </p:nvSpPr>
          <p:spPr>
            <a:xfrm>
              <a:off x="1631504" y="2213662"/>
              <a:ext cx="1312600" cy="1312602"/>
            </a:xfrm>
            <a:prstGeom prst="arc">
              <a:avLst>
                <a:gd name="adj1" fmla="val 10734230"/>
                <a:gd name="adj2" fmla="val 19103372"/>
              </a:avLst>
            </a:prstGeom>
            <a:noFill/>
            <a:ln w="254000">
              <a:solidFill>
                <a:schemeClr val="accent1"/>
              </a:solidFill>
              <a:tailEnd type="none"/>
            </a:ln>
            <a:effectLst>
              <a:outerShdw blurRad="38100" dist="12699" dir="2700000" algn="tl" rotWithShape="0">
                <a:srgbClr val="000000">
                  <a:alpha val="29800"/>
                </a:srgbClr>
              </a:outerShdw>
            </a:effectLst>
          </p:spPr>
          <p:txBody>
            <a:bodyPr lIns="121900" tIns="60933" rIns="121900" bIns="60933" anchor="ctr" anchorCtr="0">
              <a:noAutofit/>
            </a:bodyPr>
            <a:lstStyle/>
            <a:p>
              <a:pPr algn="ctr" defTabSz="1219170"/>
              <a:endParaRPr sz="1200"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2" name="Isosceles Triangle 181"/>
          <p:cNvSpPr/>
          <p:nvPr/>
        </p:nvSpPr>
        <p:spPr>
          <a:xfrm rot="2986916">
            <a:off x="2394687" y="2758166"/>
            <a:ext cx="72008" cy="7492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4" name="Freeform 20"/>
          <p:cNvSpPr>
            <a:spLocks/>
          </p:cNvSpPr>
          <p:nvPr/>
        </p:nvSpPr>
        <p:spPr bwMode="auto">
          <a:xfrm>
            <a:off x="926537" y="1841414"/>
            <a:ext cx="549060" cy="549300"/>
          </a:xfrm>
          <a:prstGeom prst="ellipse">
            <a:avLst/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5" name="TextBox 184"/>
          <p:cNvSpPr txBox="1"/>
          <p:nvPr/>
        </p:nvSpPr>
        <p:spPr>
          <a:xfrm>
            <a:off x="978214" y="2007646"/>
            <a:ext cx="449880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+1%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539918" y="1923173"/>
            <a:ext cx="222525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4461" y="3689784"/>
            <a:ext cx="21817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&gt; 11 980</a:t>
            </a:r>
            <a:endParaRPr lang="en-US" sz="24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28438" y="4139974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620193" y="4139974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  <a:latin typeface="+mj-lt"/>
              </a:rPr>
              <a:t>+5%</a:t>
            </a:r>
            <a:endParaRPr lang="en-US" sz="1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2" name="Freeform 388"/>
          <p:cNvSpPr>
            <a:spLocks noEditPoints="1"/>
          </p:cNvSpPr>
          <p:nvPr/>
        </p:nvSpPr>
        <p:spPr bwMode="auto">
          <a:xfrm>
            <a:off x="1491230" y="4157135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9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198620"/>
              </p:ext>
            </p:extLst>
          </p:nvPr>
        </p:nvGraphicFramePr>
        <p:xfrm>
          <a:off x="678357" y="4249004"/>
          <a:ext cx="3362303" cy="2107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7" name="Rounded Rectangle 196"/>
          <p:cNvSpPr/>
          <p:nvPr/>
        </p:nvSpPr>
        <p:spPr>
          <a:xfrm>
            <a:off x="4254279" y="2114127"/>
            <a:ext cx="2179975" cy="5196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600" dirty="0" smtClean="0">
                <a:latin typeface="+mj-lt"/>
              </a:rPr>
              <a:t>Description</a:t>
            </a:r>
            <a:endParaRPr lang="uk-UA" sz="900" dirty="0"/>
          </a:p>
        </p:txBody>
      </p:sp>
      <p:sp>
        <p:nvSpPr>
          <p:cNvPr id="198" name="Rounded Rectangle 197"/>
          <p:cNvSpPr/>
          <p:nvPr/>
        </p:nvSpPr>
        <p:spPr>
          <a:xfrm>
            <a:off x="7171559" y="2790923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199" name="Elbow Connector 198"/>
          <p:cNvCxnSpPr>
            <a:stCxn id="197" idx="3"/>
            <a:endCxn id="198" idx="0"/>
          </p:cNvCxnSpPr>
          <p:nvPr/>
        </p:nvCxnSpPr>
        <p:spPr>
          <a:xfrm>
            <a:off x="6434254" y="2373945"/>
            <a:ext cx="1623776" cy="416978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 rot="5400000">
            <a:off x="8277527" y="3022740"/>
            <a:ext cx="4692080" cy="1974829"/>
            <a:chOff x="4140186" y="991584"/>
            <a:chExt cx="6640290" cy="1007616"/>
          </a:xfrm>
          <a:effectLst/>
        </p:grpSpPr>
        <p:sp>
          <p:nvSpPr>
            <p:cNvPr id="201" name="Rounded Rectangle 200"/>
            <p:cNvSpPr/>
            <p:nvPr/>
          </p:nvSpPr>
          <p:spPr>
            <a:xfrm>
              <a:off x="4572004" y="994626"/>
              <a:ext cx="6208472" cy="1004574"/>
            </a:xfrm>
            <a:prstGeom prst="roundRect">
              <a:avLst>
                <a:gd name="adj" fmla="val 3933"/>
              </a:avLst>
            </a:prstGeom>
            <a:solidFill>
              <a:schemeClr val="tx1">
                <a:alpha val="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4140186" y="991584"/>
              <a:ext cx="647839" cy="1007616"/>
            </a:xfrm>
            <a:prstGeom prst="roundRect">
              <a:avLst>
                <a:gd name="adj" fmla="val 23975"/>
              </a:avLst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000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+mj-lt"/>
                </a:rPr>
                <a:t>Description</a:t>
              </a:r>
              <a:endParaRPr lang="en-US" sz="7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3" name="Rounded Rectangle 202"/>
          <p:cNvSpPr/>
          <p:nvPr/>
        </p:nvSpPr>
        <p:spPr>
          <a:xfrm>
            <a:off x="9731199" y="279092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04" name="Elbow Connector 203"/>
          <p:cNvCxnSpPr>
            <a:endCxn id="203" idx="0"/>
          </p:cNvCxnSpPr>
          <p:nvPr/>
        </p:nvCxnSpPr>
        <p:spPr>
          <a:xfrm>
            <a:off x="8058030" y="2373944"/>
            <a:ext cx="2559640" cy="41698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4846584" y="3543324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6" name="Rounded Rectangle 205"/>
          <p:cNvSpPr/>
          <p:nvPr/>
        </p:nvSpPr>
        <p:spPr>
          <a:xfrm>
            <a:off x="7171559" y="3543324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9731199" y="3386655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08" name="Rounded Rectangle 207"/>
          <p:cNvSpPr/>
          <p:nvPr/>
        </p:nvSpPr>
        <p:spPr>
          <a:xfrm>
            <a:off x="4846584" y="4306545"/>
            <a:ext cx="1772942" cy="5196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sp>
        <p:nvSpPr>
          <p:cNvPr id="209" name="Rounded Rectangle 208"/>
          <p:cNvSpPr/>
          <p:nvPr/>
        </p:nvSpPr>
        <p:spPr>
          <a:xfrm>
            <a:off x="7171559" y="4306545"/>
            <a:ext cx="1772942" cy="5196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/>
              <a:t>SAMPLE TEXT</a:t>
            </a:r>
            <a:endParaRPr lang="uk-UA" sz="1200" dirty="0"/>
          </a:p>
        </p:txBody>
      </p:sp>
      <p:cxnSp>
        <p:nvCxnSpPr>
          <p:cNvPr id="210" name="Elbow Connector 209"/>
          <p:cNvCxnSpPr>
            <a:endCxn id="205" idx="1"/>
          </p:cNvCxnSpPr>
          <p:nvPr/>
        </p:nvCxnSpPr>
        <p:spPr>
          <a:xfrm rot="16200000" flipH="1">
            <a:off x="4114823" y="3071381"/>
            <a:ext cx="1169380" cy="29414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/>
          <p:nvPr/>
        </p:nvCxnSpPr>
        <p:spPr>
          <a:xfrm rot="16200000" flipH="1">
            <a:off x="4315609" y="4030047"/>
            <a:ext cx="773150" cy="299482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8" idx="2"/>
            <a:endCxn id="206" idx="0"/>
          </p:cNvCxnSpPr>
          <p:nvPr/>
        </p:nvCxnSpPr>
        <p:spPr>
          <a:xfrm>
            <a:off x="8058030" y="3310558"/>
            <a:ext cx="0" cy="23276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3" idx="2"/>
            <a:endCxn id="207" idx="0"/>
          </p:cNvCxnSpPr>
          <p:nvPr/>
        </p:nvCxnSpPr>
        <p:spPr>
          <a:xfrm>
            <a:off x="10617670" y="3087271"/>
            <a:ext cx="0" cy="2993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6" idx="2"/>
            <a:endCxn id="209" idx="0"/>
          </p:cNvCxnSpPr>
          <p:nvPr/>
        </p:nvCxnSpPr>
        <p:spPr>
          <a:xfrm>
            <a:off x="8058030" y="4062959"/>
            <a:ext cx="0" cy="24358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07" idx="2"/>
          </p:cNvCxnSpPr>
          <p:nvPr/>
        </p:nvCxnSpPr>
        <p:spPr>
          <a:xfrm>
            <a:off x="10617670" y="3683001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9731199" y="3988127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7" name="Straight Connector 216"/>
          <p:cNvCxnSpPr>
            <a:stCxn id="216" idx="2"/>
          </p:cNvCxnSpPr>
          <p:nvPr/>
        </p:nvCxnSpPr>
        <p:spPr>
          <a:xfrm>
            <a:off x="10617670" y="4284473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9731199" y="4589599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19" name="Straight Connector 218"/>
          <p:cNvCxnSpPr>
            <a:stCxn id="218" idx="2"/>
          </p:cNvCxnSpPr>
          <p:nvPr/>
        </p:nvCxnSpPr>
        <p:spPr>
          <a:xfrm>
            <a:off x="10617670" y="4885945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9731199" y="5191071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cxnSp>
        <p:nvCxnSpPr>
          <p:cNvPr id="221" name="Straight Connector 220"/>
          <p:cNvCxnSpPr>
            <a:stCxn id="220" idx="2"/>
          </p:cNvCxnSpPr>
          <p:nvPr/>
        </p:nvCxnSpPr>
        <p:spPr>
          <a:xfrm>
            <a:off x="10617670" y="5487417"/>
            <a:ext cx="0" cy="3183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le 221"/>
          <p:cNvSpPr/>
          <p:nvPr/>
        </p:nvSpPr>
        <p:spPr>
          <a:xfrm>
            <a:off x="9731199" y="5792543"/>
            <a:ext cx="1772942" cy="2963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000" dirty="0"/>
              <a:t>SAMPLE TEXT</a:t>
            </a:r>
            <a:endParaRPr lang="uk-UA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107990" y="5767491"/>
            <a:ext cx="176223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107990" y="5515544"/>
            <a:ext cx="176223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225" name="Oval 224"/>
          <p:cNvSpPr/>
          <p:nvPr/>
        </p:nvSpPr>
        <p:spPr>
          <a:xfrm>
            <a:off x="4398812" y="5457958"/>
            <a:ext cx="597536" cy="597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129"/>
          <p:cNvSpPr>
            <a:spLocks noEditPoints="1"/>
          </p:cNvSpPr>
          <p:nvPr/>
        </p:nvSpPr>
        <p:spPr bwMode="auto">
          <a:xfrm>
            <a:off x="4574839" y="5633390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398442" y="5487417"/>
            <a:ext cx="29852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29419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98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1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82" grpId="0" animBg="1"/>
          <p:bldP spid="184" grpId="0" animBg="1"/>
          <p:bldP spid="185" grpId="0"/>
          <p:bldP spid="186" grpId="0"/>
          <p:bldP spid="187" grpId="0"/>
          <p:bldP spid="188" grpId="0"/>
          <p:bldP spid="191" grpId="0"/>
          <p:bldP spid="192" grpId="0" animBg="1"/>
          <p:bldGraphic spid="195" grpId="0">
            <p:bldAsOne/>
          </p:bldGraphic>
          <p:bldP spid="197" grpId="0" animBg="1"/>
          <p:bldP spid="198" grpId="0" animBg="1"/>
          <p:bldP spid="203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6" grpId="0" animBg="1"/>
          <p:bldP spid="218" grpId="0" animBg="1"/>
          <p:bldP spid="220" grpId="0" animBg="1"/>
          <p:bldP spid="222" grpId="0" animBg="1"/>
          <p:bldP spid="223" grpId="0"/>
          <p:bldP spid="224" grpId="0"/>
          <p:bldP spid="225" grpId="0" animBg="1"/>
          <p:bldP spid="226" grpId="0" animBg="1"/>
          <p:bldP spid="22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9290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1" name="Freeform 74"/>
          <p:cNvSpPr>
            <a:spLocks/>
          </p:cNvSpPr>
          <p:nvPr/>
        </p:nvSpPr>
        <p:spPr bwMode="auto">
          <a:xfrm>
            <a:off x="12830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TextBox 211"/>
          <p:cNvSpPr txBox="1"/>
          <p:nvPr/>
        </p:nvSpPr>
        <p:spPr>
          <a:xfrm>
            <a:off x="18434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3" name="Freeform 74"/>
          <p:cNvSpPr>
            <a:spLocks/>
          </p:cNvSpPr>
          <p:nvPr/>
        </p:nvSpPr>
        <p:spPr bwMode="auto">
          <a:xfrm>
            <a:off x="21974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4" name="TextBox 213"/>
          <p:cNvSpPr txBox="1"/>
          <p:nvPr/>
        </p:nvSpPr>
        <p:spPr>
          <a:xfrm>
            <a:off x="2757878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215" name="Freeform 74"/>
          <p:cNvSpPr>
            <a:spLocks/>
          </p:cNvSpPr>
          <p:nvPr/>
        </p:nvSpPr>
        <p:spPr bwMode="auto">
          <a:xfrm>
            <a:off x="3111832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aphicFrame>
        <p:nvGraphicFramePr>
          <p:cNvPr id="6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572142"/>
              </p:ext>
            </p:extLst>
          </p:nvPr>
        </p:nvGraphicFramePr>
        <p:xfrm>
          <a:off x="587817" y="3128904"/>
          <a:ext cx="3321243" cy="25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Oval 67"/>
          <p:cNvSpPr/>
          <p:nvPr/>
        </p:nvSpPr>
        <p:spPr>
          <a:xfrm>
            <a:off x="4502303" y="4085212"/>
            <a:ext cx="1440000" cy="144000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latin typeface="+mj-lt"/>
              </a:rPr>
              <a:t>SAMPLE TEXT</a:t>
            </a:r>
            <a:endParaRPr lang="uk-UA" sz="900" dirty="0">
              <a:latin typeface="+mj-lt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34181" y="3815115"/>
            <a:ext cx="140281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>
            <a:off x="5980779" y="4036162"/>
            <a:ext cx="73891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V="1">
            <a:off x="5988374" y="4767484"/>
            <a:ext cx="723728" cy="814373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94" idx="1"/>
          </p:cNvCxnSpPr>
          <p:nvPr/>
        </p:nvCxnSpPr>
        <p:spPr>
          <a:xfrm rot="10800000" flipV="1">
            <a:off x="7774462" y="3245308"/>
            <a:ext cx="210422" cy="571297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774462" y="3815115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634181" y="5795309"/>
            <a:ext cx="140280" cy="1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96" idx="1"/>
          </p:cNvCxnSpPr>
          <p:nvPr/>
        </p:nvCxnSpPr>
        <p:spPr>
          <a:xfrm rot="10800000" flipV="1">
            <a:off x="7774462" y="5239155"/>
            <a:ext cx="210422" cy="556154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97" idx="1"/>
          </p:cNvCxnSpPr>
          <p:nvPr/>
        </p:nvCxnSpPr>
        <p:spPr>
          <a:xfrm rot="10800000">
            <a:off x="7774470" y="5795309"/>
            <a:ext cx="210415" cy="566932"/>
          </a:xfrm>
          <a:prstGeom prst="bentConnector2">
            <a:avLst/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774462" y="5795309"/>
            <a:ext cx="210422" cy="0"/>
          </a:xfrm>
          <a:prstGeom prst="line">
            <a:avLst/>
          </a:prstGeom>
          <a:ln w="9525">
            <a:solidFill>
              <a:srgbClr val="FFFFFF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984884" y="420307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9668257" y="3027561"/>
            <a:ext cx="2098719" cy="432531"/>
            <a:chOff x="6361817" y="1686483"/>
            <a:chExt cx="2098719" cy="432531"/>
          </a:xfrm>
        </p:grpSpPr>
        <p:sp>
          <p:nvSpPr>
            <p:cNvPr id="80" name="Rounded Rectangle 7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2" name="Straight Connector 81"/>
            <p:cNvCxnSpPr>
              <a:endCxn id="8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8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9668257" y="3593460"/>
            <a:ext cx="2098719" cy="432531"/>
            <a:chOff x="6361817" y="1686483"/>
            <a:chExt cx="2098719" cy="432531"/>
          </a:xfrm>
        </p:grpSpPr>
        <p:sp>
          <p:nvSpPr>
            <p:cNvPr id="85" name="Rounded Rectangle 84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87" name="Straight Connector 86"/>
            <p:cNvCxnSpPr>
              <a:endCxn id="86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85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668257" y="4170927"/>
            <a:ext cx="2098719" cy="432531"/>
            <a:chOff x="6361817" y="1686483"/>
            <a:chExt cx="2098719" cy="432531"/>
          </a:xfrm>
        </p:grpSpPr>
        <p:sp>
          <p:nvSpPr>
            <p:cNvPr id="90" name="Rounded Rectangle 89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92" name="Straight Connector 91"/>
            <p:cNvCxnSpPr>
              <a:endCxn id="91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0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7984884" y="306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cxnSp>
        <p:nvCxnSpPr>
          <p:cNvPr id="95" name="Elbow Connector 94"/>
          <p:cNvCxnSpPr/>
          <p:nvPr/>
        </p:nvCxnSpPr>
        <p:spPr>
          <a:xfrm rot="16200000" flipV="1">
            <a:off x="7594116" y="3995060"/>
            <a:ext cx="571116" cy="210425"/>
          </a:xfrm>
          <a:prstGeom prst="bentConnector3">
            <a:avLst>
              <a:gd name="adj1" fmla="val 796"/>
            </a:avLst>
          </a:prstGeom>
          <a:ln w="9525">
            <a:solidFill>
              <a:srgbClr val="FFFFFF"/>
            </a:solidFill>
            <a:headEnd type="triangl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984884" y="505639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7" name="Rounded Rectangle 96"/>
          <p:cNvSpPr/>
          <p:nvPr/>
        </p:nvSpPr>
        <p:spPr>
          <a:xfrm>
            <a:off x="7984884" y="6179482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8" name="Rounded Rectangle 97"/>
          <p:cNvSpPr/>
          <p:nvPr/>
        </p:nvSpPr>
        <p:spPr>
          <a:xfrm>
            <a:off x="7984884" y="5612550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sp>
        <p:nvSpPr>
          <p:cNvPr id="99" name="Rounded Rectangle 98"/>
          <p:cNvSpPr/>
          <p:nvPr/>
        </p:nvSpPr>
        <p:spPr>
          <a:xfrm>
            <a:off x="7984884" y="3632356"/>
            <a:ext cx="1683373" cy="36551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200" dirty="0" smtClean="0"/>
              <a:t>Sample Text</a:t>
            </a:r>
            <a:endParaRPr lang="uk-UA" sz="7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9668257" y="5022889"/>
            <a:ext cx="2098719" cy="432531"/>
            <a:chOff x="6361817" y="1686483"/>
            <a:chExt cx="2098719" cy="432531"/>
          </a:xfrm>
        </p:grpSpPr>
        <p:sp>
          <p:nvSpPr>
            <p:cNvPr id="101" name="Rounded Rectangle 10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3" name="Straight Connector 102"/>
            <p:cNvCxnSpPr>
              <a:endCxn id="10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0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9668257" y="5579043"/>
            <a:ext cx="2098719" cy="432531"/>
            <a:chOff x="6361817" y="1686483"/>
            <a:chExt cx="2098719" cy="432531"/>
          </a:xfrm>
        </p:grpSpPr>
        <p:sp>
          <p:nvSpPr>
            <p:cNvPr id="106" name="Rounded Rectangle 105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08" name="Straight Connector 107"/>
            <p:cNvCxnSpPr>
              <a:endCxn id="107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6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668257" y="6145975"/>
            <a:ext cx="2098719" cy="432531"/>
            <a:chOff x="6361817" y="1686483"/>
            <a:chExt cx="2098719" cy="432531"/>
          </a:xfrm>
        </p:grpSpPr>
        <p:sp>
          <p:nvSpPr>
            <p:cNvPr id="111" name="Rounded Rectangle 110"/>
            <p:cNvSpPr/>
            <p:nvPr/>
          </p:nvSpPr>
          <p:spPr>
            <a:xfrm>
              <a:off x="6730659" y="1916328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731407" y="1686483"/>
              <a:ext cx="1729129" cy="202686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</a:rPr>
                <a:t>Lorem Ipsum</a:t>
              </a:r>
              <a:endParaRPr lang="en-US" sz="1000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113" name="Straight Connector 112"/>
            <p:cNvCxnSpPr>
              <a:endCxn id="112" idx="1"/>
            </p:cNvCxnSpPr>
            <p:nvPr/>
          </p:nvCxnSpPr>
          <p:spPr>
            <a:xfrm flipV="1">
              <a:off x="6361817" y="1787826"/>
              <a:ext cx="369590" cy="120312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11" idx="1"/>
            </p:cNvCxnSpPr>
            <p:nvPr/>
          </p:nvCxnSpPr>
          <p:spPr>
            <a:xfrm>
              <a:off x="6361817" y="1908138"/>
              <a:ext cx="368842" cy="109533"/>
            </a:xfrm>
            <a:prstGeom prst="line">
              <a:avLst/>
            </a:prstGeom>
            <a:ln w="9525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ounded Rectangle 114"/>
          <p:cNvSpPr/>
          <p:nvPr/>
        </p:nvSpPr>
        <p:spPr>
          <a:xfrm>
            <a:off x="5880667" y="3556340"/>
            <a:ext cx="1753514" cy="517549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 smtClean="0"/>
              <a:t>SAMPLE TEXT</a:t>
            </a:r>
            <a:endParaRPr lang="uk-UA" sz="800" dirty="0"/>
          </a:p>
        </p:txBody>
      </p:sp>
      <p:sp>
        <p:nvSpPr>
          <p:cNvPr id="116" name="Rounded Rectangle 115"/>
          <p:cNvSpPr/>
          <p:nvPr/>
        </p:nvSpPr>
        <p:spPr>
          <a:xfrm>
            <a:off x="5880667" y="5536535"/>
            <a:ext cx="1753514" cy="517549"/>
          </a:xfrm>
          <a:prstGeom prst="round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1400" dirty="0"/>
              <a:t>SAMPLE TEXT</a:t>
            </a:r>
            <a:endParaRPr lang="uk-UA" sz="800" dirty="0"/>
          </a:p>
        </p:txBody>
      </p:sp>
      <p:sp>
        <p:nvSpPr>
          <p:cNvPr id="117" name="Freeform 260"/>
          <p:cNvSpPr>
            <a:spLocks noEditPoints="1"/>
          </p:cNvSpPr>
          <p:nvPr/>
        </p:nvSpPr>
        <p:spPr bwMode="auto">
          <a:xfrm>
            <a:off x="5088773" y="4270313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270574"/>
              </p:ext>
            </p:extLst>
          </p:nvPr>
        </p:nvGraphicFramePr>
        <p:xfrm>
          <a:off x="4502303" y="182880"/>
          <a:ext cx="7329141" cy="202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9" name="Rounded Rectangle 118"/>
          <p:cNvSpPr/>
          <p:nvPr/>
        </p:nvSpPr>
        <p:spPr>
          <a:xfrm>
            <a:off x="10343262" y="389427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4 789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611189" y="2308972"/>
            <a:ext cx="697121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</a:p>
        </p:txBody>
      </p:sp>
    </p:spTree>
    <p:extLst>
      <p:ext uri="{BB962C8B-B14F-4D97-AF65-F5344CB8AC3E}">
        <p14:creationId xmlns:p14="http://schemas.microsoft.com/office/powerpoint/2010/main" val="196376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8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P spid="210" grpId="0"/>
          <p:bldP spid="211" grpId="0" animBg="1"/>
          <p:bldP spid="212" grpId="0"/>
          <p:bldP spid="213" grpId="0" animBg="1"/>
          <p:bldP spid="214" grpId="0"/>
          <p:bldP spid="215" grpId="0" animBg="1"/>
          <p:bldGraphic spid="67" grpId="0">
            <p:bldAsOne/>
          </p:bldGraphic>
          <p:bldP spid="68" grpId="0" animBg="1"/>
          <p:bldP spid="78" grpId="0" animBg="1"/>
          <p:bldP spid="94" grpId="0" animBg="1"/>
          <p:bldP spid="96" grpId="0" animBg="1"/>
          <p:bldP spid="97" grpId="0" animBg="1"/>
          <p:bldP spid="98" grpId="0" animBg="1"/>
          <p:bldP spid="99" grpId="0" animBg="1"/>
          <p:bldP spid="115" grpId="0" animBg="1"/>
          <p:bldP spid="116" grpId="0" animBg="1"/>
          <p:bldP spid="117" grpId="0" animBg="1"/>
          <p:bldGraphic spid="118" grpId="0">
            <p:bldAsOne/>
          </p:bldGraphic>
          <p:bldP spid="119" grpId="0" animBg="1"/>
          <p:bldP spid="120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6" name="TextBox 185"/>
          <p:cNvSpPr txBox="1"/>
          <p:nvPr/>
        </p:nvSpPr>
        <p:spPr>
          <a:xfrm>
            <a:off x="803276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3276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Easy Steps</a:t>
            </a:r>
            <a:endParaRPr lang="en-US" sz="2800" b="1" dirty="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03276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95" name="Chart 94"/>
          <p:cNvGraphicFramePr/>
          <p:nvPr>
            <p:extLst>
              <p:ext uri="{D42A27DB-BD31-4B8C-83A1-F6EECF244321}">
                <p14:modId xmlns:p14="http://schemas.microsoft.com/office/powerpoint/2010/main" val="3620752716"/>
              </p:ext>
            </p:extLst>
          </p:nvPr>
        </p:nvGraphicFramePr>
        <p:xfrm>
          <a:off x="497315" y="3076971"/>
          <a:ext cx="3438622" cy="24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673768" y="5711386"/>
            <a:ext cx="3157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815318" y="467777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10589" y="651601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6" name="Rounded Rectangle 105"/>
          <p:cNvSpPr/>
          <p:nvPr/>
        </p:nvSpPr>
        <p:spPr>
          <a:xfrm flipH="1">
            <a:off x="5521043" y="1639419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Ins="792000" rtlCol="0" anchor="ctr"/>
          <a:lstStyle/>
          <a:p>
            <a:pPr algn="r"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 </a:t>
            </a:r>
          </a:p>
          <a:p>
            <a:pPr algn="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/>
              <a:t>centuries.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 flipH="1">
            <a:off x="10617241" y="1823243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08" name="Rounded Rectangle 107"/>
          <p:cNvSpPr/>
          <p:nvPr/>
        </p:nvSpPr>
        <p:spPr>
          <a:xfrm>
            <a:off x="4559054" y="2811061"/>
            <a:ext cx="5872097" cy="1041266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396000" rtlCol="0" anchor="ctr"/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09" name="Oval 108"/>
          <p:cNvSpPr/>
          <p:nvPr/>
        </p:nvSpPr>
        <p:spPr>
          <a:xfrm>
            <a:off x="4654325" y="2994885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10" name="Arc 109"/>
          <p:cNvSpPr/>
          <p:nvPr/>
        </p:nvSpPr>
        <p:spPr>
          <a:xfrm>
            <a:off x="4629590" y="400109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Arc 110"/>
          <p:cNvSpPr/>
          <p:nvPr/>
        </p:nvSpPr>
        <p:spPr>
          <a:xfrm flipH="1">
            <a:off x="10400410" y="1606412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Arc 111"/>
          <p:cNvSpPr/>
          <p:nvPr/>
        </p:nvSpPr>
        <p:spPr>
          <a:xfrm>
            <a:off x="4373326" y="2767294"/>
            <a:ext cx="1107280" cy="1107280"/>
          </a:xfrm>
          <a:prstGeom prst="arc">
            <a:avLst>
              <a:gd name="adj1" fmla="val 8076567"/>
              <a:gd name="adj2" fmla="val 13500143"/>
            </a:avLst>
          </a:prstGeom>
          <a:noFill/>
          <a:ln w="9525" cap="rnd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13" name="Group 112"/>
          <p:cNvGrpSpPr/>
          <p:nvPr/>
        </p:nvGrpSpPr>
        <p:grpSpPr>
          <a:xfrm>
            <a:off x="10174710" y="2751315"/>
            <a:ext cx="1282138" cy="1286368"/>
            <a:chOff x="2824761" y="2964110"/>
            <a:chExt cx="481013" cy="482600"/>
          </a:xfrm>
          <a:solidFill>
            <a:schemeClr val="accent3"/>
          </a:solidFill>
        </p:grpSpPr>
        <p:sp>
          <p:nvSpPr>
            <p:cNvPr id="114" name="Freeform 91"/>
            <p:cNvSpPr>
              <a:spLocks noEditPoints="1"/>
            </p:cNvSpPr>
            <p:nvPr/>
          </p:nvSpPr>
          <p:spPr bwMode="auto">
            <a:xfrm>
              <a:off x="2824761" y="3008560"/>
              <a:ext cx="439738" cy="438150"/>
            </a:xfrm>
            <a:custGeom>
              <a:avLst/>
              <a:gdLst>
                <a:gd name="T0" fmla="*/ 83 w 117"/>
                <a:gd name="T1" fmla="*/ 3 h 116"/>
                <a:gd name="T2" fmla="*/ 76 w 117"/>
                <a:gd name="T3" fmla="*/ 0 h 116"/>
                <a:gd name="T4" fmla="*/ 69 w 117"/>
                <a:gd name="T5" fmla="*/ 3 h 116"/>
                <a:gd name="T6" fmla="*/ 63 w 117"/>
                <a:gd name="T7" fmla="*/ 8 h 116"/>
                <a:gd name="T8" fmla="*/ 60 w 117"/>
                <a:gd name="T9" fmla="*/ 15 h 116"/>
                <a:gd name="T10" fmla="*/ 62 w 117"/>
                <a:gd name="T11" fmla="*/ 21 h 116"/>
                <a:gd name="T12" fmla="*/ 8 w 117"/>
                <a:gd name="T13" fmla="*/ 42 h 116"/>
                <a:gd name="T14" fmla="*/ 1 w 117"/>
                <a:gd name="T15" fmla="*/ 51 h 116"/>
                <a:gd name="T16" fmla="*/ 4 w 117"/>
                <a:gd name="T17" fmla="*/ 62 h 116"/>
                <a:gd name="T18" fmla="*/ 55 w 117"/>
                <a:gd name="T19" fmla="*/ 112 h 116"/>
                <a:gd name="T20" fmla="*/ 63 w 117"/>
                <a:gd name="T21" fmla="*/ 116 h 116"/>
                <a:gd name="T22" fmla="*/ 63 w 117"/>
                <a:gd name="T23" fmla="*/ 116 h 116"/>
                <a:gd name="T24" fmla="*/ 66 w 117"/>
                <a:gd name="T25" fmla="*/ 116 h 116"/>
                <a:gd name="T26" fmla="*/ 75 w 117"/>
                <a:gd name="T27" fmla="*/ 108 h 116"/>
                <a:gd name="T28" fmla="*/ 96 w 117"/>
                <a:gd name="T29" fmla="*/ 55 h 116"/>
                <a:gd name="T30" fmla="*/ 101 w 117"/>
                <a:gd name="T31" fmla="*/ 56 h 116"/>
                <a:gd name="T32" fmla="*/ 108 w 117"/>
                <a:gd name="T33" fmla="*/ 53 h 116"/>
                <a:gd name="T34" fmla="*/ 114 w 117"/>
                <a:gd name="T35" fmla="*/ 48 h 116"/>
                <a:gd name="T36" fmla="*/ 117 w 117"/>
                <a:gd name="T37" fmla="*/ 41 h 116"/>
                <a:gd name="T38" fmla="*/ 114 w 117"/>
                <a:gd name="T39" fmla="*/ 34 h 116"/>
                <a:gd name="T40" fmla="*/ 83 w 117"/>
                <a:gd name="T41" fmla="*/ 3 h 116"/>
                <a:gd name="T42" fmla="*/ 67 w 117"/>
                <a:gd name="T43" fmla="*/ 105 h 116"/>
                <a:gd name="T44" fmla="*/ 64 w 117"/>
                <a:gd name="T45" fmla="*/ 108 h 116"/>
                <a:gd name="T46" fmla="*/ 63 w 117"/>
                <a:gd name="T47" fmla="*/ 108 h 116"/>
                <a:gd name="T48" fmla="*/ 61 w 117"/>
                <a:gd name="T49" fmla="*/ 107 h 116"/>
                <a:gd name="T50" fmla="*/ 10 w 117"/>
                <a:gd name="T51" fmla="*/ 56 h 116"/>
                <a:gd name="T52" fmla="*/ 9 w 117"/>
                <a:gd name="T53" fmla="*/ 53 h 116"/>
                <a:gd name="T54" fmla="*/ 11 w 117"/>
                <a:gd name="T55" fmla="*/ 50 h 116"/>
                <a:gd name="T56" fmla="*/ 36 w 117"/>
                <a:gd name="T57" fmla="*/ 40 h 116"/>
                <a:gd name="T58" fmla="*/ 86 w 117"/>
                <a:gd name="T59" fmla="*/ 58 h 116"/>
                <a:gd name="T60" fmla="*/ 67 w 117"/>
                <a:gd name="T61" fmla="*/ 105 h 116"/>
                <a:gd name="T62" fmla="*/ 108 w 117"/>
                <a:gd name="T63" fmla="*/ 42 h 116"/>
                <a:gd name="T64" fmla="*/ 103 w 117"/>
                <a:gd name="T65" fmla="*/ 48 h 116"/>
                <a:gd name="T66" fmla="*/ 100 w 117"/>
                <a:gd name="T67" fmla="*/ 48 h 116"/>
                <a:gd name="T68" fmla="*/ 93 w 117"/>
                <a:gd name="T69" fmla="*/ 41 h 116"/>
                <a:gd name="T70" fmla="*/ 87 w 117"/>
                <a:gd name="T71" fmla="*/ 55 h 116"/>
                <a:gd name="T72" fmla="*/ 88 w 117"/>
                <a:gd name="T73" fmla="*/ 54 h 116"/>
                <a:gd name="T74" fmla="*/ 52 w 117"/>
                <a:gd name="T75" fmla="*/ 39 h 116"/>
                <a:gd name="T76" fmla="*/ 42 w 117"/>
                <a:gd name="T77" fmla="*/ 37 h 116"/>
                <a:gd name="T78" fmla="*/ 76 w 117"/>
                <a:gd name="T79" fmla="*/ 24 h 116"/>
                <a:gd name="T80" fmla="*/ 69 w 117"/>
                <a:gd name="T81" fmla="*/ 17 h 116"/>
                <a:gd name="T82" fmla="*/ 69 w 117"/>
                <a:gd name="T83" fmla="*/ 14 h 116"/>
                <a:gd name="T84" fmla="*/ 75 w 117"/>
                <a:gd name="T85" fmla="*/ 8 h 116"/>
                <a:gd name="T86" fmla="*/ 78 w 117"/>
                <a:gd name="T87" fmla="*/ 8 h 116"/>
                <a:gd name="T88" fmla="*/ 108 w 117"/>
                <a:gd name="T89" fmla="*/ 39 h 116"/>
                <a:gd name="T90" fmla="*/ 108 w 117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16">
                  <a:moveTo>
                    <a:pt x="83" y="3"/>
                  </a:moveTo>
                  <a:cubicBezTo>
                    <a:pt x="81" y="1"/>
                    <a:pt x="79" y="0"/>
                    <a:pt x="76" y="0"/>
                  </a:cubicBezTo>
                  <a:cubicBezTo>
                    <a:pt x="73" y="0"/>
                    <a:pt x="71" y="1"/>
                    <a:pt x="69" y="3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2" y="10"/>
                    <a:pt x="60" y="13"/>
                    <a:pt x="60" y="15"/>
                  </a:cubicBezTo>
                  <a:cubicBezTo>
                    <a:pt x="60" y="17"/>
                    <a:pt x="61" y="19"/>
                    <a:pt x="62" y="21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4"/>
                    <a:pt x="1" y="47"/>
                    <a:pt x="1" y="51"/>
                  </a:cubicBezTo>
                  <a:cubicBezTo>
                    <a:pt x="0" y="55"/>
                    <a:pt x="1" y="59"/>
                    <a:pt x="4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7" y="114"/>
                    <a:pt x="60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4" y="116"/>
                    <a:pt x="65" y="116"/>
                    <a:pt x="66" y="116"/>
                  </a:cubicBezTo>
                  <a:cubicBezTo>
                    <a:pt x="70" y="115"/>
                    <a:pt x="73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99" y="56"/>
                    <a:pt x="101" y="56"/>
                  </a:cubicBezTo>
                  <a:cubicBezTo>
                    <a:pt x="104" y="56"/>
                    <a:pt x="107" y="55"/>
                    <a:pt x="108" y="53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6"/>
                    <a:pt x="117" y="43"/>
                    <a:pt x="117" y="41"/>
                  </a:cubicBezTo>
                  <a:cubicBezTo>
                    <a:pt x="117" y="38"/>
                    <a:pt x="116" y="36"/>
                    <a:pt x="114" y="34"/>
                  </a:cubicBezTo>
                  <a:lnTo>
                    <a:pt x="83" y="3"/>
                  </a:lnTo>
                  <a:close/>
                  <a:moveTo>
                    <a:pt x="67" y="105"/>
                  </a:moveTo>
                  <a:cubicBezTo>
                    <a:pt x="67" y="107"/>
                    <a:pt x="66" y="107"/>
                    <a:pt x="64" y="108"/>
                  </a:cubicBezTo>
                  <a:cubicBezTo>
                    <a:pt x="64" y="108"/>
                    <a:pt x="64" y="108"/>
                    <a:pt x="63" y="108"/>
                  </a:cubicBezTo>
                  <a:cubicBezTo>
                    <a:pt x="62" y="108"/>
                    <a:pt x="61" y="107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5"/>
                    <a:pt x="8" y="54"/>
                    <a:pt x="9" y="53"/>
                  </a:cubicBezTo>
                  <a:cubicBezTo>
                    <a:pt x="9" y="51"/>
                    <a:pt x="10" y="50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2" y="45"/>
                    <a:pt x="69" y="40"/>
                    <a:pt x="86" y="58"/>
                  </a:cubicBezTo>
                  <a:lnTo>
                    <a:pt x="67" y="105"/>
                  </a:lnTo>
                  <a:close/>
                  <a:moveTo>
                    <a:pt x="108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2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3" y="40"/>
                    <a:pt x="52" y="39"/>
                  </a:cubicBezTo>
                  <a:cubicBezTo>
                    <a:pt x="49" y="39"/>
                    <a:pt x="45" y="38"/>
                    <a:pt x="42" y="37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8" y="16"/>
                    <a:pt x="68" y="15"/>
                    <a:pt x="69" y="14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8"/>
                    <a:pt x="77" y="8"/>
                    <a:pt x="78" y="8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40"/>
                    <a:pt x="109" y="41"/>
                    <a:pt x="10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92"/>
            <p:cNvSpPr>
              <a:spLocks noEditPoints="1"/>
            </p:cNvSpPr>
            <p:nvPr/>
          </p:nvSpPr>
          <p:spPr bwMode="auto">
            <a:xfrm>
              <a:off x="3035898" y="3205410"/>
              <a:ext cx="74613" cy="74612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lose/>
                  <a:moveTo>
                    <a:pt x="10" y="4"/>
                  </a:move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93"/>
            <p:cNvSpPr>
              <a:spLocks noEditPoints="1"/>
            </p:cNvSpPr>
            <p:nvPr/>
          </p:nvSpPr>
          <p:spPr bwMode="auto">
            <a:xfrm>
              <a:off x="3231161" y="2964110"/>
              <a:ext cx="74613" cy="7461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4" y="4"/>
                    <a:pt x="16" y="6"/>
                    <a:pt x="16" y="10"/>
                  </a:cubicBezTo>
                  <a:cubicBezTo>
                    <a:pt x="16" y="13"/>
                    <a:pt x="14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7" name="Freeform 94"/>
            <p:cNvSpPr>
              <a:spLocks noEditPoints="1"/>
            </p:cNvSpPr>
            <p:nvPr/>
          </p:nvSpPr>
          <p:spPr bwMode="auto">
            <a:xfrm>
              <a:off x="2945411" y="3189535"/>
              <a:ext cx="60325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3" y="16"/>
                    <a:pt x="16" y="12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8" y="4"/>
                  </a:moveTo>
                  <a:cubicBezTo>
                    <a:pt x="11" y="4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8" name="Oval 95"/>
            <p:cNvSpPr>
              <a:spLocks noChangeArrowheads="1"/>
            </p:cNvSpPr>
            <p:nvPr/>
          </p:nvSpPr>
          <p:spPr bwMode="auto">
            <a:xfrm>
              <a:off x="3005736" y="3295898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9" name="Oval 96"/>
            <p:cNvSpPr>
              <a:spLocks noChangeArrowheads="1"/>
            </p:cNvSpPr>
            <p:nvPr/>
          </p:nvSpPr>
          <p:spPr bwMode="auto">
            <a:xfrm>
              <a:off x="3245448" y="3068885"/>
              <a:ext cx="30163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16143" y="624329"/>
            <a:ext cx="880148" cy="1282134"/>
            <a:chOff x="4174136" y="3762623"/>
            <a:chExt cx="330200" cy="481012"/>
          </a:xfrm>
          <a:solidFill>
            <a:schemeClr val="accent4"/>
          </a:solidFill>
        </p:grpSpPr>
        <p:sp>
          <p:nvSpPr>
            <p:cNvPr id="121" name="Freeform 142"/>
            <p:cNvSpPr>
              <a:spLocks noEditPoints="1"/>
            </p:cNvSpPr>
            <p:nvPr/>
          </p:nvSpPr>
          <p:spPr bwMode="auto">
            <a:xfrm>
              <a:off x="4174136" y="3762623"/>
              <a:ext cx="330200" cy="481012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5 w 88"/>
                <a:gd name="T15" fmla="*/ 109 h 128"/>
                <a:gd name="T16" fmla="*/ 35 w 88"/>
                <a:gd name="T17" fmla="*/ 111 h 128"/>
                <a:gd name="T18" fmla="*/ 32 w 88"/>
                <a:gd name="T19" fmla="*/ 103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5 w 88"/>
                <a:gd name="T27" fmla="*/ 109 h 128"/>
                <a:gd name="T28" fmla="*/ 31 w 88"/>
                <a:gd name="T29" fmla="*/ 99 h 128"/>
                <a:gd name="T30" fmla="*/ 29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99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6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70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19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4"/>
                    <a:pt x="27" y="128"/>
                    <a:pt x="44" y="128"/>
                  </a:cubicBezTo>
                  <a:cubicBezTo>
                    <a:pt x="61" y="128"/>
                    <a:pt x="60" y="114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19"/>
                    <a:pt x="68" y="0"/>
                    <a:pt x="44" y="0"/>
                  </a:cubicBezTo>
                  <a:close/>
                  <a:moveTo>
                    <a:pt x="55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6" y="103"/>
                    <a:pt x="56" y="104"/>
                  </a:cubicBezTo>
                  <a:cubicBezTo>
                    <a:pt x="55" y="106"/>
                    <a:pt x="55" y="107"/>
                    <a:pt x="55" y="109"/>
                  </a:cubicBezTo>
                  <a:close/>
                  <a:moveTo>
                    <a:pt x="31" y="99"/>
                  </a:moveTo>
                  <a:cubicBezTo>
                    <a:pt x="30" y="97"/>
                    <a:pt x="30" y="94"/>
                    <a:pt x="29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99"/>
                  </a:lnTo>
                  <a:close/>
                  <a:moveTo>
                    <a:pt x="44" y="120"/>
                  </a:moveTo>
                  <a:cubicBezTo>
                    <a:pt x="40" y="120"/>
                    <a:pt x="38" y="119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4" y="79"/>
                    <a:pt x="21" y="75"/>
                    <a:pt x="19" y="71"/>
                  </a:cubicBezTo>
                  <a:cubicBezTo>
                    <a:pt x="14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70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143"/>
            <p:cNvSpPr>
              <a:spLocks/>
            </p:cNvSpPr>
            <p:nvPr/>
          </p:nvSpPr>
          <p:spPr bwMode="auto">
            <a:xfrm>
              <a:off x="4248748" y="3837235"/>
              <a:ext cx="96838" cy="98425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3" name="Freeform 248"/>
          <p:cNvSpPr>
            <a:spLocks noEditPoints="1"/>
          </p:cNvSpPr>
          <p:nvPr/>
        </p:nvSpPr>
        <p:spPr bwMode="auto">
          <a:xfrm>
            <a:off x="5089812" y="835593"/>
            <a:ext cx="295990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34 w 68"/>
              <a:gd name="T11" fmla="*/ 60 h 68"/>
              <a:gd name="T12" fmla="*/ 8 w 68"/>
              <a:gd name="T13" fmla="*/ 34 h 68"/>
              <a:gd name="T14" fmla="*/ 34 w 68"/>
              <a:gd name="T15" fmla="*/ 8 h 68"/>
              <a:gd name="T16" fmla="*/ 60 w 68"/>
              <a:gd name="T17" fmla="*/ 34 h 68"/>
              <a:gd name="T18" fmla="*/ 34 w 68"/>
              <a:gd name="T19" fmla="*/ 60 h 68"/>
              <a:gd name="T20" fmla="*/ 47 w 68"/>
              <a:gd name="T21" fmla="*/ 31 h 68"/>
              <a:gd name="T22" fmla="*/ 48 w 68"/>
              <a:gd name="T23" fmla="*/ 30 h 68"/>
              <a:gd name="T24" fmla="*/ 51 w 68"/>
              <a:gd name="T25" fmla="*/ 30 h 68"/>
              <a:gd name="T26" fmla="*/ 38 w 68"/>
              <a:gd name="T27" fmla="*/ 17 h 68"/>
              <a:gd name="T28" fmla="*/ 38 w 68"/>
              <a:gd name="T29" fmla="*/ 20 h 68"/>
              <a:gd name="T30" fmla="*/ 34 w 68"/>
              <a:gd name="T31" fmla="*/ 24 h 68"/>
              <a:gd name="T32" fmla="*/ 30 w 68"/>
              <a:gd name="T33" fmla="*/ 21 h 68"/>
              <a:gd name="T34" fmla="*/ 30 w 68"/>
              <a:gd name="T35" fmla="*/ 20 h 68"/>
              <a:gd name="T36" fmla="*/ 30 w 68"/>
              <a:gd name="T37" fmla="*/ 17 h 68"/>
              <a:gd name="T38" fmla="*/ 16 w 68"/>
              <a:gd name="T39" fmla="*/ 30 h 68"/>
              <a:gd name="T40" fmla="*/ 20 w 68"/>
              <a:gd name="T41" fmla="*/ 30 h 68"/>
              <a:gd name="T42" fmla="*/ 21 w 68"/>
              <a:gd name="T43" fmla="*/ 31 h 68"/>
              <a:gd name="T44" fmla="*/ 24 w 68"/>
              <a:gd name="T45" fmla="*/ 34 h 68"/>
              <a:gd name="T46" fmla="*/ 21 w 68"/>
              <a:gd name="T47" fmla="*/ 38 h 68"/>
              <a:gd name="T48" fmla="*/ 20 w 68"/>
              <a:gd name="T49" fmla="*/ 38 h 68"/>
              <a:gd name="T50" fmla="*/ 16 w 68"/>
              <a:gd name="T51" fmla="*/ 38 h 68"/>
              <a:gd name="T52" fmla="*/ 30 w 68"/>
              <a:gd name="T53" fmla="*/ 52 h 68"/>
              <a:gd name="T54" fmla="*/ 30 w 68"/>
              <a:gd name="T55" fmla="*/ 48 h 68"/>
              <a:gd name="T56" fmla="*/ 30 w 68"/>
              <a:gd name="T57" fmla="*/ 48 h 68"/>
              <a:gd name="T58" fmla="*/ 34 w 68"/>
              <a:gd name="T59" fmla="*/ 44 h 68"/>
              <a:gd name="T60" fmla="*/ 38 w 68"/>
              <a:gd name="T61" fmla="*/ 48 h 68"/>
              <a:gd name="T62" fmla="*/ 38 w 68"/>
              <a:gd name="T63" fmla="*/ 48 h 68"/>
              <a:gd name="T64" fmla="*/ 38 w 68"/>
              <a:gd name="T65" fmla="*/ 52 h 68"/>
              <a:gd name="T66" fmla="*/ 51 w 68"/>
              <a:gd name="T67" fmla="*/ 38 h 68"/>
              <a:gd name="T68" fmla="*/ 48 w 68"/>
              <a:gd name="T69" fmla="*/ 38 h 68"/>
              <a:gd name="T70" fmla="*/ 47 w 68"/>
              <a:gd name="T71" fmla="*/ 38 h 68"/>
              <a:gd name="T72" fmla="*/ 44 w 68"/>
              <a:gd name="T73" fmla="*/ 34 h 68"/>
              <a:gd name="T74" fmla="*/ 47 w 68"/>
              <a:gd name="T75" fmla="*/ 31 h 68"/>
              <a:gd name="T76" fmla="*/ 46 w 68"/>
              <a:gd name="T77" fmla="*/ 42 h 68"/>
              <a:gd name="T78" fmla="*/ 42 w 68"/>
              <a:gd name="T79" fmla="*/ 46 h 68"/>
              <a:gd name="T80" fmla="*/ 34 w 68"/>
              <a:gd name="T81" fmla="*/ 40 h 68"/>
              <a:gd name="T82" fmla="*/ 26 w 68"/>
              <a:gd name="T83" fmla="*/ 46 h 68"/>
              <a:gd name="T84" fmla="*/ 22 w 68"/>
              <a:gd name="T85" fmla="*/ 42 h 68"/>
              <a:gd name="T86" fmla="*/ 28 w 68"/>
              <a:gd name="T87" fmla="*/ 34 h 68"/>
              <a:gd name="T88" fmla="*/ 22 w 68"/>
              <a:gd name="T89" fmla="*/ 27 h 68"/>
              <a:gd name="T90" fmla="*/ 26 w 68"/>
              <a:gd name="T91" fmla="*/ 23 h 68"/>
              <a:gd name="T92" fmla="*/ 34 w 68"/>
              <a:gd name="T93" fmla="*/ 28 h 68"/>
              <a:gd name="T94" fmla="*/ 42 w 68"/>
              <a:gd name="T95" fmla="*/ 23 h 68"/>
              <a:gd name="T96" fmla="*/ 46 w 68"/>
              <a:gd name="T97" fmla="*/ 27 h 68"/>
              <a:gd name="T98" fmla="*/ 40 w 68"/>
              <a:gd name="T99" fmla="*/ 34 h 68"/>
              <a:gd name="T100" fmla="*/ 46 w 68"/>
              <a:gd name="T101" fmla="*/ 4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6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3" y="68"/>
                  <a:pt x="68" y="53"/>
                  <a:pt x="68" y="34"/>
                </a:cubicBezTo>
                <a:cubicBezTo>
                  <a:pt x="68" y="16"/>
                  <a:pt x="53" y="0"/>
                  <a:pt x="34" y="0"/>
                </a:cubicBezTo>
                <a:close/>
                <a:moveTo>
                  <a:pt x="34" y="60"/>
                </a:moveTo>
                <a:cubicBezTo>
                  <a:pt x="20" y="60"/>
                  <a:pt x="8" y="49"/>
                  <a:pt x="8" y="34"/>
                </a:cubicBezTo>
                <a:cubicBezTo>
                  <a:pt x="8" y="20"/>
                  <a:pt x="20" y="8"/>
                  <a:pt x="34" y="8"/>
                </a:cubicBezTo>
                <a:cubicBezTo>
                  <a:pt x="48" y="8"/>
                  <a:pt x="60" y="20"/>
                  <a:pt x="60" y="34"/>
                </a:cubicBezTo>
                <a:cubicBezTo>
                  <a:pt x="60" y="49"/>
                  <a:pt x="48" y="60"/>
                  <a:pt x="34" y="60"/>
                </a:cubicBezTo>
                <a:close/>
                <a:moveTo>
                  <a:pt x="47" y="31"/>
                </a:moveTo>
                <a:cubicBezTo>
                  <a:pt x="48" y="30"/>
                  <a:pt x="48" y="30"/>
                  <a:pt x="48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0" y="24"/>
                  <a:pt x="45" y="18"/>
                  <a:pt x="38" y="17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3"/>
                  <a:pt x="36" y="24"/>
                  <a:pt x="34" y="24"/>
                </a:cubicBezTo>
                <a:cubicBezTo>
                  <a:pt x="32" y="24"/>
                  <a:pt x="30" y="23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7"/>
                  <a:pt x="30" y="17"/>
                  <a:pt x="30" y="17"/>
                </a:cubicBezTo>
                <a:cubicBezTo>
                  <a:pt x="23" y="18"/>
                  <a:pt x="18" y="24"/>
                  <a:pt x="16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1" y="31"/>
                  <a:pt x="21" y="31"/>
                  <a:pt x="21" y="31"/>
                </a:cubicBezTo>
                <a:cubicBezTo>
                  <a:pt x="22" y="31"/>
                  <a:pt x="24" y="32"/>
                  <a:pt x="24" y="34"/>
                </a:cubicBezTo>
                <a:cubicBezTo>
                  <a:pt x="24" y="36"/>
                  <a:pt x="22" y="38"/>
                  <a:pt x="21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8" y="45"/>
                  <a:pt x="23" y="50"/>
                  <a:pt x="30" y="52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6"/>
                  <a:pt x="32" y="44"/>
                  <a:pt x="34" y="44"/>
                </a:cubicBezTo>
                <a:cubicBezTo>
                  <a:pt x="36" y="44"/>
                  <a:pt x="38" y="46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2"/>
                  <a:pt x="38" y="52"/>
                  <a:pt x="38" y="52"/>
                </a:cubicBezTo>
                <a:cubicBezTo>
                  <a:pt x="45" y="50"/>
                  <a:pt x="50" y="45"/>
                  <a:pt x="51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5" y="38"/>
                  <a:pt x="44" y="36"/>
                  <a:pt x="44" y="34"/>
                </a:cubicBezTo>
                <a:cubicBezTo>
                  <a:pt x="44" y="32"/>
                  <a:pt x="45" y="31"/>
                  <a:pt x="47" y="31"/>
                </a:cubicBezTo>
                <a:close/>
                <a:moveTo>
                  <a:pt x="46" y="42"/>
                </a:moveTo>
                <a:cubicBezTo>
                  <a:pt x="45" y="44"/>
                  <a:pt x="43" y="45"/>
                  <a:pt x="42" y="46"/>
                </a:cubicBezTo>
                <a:cubicBezTo>
                  <a:pt x="41" y="43"/>
                  <a:pt x="38" y="40"/>
                  <a:pt x="34" y="40"/>
                </a:cubicBezTo>
                <a:cubicBezTo>
                  <a:pt x="30" y="40"/>
                  <a:pt x="27" y="43"/>
                  <a:pt x="26" y="46"/>
                </a:cubicBezTo>
                <a:cubicBezTo>
                  <a:pt x="25" y="45"/>
                  <a:pt x="23" y="44"/>
                  <a:pt x="22" y="42"/>
                </a:cubicBezTo>
                <a:cubicBezTo>
                  <a:pt x="26" y="41"/>
                  <a:pt x="28" y="38"/>
                  <a:pt x="28" y="34"/>
                </a:cubicBezTo>
                <a:cubicBezTo>
                  <a:pt x="28" y="31"/>
                  <a:pt x="26" y="28"/>
                  <a:pt x="22" y="27"/>
                </a:cubicBezTo>
                <a:cubicBezTo>
                  <a:pt x="23" y="25"/>
                  <a:pt x="25" y="24"/>
                  <a:pt x="26" y="23"/>
                </a:cubicBezTo>
                <a:cubicBezTo>
                  <a:pt x="27" y="26"/>
                  <a:pt x="30" y="28"/>
                  <a:pt x="34" y="28"/>
                </a:cubicBezTo>
                <a:cubicBezTo>
                  <a:pt x="38" y="28"/>
                  <a:pt x="41" y="26"/>
                  <a:pt x="42" y="23"/>
                </a:cubicBezTo>
                <a:cubicBezTo>
                  <a:pt x="43" y="24"/>
                  <a:pt x="45" y="25"/>
                  <a:pt x="46" y="27"/>
                </a:cubicBezTo>
                <a:cubicBezTo>
                  <a:pt x="42" y="28"/>
                  <a:pt x="40" y="31"/>
                  <a:pt x="40" y="34"/>
                </a:cubicBezTo>
                <a:cubicBezTo>
                  <a:pt x="40" y="38"/>
                  <a:pt x="42" y="41"/>
                  <a:pt x="46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4" name="Freeform 250"/>
          <p:cNvSpPr>
            <a:spLocks noEditPoints="1"/>
          </p:cNvSpPr>
          <p:nvPr/>
        </p:nvSpPr>
        <p:spPr bwMode="auto">
          <a:xfrm>
            <a:off x="4852730" y="3207750"/>
            <a:ext cx="276808" cy="276806"/>
          </a:xfrm>
          <a:custGeom>
            <a:avLst/>
            <a:gdLst>
              <a:gd name="T0" fmla="*/ 53 w 64"/>
              <a:gd name="T1" fmla="*/ 0 h 64"/>
              <a:gd name="T2" fmla="*/ 45 w 64"/>
              <a:gd name="T3" fmla="*/ 3 h 64"/>
              <a:gd name="T4" fmla="*/ 32 w 64"/>
              <a:gd name="T5" fmla="*/ 0 h 64"/>
              <a:gd name="T6" fmla="*/ 0 w 64"/>
              <a:gd name="T7" fmla="*/ 32 h 64"/>
              <a:gd name="T8" fmla="*/ 32 w 64"/>
              <a:gd name="T9" fmla="*/ 64 h 64"/>
              <a:gd name="T10" fmla="*/ 64 w 64"/>
              <a:gd name="T11" fmla="*/ 32 h 64"/>
              <a:gd name="T12" fmla="*/ 64 w 64"/>
              <a:gd name="T13" fmla="*/ 13 h 64"/>
              <a:gd name="T14" fmla="*/ 53 w 64"/>
              <a:gd name="T15" fmla="*/ 0 h 64"/>
              <a:gd name="T16" fmla="*/ 56 w 64"/>
              <a:gd name="T17" fmla="*/ 32 h 64"/>
              <a:gd name="T18" fmla="*/ 35 w 64"/>
              <a:gd name="T19" fmla="*/ 32 h 64"/>
              <a:gd name="T20" fmla="*/ 33 w 64"/>
              <a:gd name="T21" fmla="*/ 27 h 64"/>
              <a:gd name="T22" fmla="*/ 39 w 64"/>
              <a:gd name="T23" fmla="*/ 21 h 64"/>
              <a:gd name="T24" fmla="*/ 31 w 64"/>
              <a:gd name="T25" fmla="*/ 19 h 64"/>
              <a:gd name="T26" fmla="*/ 21 w 64"/>
              <a:gd name="T27" fmla="*/ 23 h 64"/>
              <a:gd name="T28" fmla="*/ 17 w 64"/>
              <a:gd name="T29" fmla="*/ 33 h 64"/>
              <a:gd name="T30" fmla="*/ 21 w 64"/>
              <a:gd name="T31" fmla="*/ 43 h 64"/>
              <a:gd name="T32" fmla="*/ 31 w 64"/>
              <a:gd name="T33" fmla="*/ 47 h 64"/>
              <a:gd name="T34" fmla="*/ 41 w 64"/>
              <a:gd name="T35" fmla="*/ 43 h 64"/>
              <a:gd name="T36" fmla="*/ 43 w 64"/>
              <a:gd name="T37" fmla="*/ 41 h 64"/>
              <a:gd name="T38" fmla="*/ 47 w 64"/>
              <a:gd name="T39" fmla="*/ 39 h 64"/>
              <a:gd name="T40" fmla="*/ 49 w 64"/>
              <a:gd name="T41" fmla="*/ 39 h 64"/>
              <a:gd name="T42" fmla="*/ 51 w 64"/>
              <a:gd name="T43" fmla="*/ 46 h 64"/>
              <a:gd name="T44" fmla="*/ 47 w 64"/>
              <a:gd name="T45" fmla="*/ 50 h 64"/>
              <a:gd name="T46" fmla="*/ 31 w 64"/>
              <a:gd name="T47" fmla="*/ 56 h 64"/>
              <a:gd name="T48" fmla="*/ 15 w 64"/>
              <a:gd name="T49" fmla="*/ 50 h 64"/>
              <a:gd name="T50" fmla="*/ 8 w 64"/>
              <a:gd name="T51" fmla="*/ 33 h 64"/>
              <a:gd name="T52" fmla="*/ 15 w 64"/>
              <a:gd name="T53" fmla="*/ 17 h 64"/>
              <a:gd name="T54" fmla="*/ 31 w 64"/>
              <a:gd name="T55" fmla="*/ 10 h 64"/>
              <a:gd name="T56" fmla="*/ 45 w 64"/>
              <a:gd name="T57" fmla="*/ 15 h 64"/>
              <a:gd name="T58" fmla="*/ 50 w 64"/>
              <a:gd name="T59" fmla="*/ 10 h 64"/>
              <a:gd name="T60" fmla="*/ 53 w 64"/>
              <a:gd name="T61" fmla="*/ 8 h 64"/>
              <a:gd name="T62" fmla="*/ 56 w 64"/>
              <a:gd name="T63" fmla="*/ 13 h 64"/>
              <a:gd name="T64" fmla="*/ 56 w 64"/>
              <a:gd name="T65" fmla="*/ 32 h 64"/>
              <a:gd name="T66" fmla="*/ 28 w 64"/>
              <a:gd name="T67" fmla="*/ 33 h 64"/>
              <a:gd name="T68" fmla="*/ 35 w 64"/>
              <a:gd name="T69" fmla="*/ 36 h 64"/>
              <a:gd name="T70" fmla="*/ 41 w 64"/>
              <a:gd name="T71" fmla="*/ 36 h 64"/>
              <a:gd name="T72" fmla="*/ 38 w 64"/>
              <a:gd name="T73" fmla="*/ 40 h 64"/>
              <a:gd name="T74" fmla="*/ 31 w 64"/>
              <a:gd name="T75" fmla="*/ 43 h 64"/>
              <a:gd name="T76" fmla="*/ 24 w 64"/>
              <a:gd name="T77" fmla="*/ 40 h 64"/>
              <a:gd name="T78" fmla="*/ 21 w 64"/>
              <a:gd name="T79" fmla="*/ 33 h 64"/>
              <a:gd name="T80" fmla="*/ 24 w 64"/>
              <a:gd name="T81" fmla="*/ 27 h 64"/>
              <a:gd name="T82" fmla="*/ 31 w 64"/>
              <a:gd name="T83" fmla="*/ 24 h 64"/>
              <a:gd name="T84" fmla="*/ 30 w 64"/>
              <a:gd name="T85" fmla="*/ 25 h 64"/>
              <a:gd name="T86" fmla="*/ 28 w 64"/>
              <a:gd name="T87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4">
                <a:moveTo>
                  <a:pt x="53" y="0"/>
                </a:moveTo>
                <a:cubicBezTo>
                  <a:pt x="51" y="0"/>
                  <a:pt x="49" y="1"/>
                  <a:pt x="45" y="3"/>
                </a:cubicBezTo>
                <a:cubicBezTo>
                  <a:pt x="41" y="2"/>
                  <a:pt x="37" y="0"/>
                  <a:pt x="32" y="0"/>
                </a:cubicBezTo>
                <a:cubicBezTo>
                  <a:pt x="14" y="0"/>
                  <a:pt x="0" y="15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49" y="64"/>
                  <a:pt x="64" y="51"/>
                  <a:pt x="64" y="32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4"/>
                  <a:pt x="58" y="0"/>
                  <a:pt x="53" y="0"/>
                </a:cubicBezTo>
                <a:close/>
                <a:moveTo>
                  <a:pt x="56" y="32"/>
                </a:moveTo>
                <a:cubicBezTo>
                  <a:pt x="35" y="32"/>
                  <a:pt x="35" y="32"/>
                  <a:pt x="35" y="32"/>
                </a:cubicBezTo>
                <a:cubicBezTo>
                  <a:pt x="31" y="32"/>
                  <a:pt x="30" y="30"/>
                  <a:pt x="33" y="27"/>
                </a:cubicBezTo>
                <a:cubicBezTo>
                  <a:pt x="39" y="21"/>
                  <a:pt x="39" y="21"/>
                  <a:pt x="39" y="21"/>
                </a:cubicBezTo>
                <a:cubicBezTo>
                  <a:pt x="36" y="20"/>
                  <a:pt x="34" y="19"/>
                  <a:pt x="31" y="19"/>
                </a:cubicBezTo>
                <a:cubicBezTo>
                  <a:pt x="27" y="19"/>
                  <a:pt x="24" y="21"/>
                  <a:pt x="21" y="23"/>
                </a:cubicBezTo>
                <a:cubicBezTo>
                  <a:pt x="19" y="26"/>
                  <a:pt x="17" y="29"/>
                  <a:pt x="17" y="33"/>
                </a:cubicBezTo>
                <a:cubicBezTo>
                  <a:pt x="17" y="37"/>
                  <a:pt x="19" y="40"/>
                  <a:pt x="21" y="43"/>
                </a:cubicBezTo>
                <a:cubicBezTo>
                  <a:pt x="24" y="46"/>
                  <a:pt x="27" y="47"/>
                  <a:pt x="31" y="47"/>
                </a:cubicBezTo>
                <a:cubicBezTo>
                  <a:pt x="35" y="47"/>
                  <a:pt x="38" y="46"/>
                  <a:pt x="41" y="43"/>
                </a:cubicBezTo>
                <a:cubicBezTo>
                  <a:pt x="42" y="42"/>
                  <a:pt x="42" y="42"/>
                  <a:pt x="43" y="41"/>
                </a:cubicBezTo>
                <a:cubicBezTo>
                  <a:pt x="44" y="39"/>
                  <a:pt x="45" y="39"/>
                  <a:pt x="47" y="39"/>
                </a:cubicBezTo>
                <a:cubicBezTo>
                  <a:pt x="48" y="39"/>
                  <a:pt x="48" y="39"/>
                  <a:pt x="49" y="39"/>
                </a:cubicBezTo>
                <a:cubicBezTo>
                  <a:pt x="51" y="41"/>
                  <a:pt x="52" y="44"/>
                  <a:pt x="51" y="46"/>
                </a:cubicBezTo>
                <a:cubicBezTo>
                  <a:pt x="50" y="47"/>
                  <a:pt x="49" y="48"/>
                  <a:pt x="47" y="50"/>
                </a:cubicBezTo>
                <a:cubicBezTo>
                  <a:pt x="43" y="54"/>
                  <a:pt x="37" y="56"/>
                  <a:pt x="31" y="56"/>
                </a:cubicBezTo>
                <a:cubicBezTo>
                  <a:pt x="25" y="56"/>
                  <a:pt x="19" y="54"/>
                  <a:pt x="15" y="50"/>
                </a:cubicBezTo>
                <a:cubicBezTo>
                  <a:pt x="10" y="45"/>
                  <a:pt x="8" y="39"/>
                  <a:pt x="8" y="33"/>
                </a:cubicBezTo>
                <a:cubicBezTo>
                  <a:pt x="8" y="27"/>
                  <a:pt x="10" y="21"/>
                  <a:pt x="15" y="17"/>
                </a:cubicBezTo>
                <a:cubicBezTo>
                  <a:pt x="19" y="12"/>
                  <a:pt x="25" y="10"/>
                  <a:pt x="31" y="10"/>
                </a:cubicBezTo>
                <a:cubicBezTo>
                  <a:pt x="36" y="10"/>
                  <a:pt x="41" y="12"/>
                  <a:pt x="45" y="15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9"/>
                  <a:pt x="52" y="8"/>
                  <a:pt x="53" y="8"/>
                </a:cubicBezTo>
                <a:cubicBezTo>
                  <a:pt x="55" y="8"/>
                  <a:pt x="56" y="10"/>
                  <a:pt x="56" y="13"/>
                </a:cubicBezTo>
                <a:cubicBezTo>
                  <a:pt x="56" y="32"/>
                  <a:pt x="56" y="32"/>
                  <a:pt x="56" y="32"/>
                </a:cubicBezTo>
                <a:close/>
                <a:moveTo>
                  <a:pt x="28" y="33"/>
                </a:moveTo>
                <a:cubicBezTo>
                  <a:pt x="28" y="34"/>
                  <a:pt x="30" y="36"/>
                  <a:pt x="35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0" y="38"/>
                  <a:pt x="38" y="40"/>
                </a:cubicBezTo>
                <a:cubicBezTo>
                  <a:pt x="36" y="42"/>
                  <a:pt x="34" y="43"/>
                  <a:pt x="31" y="43"/>
                </a:cubicBezTo>
                <a:cubicBezTo>
                  <a:pt x="28" y="43"/>
                  <a:pt x="26" y="42"/>
                  <a:pt x="24" y="40"/>
                </a:cubicBezTo>
                <a:cubicBezTo>
                  <a:pt x="22" y="38"/>
                  <a:pt x="21" y="36"/>
                  <a:pt x="21" y="33"/>
                </a:cubicBezTo>
                <a:cubicBezTo>
                  <a:pt x="21" y="30"/>
                  <a:pt x="22" y="29"/>
                  <a:pt x="24" y="27"/>
                </a:cubicBezTo>
                <a:cubicBezTo>
                  <a:pt x="26" y="25"/>
                  <a:pt x="28" y="24"/>
                  <a:pt x="31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26" y="29"/>
                  <a:pt x="27" y="31"/>
                  <a:pt x="28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sp>
        <p:nvSpPr>
          <p:cNvPr id="125" name="Freeform 251"/>
          <p:cNvSpPr>
            <a:spLocks noEditPoints="1"/>
          </p:cNvSpPr>
          <p:nvPr/>
        </p:nvSpPr>
        <p:spPr bwMode="auto">
          <a:xfrm>
            <a:off x="10807424" y="2013426"/>
            <a:ext cx="293252" cy="293252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60 w 68"/>
              <a:gd name="T11" fmla="*/ 34 h 68"/>
              <a:gd name="T12" fmla="*/ 57 w 68"/>
              <a:gd name="T13" fmla="*/ 46 h 68"/>
              <a:gd name="T14" fmla="*/ 49 w 68"/>
              <a:gd name="T15" fmla="*/ 38 h 68"/>
              <a:gd name="T16" fmla="*/ 50 w 68"/>
              <a:gd name="T17" fmla="*/ 34 h 68"/>
              <a:gd name="T18" fmla="*/ 49 w 68"/>
              <a:gd name="T19" fmla="*/ 30 h 68"/>
              <a:gd name="T20" fmla="*/ 57 w 68"/>
              <a:gd name="T21" fmla="*/ 22 h 68"/>
              <a:gd name="T22" fmla="*/ 60 w 68"/>
              <a:gd name="T23" fmla="*/ 34 h 68"/>
              <a:gd name="T24" fmla="*/ 8 w 68"/>
              <a:gd name="T25" fmla="*/ 34 h 68"/>
              <a:gd name="T26" fmla="*/ 11 w 68"/>
              <a:gd name="T27" fmla="*/ 22 h 68"/>
              <a:gd name="T28" fmla="*/ 18 w 68"/>
              <a:gd name="T29" fmla="*/ 30 h 68"/>
              <a:gd name="T30" fmla="*/ 18 w 68"/>
              <a:gd name="T31" fmla="*/ 34 h 68"/>
              <a:gd name="T32" fmla="*/ 18 w 68"/>
              <a:gd name="T33" fmla="*/ 38 h 68"/>
              <a:gd name="T34" fmla="*/ 11 w 68"/>
              <a:gd name="T35" fmla="*/ 46 h 68"/>
              <a:gd name="T36" fmla="*/ 8 w 68"/>
              <a:gd name="T37" fmla="*/ 34 h 68"/>
              <a:gd name="T38" fmla="*/ 20 w 68"/>
              <a:gd name="T39" fmla="*/ 26 h 68"/>
              <a:gd name="T40" fmla="*/ 13 w 68"/>
              <a:gd name="T41" fmla="*/ 19 h 68"/>
              <a:gd name="T42" fmla="*/ 19 w 68"/>
              <a:gd name="T43" fmla="*/ 13 h 68"/>
              <a:gd name="T44" fmla="*/ 26 w 68"/>
              <a:gd name="T45" fmla="*/ 20 h 68"/>
              <a:gd name="T46" fmla="*/ 20 w 68"/>
              <a:gd name="T47" fmla="*/ 26 h 68"/>
              <a:gd name="T48" fmla="*/ 13 w 68"/>
              <a:gd name="T49" fmla="*/ 49 h 68"/>
              <a:gd name="T50" fmla="*/ 20 w 68"/>
              <a:gd name="T51" fmla="*/ 42 h 68"/>
              <a:gd name="T52" fmla="*/ 22 w 68"/>
              <a:gd name="T53" fmla="*/ 45 h 68"/>
              <a:gd name="T54" fmla="*/ 26 w 68"/>
              <a:gd name="T55" fmla="*/ 48 h 68"/>
              <a:gd name="T56" fmla="*/ 19 w 68"/>
              <a:gd name="T57" fmla="*/ 55 h 68"/>
              <a:gd name="T58" fmla="*/ 13 w 68"/>
              <a:gd name="T59" fmla="*/ 49 h 68"/>
              <a:gd name="T60" fmla="*/ 28 w 68"/>
              <a:gd name="T61" fmla="*/ 40 h 68"/>
              <a:gd name="T62" fmla="*/ 26 w 68"/>
              <a:gd name="T63" fmla="*/ 34 h 68"/>
              <a:gd name="T64" fmla="*/ 34 w 68"/>
              <a:gd name="T65" fmla="*/ 26 h 68"/>
              <a:gd name="T66" fmla="*/ 42 w 68"/>
              <a:gd name="T67" fmla="*/ 34 h 68"/>
              <a:gd name="T68" fmla="*/ 39 w 68"/>
              <a:gd name="T69" fmla="*/ 40 h 68"/>
              <a:gd name="T70" fmla="*/ 28 w 68"/>
              <a:gd name="T71" fmla="*/ 40 h 68"/>
              <a:gd name="T72" fmla="*/ 55 w 68"/>
              <a:gd name="T73" fmla="*/ 19 h 68"/>
              <a:gd name="T74" fmla="*/ 47 w 68"/>
              <a:gd name="T75" fmla="*/ 26 h 68"/>
              <a:gd name="T76" fmla="*/ 42 w 68"/>
              <a:gd name="T77" fmla="*/ 20 h 68"/>
              <a:gd name="T78" fmla="*/ 49 w 68"/>
              <a:gd name="T79" fmla="*/ 13 h 68"/>
              <a:gd name="T80" fmla="*/ 55 w 68"/>
              <a:gd name="T81" fmla="*/ 19 h 68"/>
              <a:gd name="T82" fmla="*/ 45 w 68"/>
              <a:gd name="T83" fmla="*/ 45 h 68"/>
              <a:gd name="T84" fmla="*/ 47 w 68"/>
              <a:gd name="T85" fmla="*/ 42 h 68"/>
              <a:gd name="T86" fmla="*/ 55 w 68"/>
              <a:gd name="T87" fmla="*/ 49 h 68"/>
              <a:gd name="T88" fmla="*/ 49 w 68"/>
              <a:gd name="T89" fmla="*/ 55 h 68"/>
              <a:gd name="T90" fmla="*/ 42 w 68"/>
              <a:gd name="T91" fmla="*/ 48 h 68"/>
              <a:gd name="T92" fmla="*/ 45 w 68"/>
              <a:gd name="T93" fmla="*/ 45 h 68"/>
              <a:gd name="T94" fmla="*/ 46 w 68"/>
              <a:gd name="T95" fmla="*/ 11 h 68"/>
              <a:gd name="T96" fmla="*/ 38 w 68"/>
              <a:gd name="T97" fmla="*/ 19 h 68"/>
              <a:gd name="T98" fmla="*/ 34 w 68"/>
              <a:gd name="T99" fmla="*/ 18 h 68"/>
              <a:gd name="T100" fmla="*/ 30 w 68"/>
              <a:gd name="T101" fmla="*/ 19 h 68"/>
              <a:gd name="T102" fmla="*/ 22 w 68"/>
              <a:gd name="T103" fmla="*/ 11 h 68"/>
              <a:gd name="T104" fmla="*/ 34 w 68"/>
              <a:gd name="T105" fmla="*/ 8 h 68"/>
              <a:gd name="T106" fmla="*/ 46 w 68"/>
              <a:gd name="T107" fmla="*/ 11 h 68"/>
              <a:gd name="T108" fmla="*/ 22 w 68"/>
              <a:gd name="T109" fmla="*/ 57 h 68"/>
              <a:gd name="T110" fmla="*/ 30 w 68"/>
              <a:gd name="T111" fmla="*/ 49 h 68"/>
              <a:gd name="T112" fmla="*/ 34 w 68"/>
              <a:gd name="T113" fmla="*/ 50 h 68"/>
              <a:gd name="T114" fmla="*/ 38 w 68"/>
              <a:gd name="T115" fmla="*/ 49 h 68"/>
              <a:gd name="T116" fmla="*/ 46 w 68"/>
              <a:gd name="T117" fmla="*/ 57 h 68"/>
              <a:gd name="T118" fmla="*/ 34 w 68"/>
              <a:gd name="T119" fmla="*/ 60 h 68"/>
              <a:gd name="T120" fmla="*/ 22 w 68"/>
              <a:gd name="T121" fmla="*/ 5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15" y="68"/>
                  <a:pt x="34" y="68"/>
                </a:cubicBezTo>
                <a:cubicBezTo>
                  <a:pt x="52" y="68"/>
                  <a:pt x="68" y="53"/>
                  <a:pt x="68" y="34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60" y="34"/>
                </a:moveTo>
                <a:cubicBezTo>
                  <a:pt x="60" y="38"/>
                  <a:pt x="59" y="42"/>
                  <a:pt x="57" y="46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7"/>
                  <a:pt x="50" y="35"/>
                  <a:pt x="50" y="34"/>
                </a:cubicBezTo>
                <a:cubicBezTo>
                  <a:pt x="50" y="33"/>
                  <a:pt x="49" y="31"/>
                  <a:pt x="49" y="30"/>
                </a:cubicBezTo>
                <a:cubicBezTo>
                  <a:pt x="57" y="22"/>
                  <a:pt x="57" y="22"/>
                  <a:pt x="57" y="22"/>
                </a:cubicBezTo>
                <a:cubicBezTo>
                  <a:pt x="59" y="26"/>
                  <a:pt x="60" y="30"/>
                  <a:pt x="60" y="34"/>
                </a:cubicBezTo>
                <a:close/>
                <a:moveTo>
                  <a:pt x="8" y="34"/>
                </a:moveTo>
                <a:cubicBezTo>
                  <a:pt x="8" y="30"/>
                  <a:pt x="9" y="26"/>
                  <a:pt x="11" y="2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8" y="33"/>
                  <a:pt x="18" y="34"/>
                </a:cubicBezTo>
                <a:cubicBezTo>
                  <a:pt x="18" y="35"/>
                  <a:pt x="18" y="37"/>
                  <a:pt x="18" y="38"/>
                </a:cubicBezTo>
                <a:cubicBezTo>
                  <a:pt x="11" y="46"/>
                  <a:pt x="11" y="46"/>
                  <a:pt x="11" y="46"/>
                </a:cubicBezTo>
                <a:cubicBezTo>
                  <a:pt x="9" y="42"/>
                  <a:pt x="8" y="38"/>
                  <a:pt x="8" y="34"/>
                </a:cubicBezTo>
                <a:close/>
                <a:moveTo>
                  <a:pt x="20" y="26"/>
                </a:moveTo>
                <a:cubicBezTo>
                  <a:pt x="13" y="19"/>
                  <a:pt x="13" y="19"/>
                  <a:pt x="13" y="19"/>
                </a:cubicBezTo>
                <a:cubicBezTo>
                  <a:pt x="19" y="13"/>
                  <a:pt x="19" y="13"/>
                  <a:pt x="19" y="13"/>
                </a:cubicBezTo>
                <a:cubicBezTo>
                  <a:pt x="26" y="20"/>
                  <a:pt x="26" y="20"/>
                  <a:pt x="26" y="20"/>
                </a:cubicBezTo>
                <a:cubicBezTo>
                  <a:pt x="23" y="22"/>
                  <a:pt x="21" y="24"/>
                  <a:pt x="20" y="26"/>
                </a:cubicBezTo>
                <a:close/>
                <a:moveTo>
                  <a:pt x="13" y="49"/>
                </a:moveTo>
                <a:cubicBezTo>
                  <a:pt x="20" y="42"/>
                  <a:pt x="20" y="42"/>
                  <a:pt x="20" y="42"/>
                </a:cubicBezTo>
                <a:cubicBezTo>
                  <a:pt x="21" y="43"/>
                  <a:pt x="21" y="44"/>
                  <a:pt x="22" y="45"/>
                </a:cubicBezTo>
                <a:cubicBezTo>
                  <a:pt x="23" y="46"/>
                  <a:pt x="24" y="47"/>
                  <a:pt x="26" y="48"/>
                </a:cubicBezTo>
                <a:cubicBezTo>
                  <a:pt x="19" y="55"/>
                  <a:pt x="19" y="55"/>
                  <a:pt x="19" y="55"/>
                </a:cubicBezTo>
                <a:cubicBezTo>
                  <a:pt x="13" y="49"/>
                  <a:pt x="13" y="49"/>
                  <a:pt x="13" y="49"/>
                </a:cubicBezTo>
                <a:close/>
                <a:moveTo>
                  <a:pt x="28" y="40"/>
                </a:moveTo>
                <a:cubicBezTo>
                  <a:pt x="27" y="38"/>
                  <a:pt x="26" y="36"/>
                  <a:pt x="26" y="34"/>
                </a:cubicBezTo>
                <a:cubicBezTo>
                  <a:pt x="26" y="30"/>
                  <a:pt x="29" y="26"/>
                  <a:pt x="34" y="26"/>
                </a:cubicBezTo>
                <a:cubicBezTo>
                  <a:pt x="38" y="26"/>
                  <a:pt x="42" y="30"/>
                  <a:pt x="42" y="34"/>
                </a:cubicBezTo>
                <a:cubicBezTo>
                  <a:pt x="42" y="36"/>
                  <a:pt x="41" y="38"/>
                  <a:pt x="39" y="40"/>
                </a:cubicBezTo>
                <a:cubicBezTo>
                  <a:pt x="36" y="43"/>
                  <a:pt x="31" y="43"/>
                  <a:pt x="28" y="40"/>
                </a:cubicBezTo>
                <a:close/>
                <a:moveTo>
                  <a:pt x="55" y="19"/>
                </a:moveTo>
                <a:cubicBezTo>
                  <a:pt x="47" y="26"/>
                  <a:pt x="47" y="26"/>
                  <a:pt x="47" y="26"/>
                </a:cubicBezTo>
                <a:cubicBezTo>
                  <a:pt x="46" y="24"/>
                  <a:pt x="44" y="22"/>
                  <a:pt x="42" y="20"/>
                </a:cubicBezTo>
                <a:cubicBezTo>
                  <a:pt x="49" y="13"/>
                  <a:pt x="49" y="13"/>
                  <a:pt x="49" y="13"/>
                </a:cubicBezTo>
                <a:lnTo>
                  <a:pt x="55" y="19"/>
                </a:lnTo>
                <a:close/>
                <a:moveTo>
                  <a:pt x="45" y="45"/>
                </a:moveTo>
                <a:cubicBezTo>
                  <a:pt x="46" y="44"/>
                  <a:pt x="47" y="43"/>
                  <a:pt x="47" y="42"/>
                </a:cubicBezTo>
                <a:cubicBezTo>
                  <a:pt x="55" y="49"/>
                  <a:pt x="55" y="49"/>
                  <a:pt x="55" y="49"/>
                </a:cubicBezTo>
                <a:cubicBezTo>
                  <a:pt x="49" y="55"/>
                  <a:pt x="49" y="55"/>
                  <a:pt x="49" y="55"/>
                </a:cubicBezTo>
                <a:cubicBezTo>
                  <a:pt x="42" y="48"/>
                  <a:pt x="42" y="48"/>
                  <a:pt x="42" y="48"/>
                </a:cubicBezTo>
                <a:cubicBezTo>
                  <a:pt x="43" y="47"/>
                  <a:pt x="44" y="46"/>
                  <a:pt x="45" y="45"/>
                </a:cubicBezTo>
                <a:close/>
                <a:moveTo>
                  <a:pt x="46" y="11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18"/>
                  <a:pt x="35" y="18"/>
                  <a:pt x="34" y="18"/>
                </a:cubicBezTo>
                <a:cubicBezTo>
                  <a:pt x="32" y="18"/>
                  <a:pt x="31" y="18"/>
                  <a:pt x="30" y="19"/>
                </a:cubicBezTo>
                <a:cubicBezTo>
                  <a:pt x="22" y="11"/>
                  <a:pt x="22" y="11"/>
                  <a:pt x="22" y="11"/>
                </a:cubicBezTo>
                <a:cubicBezTo>
                  <a:pt x="25" y="9"/>
                  <a:pt x="29" y="8"/>
                  <a:pt x="34" y="8"/>
                </a:cubicBezTo>
                <a:cubicBezTo>
                  <a:pt x="38" y="8"/>
                  <a:pt x="42" y="9"/>
                  <a:pt x="46" y="11"/>
                </a:cubicBezTo>
                <a:close/>
                <a:moveTo>
                  <a:pt x="22" y="57"/>
                </a:moveTo>
                <a:cubicBezTo>
                  <a:pt x="30" y="49"/>
                  <a:pt x="30" y="49"/>
                  <a:pt x="30" y="49"/>
                </a:cubicBezTo>
                <a:cubicBezTo>
                  <a:pt x="31" y="50"/>
                  <a:pt x="32" y="50"/>
                  <a:pt x="34" y="50"/>
                </a:cubicBezTo>
                <a:cubicBezTo>
                  <a:pt x="35" y="50"/>
                  <a:pt x="36" y="50"/>
                  <a:pt x="38" y="49"/>
                </a:cubicBezTo>
                <a:cubicBezTo>
                  <a:pt x="46" y="57"/>
                  <a:pt x="46" y="57"/>
                  <a:pt x="46" y="57"/>
                </a:cubicBezTo>
                <a:cubicBezTo>
                  <a:pt x="42" y="59"/>
                  <a:pt x="38" y="60"/>
                  <a:pt x="34" y="60"/>
                </a:cubicBezTo>
                <a:cubicBezTo>
                  <a:pt x="29" y="60"/>
                  <a:pt x="25" y="59"/>
                  <a:pt x="22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013"/>
          </a:p>
        </p:txBody>
      </p:sp>
      <p:graphicFrame>
        <p:nvGraphicFramePr>
          <p:cNvPr id="131" name="Chart 130"/>
          <p:cNvGraphicFramePr/>
          <p:nvPr>
            <p:extLst>
              <p:ext uri="{D42A27DB-BD31-4B8C-83A1-F6EECF244321}">
                <p14:modId xmlns:p14="http://schemas.microsoft.com/office/powerpoint/2010/main" val="2528876988"/>
              </p:ext>
            </p:extLst>
          </p:nvPr>
        </p:nvGraphicFramePr>
        <p:xfrm>
          <a:off x="4399658" y="4186989"/>
          <a:ext cx="7108032" cy="2317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7495102" y="4242930"/>
            <a:ext cx="2096431" cy="475844"/>
            <a:chOff x="1739590" y="5317751"/>
            <a:chExt cx="2096431" cy="475844"/>
          </a:xfrm>
        </p:grpSpPr>
        <p:sp>
          <p:nvSpPr>
            <p:cNvPr id="133" name="Rounded Rectangle 132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40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86" grpId="0"/>
          <p:bldP spid="187" grpId="0"/>
          <p:bldP spid="188" grpId="0"/>
          <p:bldGraphic spid="95" grpId="0">
            <p:bldAsOne/>
          </p:bldGraphic>
          <p:bldP spid="97" grpId="0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23" grpId="0" animBg="1"/>
          <p:bldP spid="124" grpId="0" animBg="1"/>
          <p:bldP spid="125" grpId="0" animBg="1"/>
          <p:bldGraphic spid="131" grpId="0">
            <p:bldAsOne/>
          </p:bldGraphic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/>
          <p:cNvSpPr>
            <a:spLocks/>
          </p:cNvSpPr>
          <p:nvPr/>
        </p:nvSpPr>
        <p:spPr bwMode="auto">
          <a:xfrm>
            <a:off x="418009" y="353232"/>
            <a:ext cx="6272637" cy="6151536"/>
          </a:xfrm>
          <a:prstGeom prst="roundRect">
            <a:avLst>
              <a:gd name="adj" fmla="val 3611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" name="TextBox 20"/>
          <p:cNvSpPr txBox="1"/>
          <p:nvPr/>
        </p:nvSpPr>
        <p:spPr>
          <a:xfrm>
            <a:off x="803275" y="1625920"/>
            <a:ext cx="563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175904"/>
            <a:ext cx="563699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9578" y="714798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905106" y="720269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44640" y="3061053"/>
            <a:ext cx="480078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1590" y="3061053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684264" y="28909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600" b="1" dirty="0" smtClean="0">
                <a:latin typeface="+mj-lt"/>
              </a:rPr>
              <a:t>7</a:t>
            </a:r>
            <a:r>
              <a:rPr lang="en-US" sz="1600" b="1" dirty="0" smtClean="0">
                <a:latin typeface="+mj-lt"/>
              </a:rPr>
              <a:t>%</a:t>
            </a:r>
            <a:endParaRPr lang="en-US" sz="1600" b="1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809749" y="2751321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3614251" y="3737824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817319" y="4070675"/>
            <a:ext cx="1160295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200" b="1" dirty="0" smtClean="0">
                <a:latin typeface="+mj-lt"/>
              </a:rPr>
              <a:t>+5%</a:t>
            </a:r>
            <a:endParaRPr lang="en-US" sz="1200" b="1" dirty="0">
              <a:latin typeface="+mj-lt"/>
            </a:endParaRPr>
          </a:p>
        </p:txBody>
      </p:sp>
      <p:sp>
        <p:nvSpPr>
          <p:cNvPr id="154" name="Freeform 388"/>
          <p:cNvSpPr>
            <a:spLocks noEditPoints="1"/>
          </p:cNvSpPr>
          <p:nvPr/>
        </p:nvSpPr>
        <p:spPr bwMode="auto">
          <a:xfrm>
            <a:off x="3650778" y="4087836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307875128"/>
              </p:ext>
            </p:extLst>
          </p:nvPr>
        </p:nvGraphicFramePr>
        <p:xfrm>
          <a:off x="550848" y="3527230"/>
          <a:ext cx="2873355" cy="264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4630609" y="3670565"/>
            <a:ext cx="1921036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industry's standard dummy text ever since the 1500s, when an unknown printer took a </a:t>
            </a:r>
            <a:r>
              <a:rPr lang="en-US" sz="1000" dirty="0" smtClean="0"/>
              <a:t>galley.</a:t>
            </a:r>
            <a:endParaRPr lang="en-US" sz="1000" dirty="0"/>
          </a:p>
        </p:txBody>
      </p:sp>
      <p:sp>
        <p:nvSpPr>
          <p:cNvPr id="157" name="Rounded Rectangle 156"/>
          <p:cNvSpPr/>
          <p:nvPr/>
        </p:nvSpPr>
        <p:spPr>
          <a:xfrm>
            <a:off x="3614251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000" b="1" dirty="0">
                <a:solidFill>
                  <a:srgbClr val="FFFFFF"/>
                </a:solidFill>
                <a:latin typeface="+mj-lt"/>
              </a:rPr>
              <a:t>0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626607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0" name="Rounded Rectangle 169"/>
          <p:cNvSpPr/>
          <p:nvPr/>
        </p:nvSpPr>
        <p:spPr>
          <a:xfrm>
            <a:off x="5142426" y="47134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3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154782" y="4992051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6" name="Rounded Rectangle 175"/>
          <p:cNvSpPr/>
          <p:nvPr/>
        </p:nvSpPr>
        <p:spPr>
          <a:xfrm>
            <a:off x="3614251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1 05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626607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78" name="Rounded Rectangle 177"/>
          <p:cNvSpPr/>
          <p:nvPr/>
        </p:nvSpPr>
        <p:spPr>
          <a:xfrm>
            <a:off x="5142426" y="5602840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8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154782" y="5881398"/>
            <a:ext cx="120031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text.</a:t>
            </a:r>
            <a:endParaRPr 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936102" y="6125460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478938" y="2488459"/>
            <a:ext cx="649131" cy="3275809"/>
            <a:chOff x="3702884" y="2499742"/>
            <a:chExt cx="378025" cy="1907685"/>
          </a:xfrm>
        </p:grpSpPr>
        <p:sp>
          <p:nvSpPr>
            <p:cNvPr id="182" name="Rectangle 181"/>
            <p:cNvSpPr/>
            <p:nvPr/>
          </p:nvSpPr>
          <p:spPr>
            <a:xfrm rot="16200000">
              <a:off x="3781292" y="2655428"/>
              <a:ext cx="455303" cy="1439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" bIns="36000" rtlCol="0" anchor="ctr"/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3" name="Rectangle 5"/>
            <p:cNvSpPr>
              <a:spLocks noChangeArrowheads="1"/>
            </p:cNvSpPr>
            <p:nvPr/>
          </p:nvSpPr>
          <p:spPr bwMode="auto">
            <a:xfrm rot="16200000">
              <a:off x="3228275" y="3694037"/>
              <a:ext cx="1188000" cy="2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4" name="Freeform 10"/>
            <p:cNvSpPr>
              <a:spLocks/>
            </p:cNvSpPr>
            <p:nvPr/>
          </p:nvSpPr>
          <p:spPr bwMode="auto">
            <a:xfrm rot="16200000">
              <a:off x="3759217" y="2898714"/>
              <a:ext cx="264403" cy="377069"/>
            </a:xfrm>
            <a:custGeom>
              <a:avLst/>
              <a:gdLst>
                <a:gd name="T0" fmla="*/ 957 w 957"/>
                <a:gd name="T1" fmla="*/ 430 h 430"/>
                <a:gd name="T2" fmla="*/ 0 w 957"/>
                <a:gd name="T3" fmla="*/ 271 h 430"/>
                <a:gd name="T4" fmla="*/ 0 w 957"/>
                <a:gd name="T5" fmla="*/ 0 h 430"/>
                <a:gd name="T6" fmla="*/ 957 w 957"/>
                <a:gd name="T7" fmla="*/ 266 h 430"/>
                <a:gd name="T8" fmla="*/ 957 w 957"/>
                <a:gd name="T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430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266"/>
                  </a:lnTo>
                  <a:lnTo>
                    <a:pt x="957" y="4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8101823" y="1375613"/>
            <a:ext cx="490889" cy="3922897"/>
            <a:chOff x="4065624" y="1851670"/>
            <a:chExt cx="285872" cy="2284520"/>
          </a:xfrm>
        </p:grpSpPr>
        <p:sp>
          <p:nvSpPr>
            <p:cNvPr id="186" name="Freeform 16"/>
            <p:cNvSpPr>
              <a:spLocks/>
            </p:cNvSpPr>
            <p:nvPr/>
          </p:nvSpPr>
          <p:spPr bwMode="auto">
            <a:xfrm rot="16200000">
              <a:off x="3726587" y="2330135"/>
              <a:ext cx="1103371" cy="146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7" name="Rectangle 6"/>
            <p:cNvSpPr>
              <a:spLocks noChangeArrowheads="1"/>
            </p:cNvSpPr>
            <p:nvPr/>
          </p:nvSpPr>
          <p:spPr bwMode="auto">
            <a:xfrm rot="16200000">
              <a:off x="3726635" y="3558419"/>
              <a:ext cx="916762" cy="2387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88" name="Freeform 11"/>
            <p:cNvSpPr>
              <a:spLocks/>
            </p:cNvSpPr>
            <p:nvPr/>
          </p:nvSpPr>
          <p:spPr bwMode="auto">
            <a:xfrm rot="16200000">
              <a:off x="4076358" y="2944303"/>
              <a:ext cx="264403" cy="285872"/>
            </a:xfrm>
            <a:custGeom>
              <a:avLst/>
              <a:gdLst>
                <a:gd name="T0" fmla="*/ 957 w 957"/>
                <a:gd name="T1" fmla="*/ 326 h 326"/>
                <a:gd name="T2" fmla="*/ 0 w 957"/>
                <a:gd name="T3" fmla="*/ 271 h 326"/>
                <a:gd name="T4" fmla="*/ 0 w 957"/>
                <a:gd name="T5" fmla="*/ 0 h 326"/>
                <a:gd name="T6" fmla="*/ 957 w 957"/>
                <a:gd name="T7" fmla="*/ 159 h 326"/>
                <a:gd name="T8" fmla="*/ 957 w 957"/>
                <a:gd name="T9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326"/>
                  </a:moveTo>
                  <a:lnTo>
                    <a:pt x="0" y="271"/>
                  </a:lnTo>
                  <a:lnTo>
                    <a:pt x="0" y="0"/>
                  </a:lnTo>
                  <a:lnTo>
                    <a:pt x="957" y="159"/>
                  </a:lnTo>
                  <a:lnTo>
                    <a:pt x="957" y="3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757194" y="757365"/>
            <a:ext cx="411081" cy="4090207"/>
            <a:chOff x="4447283" y="1491630"/>
            <a:chExt cx="239395" cy="2381954"/>
          </a:xfrm>
        </p:grpSpPr>
        <p:sp>
          <p:nvSpPr>
            <p:cNvPr id="190" name="Freeform 17"/>
            <p:cNvSpPr>
              <a:spLocks/>
            </p:cNvSpPr>
            <p:nvPr/>
          </p:nvSpPr>
          <p:spPr bwMode="auto">
            <a:xfrm rot="16200000">
              <a:off x="3835752" y="2151388"/>
              <a:ext cx="1463408" cy="1438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1" name="Rectangle 7"/>
            <p:cNvSpPr>
              <a:spLocks noChangeArrowheads="1"/>
            </p:cNvSpPr>
            <p:nvPr/>
          </p:nvSpPr>
          <p:spPr bwMode="auto">
            <a:xfrm rot="16200000">
              <a:off x="4238712" y="3428005"/>
              <a:ext cx="654150" cy="237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2" name="Freeform 12"/>
            <p:cNvSpPr>
              <a:spLocks/>
            </p:cNvSpPr>
            <p:nvPr/>
          </p:nvSpPr>
          <p:spPr bwMode="auto">
            <a:xfrm rot="16200000">
              <a:off x="4434779" y="2967541"/>
              <a:ext cx="264403" cy="239395"/>
            </a:xfrm>
            <a:custGeom>
              <a:avLst/>
              <a:gdLst>
                <a:gd name="T0" fmla="*/ 957 w 957"/>
                <a:gd name="T1" fmla="*/ 218 h 273"/>
                <a:gd name="T2" fmla="*/ 0 w 957"/>
                <a:gd name="T3" fmla="*/ 273 h 273"/>
                <a:gd name="T4" fmla="*/ 0 w 957"/>
                <a:gd name="T5" fmla="*/ 0 h 273"/>
                <a:gd name="T6" fmla="*/ 957 w 957"/>
                <a:gd name="T7" fmla="*/ 55 h 273"/>
                <a:gd name="T8" fmla="*/ 957 w 957"/>
                <a:gd name="T9" fmla="*/ 21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273">
                  <a:moveTo>
                    <a:pt x="957" y="218"/>
                  </a:moveTo>
                  <a:lnTo>
                    <a:pt x="0" y="273"/>
                  </a:lnTo>
                  <a:lnTo>
                    <a:pt x="0" y="0"/>
                  </a:lnTo>
                  <a:lnTo>
                    <a:pt x="957" y="55"/>
                  </a:lnTo>
                  <a:lnTo>
                    <a:pt x="957" y="21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332746" y="1993858"/>
            <a:ext cx="490901" cy="2340146"/>
            <a:chOff x="4782463" y="2211709"/>
            <a:chExt cx="285879" cy="1362797"/>
          </a:xfrm>
        </p:grpSpPr>
        <p:sp>
          <p:nvSpPr>
            <p:cNvPr id="194" name="Freeform 18"/>
            <p:cNvSpPr>
              <a:spLocks/>
            </p:cNvSpPr>
            <p:nvPr/>
          </p:nvSpPr>
          <p:spPr bwMode="auto">
            <a:xfrm rot="16200000">
              <a:off x="4484663" y="2509510"/>
              <a:ext cx="743337" cy="1477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5" name="Rectangle 8"/>
            <p:cNvSpPr>
              <a:spLocks noChangeArrowheads="1"/>
            </p:cNvSpPr>
            <p:nvPr/>
          </p:nvSpPr>
          <p:spPr bwMode="auto">
            <a:xfrm rot="16200000">
              <a:off x="4771221" y="3277385"/>
              <a:ext cx="354847" cy="2393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6" name="Freeform 13"/>
            <p:cNvSpPr>
              <a:spLocks/>
            </p:cNvSpPr>
            <p:nvPr/>
          </p:nvSpPr>
          <p:spPr bwMode="auto">
            <a:xfrm rot="16200000">
              <a:off x="4793197" y="2944303"/>
              <a:ext cx="264403" cy="285872"/>
            </a:xfrm>
            <a:custGeom>
              <a:avLst/>
              <a:gdLst>
                <a:gd name="T0" fmla="*/ 957 w 957"/>
                <a:gd name="T1" fmla="*/ 167 h 326"/>
                <a:gd name="T2" fmla="*/ 0 w 957"/>
                <a:gd name="T3" fmla="*/ 326 h 326"/>
                <a:gd name="T4" fmla="*/ 0 w 957"/>
                <a:gd name="T5" fmla="*/ 55 h 326"/>
                <a:gd name="T6" fmla="*/ 957 w 957"/>
                <a:gd name="T7" fmla="*/ 0 h 326"/>
                <a:gd name="T8" fmla="*/ 957 w 957"/>
                <a:gd name="T9" fmla="*/ 16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326">
                  <a:moveTo>
                    <a:pt x="957" y="167"/>
                  </a:moveTo>
                  <a:lnTo>
                    <a:pt x="0" y="326"/>
                  </a:lnTo>
                  <a:lnTo>
                    <a:pt x="0" y="55"/>
                  </a:lnTo>
                  <a:lnTo>
                    <a:pt x="957" y="0"/>
                  </a:lnTo>
                  <a:lnTo>
                    <a:pt x="957" y="1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9799037" y="2612106"/>
            <a:ext cx="647491" cy="1296014"/>
            <a:chOff x="5054006" y="2571749"/>
            <a:chExt cx="377070" cy="754741"/>
          </a:xfrm>
        </p:grpSpPr>
        <p:sp>
          <p:nvSpPr>
            <p:cNvPr id="198" name="Freeform 18"/>
            <p:cNvSpPr>
              <a:spLocks/>
            </p:cNvSpPr>
            <p:nvPr/>
          </p:nvSpPr>
          <p:spPr bwMode="auto">
            <a:xfrm rot="16200000">
              <a:off x="4935579" y="2690176"/>
              <a:ext cx="383297" cy="1464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44000" tIns="36000" rIns="10800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uk-UA" sz="24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9" name="Rectangle 9"/>
            <p:cNvSpPr>
              <a:spLocks noChangeArrowheads="1"/>
            </p:cNvSpPr>
            <p:nvPr/>
          </p:nvSpPr>
          <p:spPr bwMode="auto">
            <a:xfrm rot="16200000">
              <a:off x="5258116" y="3154773"/>
              <a:ext cx="107040" cy="2363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uk-UA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auto">
            <a:xfrm rot="16200000">
              <a:off x="5110340" y="2898704"/>
              <a:ext cx="264403" cy="377069"/>
            </a:xfrm>
            <a:custGeom>
              <a:avLst/>
              <a:gdLst>
                <a:gd name="T0" fmla="*/ 957 w 957"/>
                <a:gd name="T1" fmla="*/ 164 h 430"/>
                <a:gd name="T2" fmla="*/ 0 w 957"/>
                <a:gd name="T3" fmla="*/ 430 h 430"/>
                <a:gd name="T4" fmla="*/ 0 w 957"/>
                <a:gd name="T5" fmla="*/ 159 h 430"/>
                <a:gd name="T6" fmla="*/ 957 w 957"/>
                <a:gd name="T7" fmla="*/ 0 h 430"/>
                <a:gd name="T8" fmla="*/ 957 w 957"/>
                <a:gd name="T9" fmla="*/ 16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430">
                  <a:moveTo>
                    <a:pt x="957" y="164"/>
                  </a:moveTo>
                  <a:lnTo>
                    <a:pt x="0" y="430"/>
                  </a:lnTo>
                  <a:lnTo>
                    <a:pt x="0" y="159"/>
                  </a:lnTo>
                  <a:lnTo>
                    <a:pt x="957" y="0"/>
                  </a:lnTo>
                  <a:lnTo>
                    <a:pt x="957" y="16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20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 flipH="1">
            <a:off x="9799518" y="2276406"/>
            <a:ext cx="790555" cy="790555"/>
          </a:xfrm>
          <a:prstGeom prst="ellipse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2" name="Oval 201"/>
          <p:cNvSpPr/>
          <p:nvPr/>
        </p:nvSpPr>
        <p:spPr>
          <a:xfrm flipH="1">
            <a:off x="9332751" y="1614115"/>
            <a:ext cx="790555" cy="79055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17%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3" name="Oval 202"/>
          <p:cNvSpPr/>
          <p:nvPr/>
        </p:nvSpPr>
        <p:spPr>
          <a:xfrm flipH="1">
            <a:off x="8835710" y="353232"/>
            <a:ext cx="790555" cy="79055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39%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4" name="Oval 203"/>
          <p:cNvSpPr/>
          <p:nvPr/>
        </p:nvSpPr>
        <p:spPr>
          <a:xfrm flipH="1">
            <a:off x="7797859" y="1002885"/>
            <a:ext cx="790555" cy="79055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21%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Oval 204"/>
          <p:cNvSpPr/>
          <p:nvPr/>
        </p:nvSpPr>
        <p:spPr>
          <a:xfrm flipH="1">
            <a:off x="7337518" y="2047593"/>
            <a:ext cx="790555" cy="79055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+mj-lt"/>
              </a:rPr>
              <a:t>15%</a:t>
            </a:r>
            <a:endParaRPr lang="uk-UA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6" name="Oval 205"/>
          <p:cNvSpPr/>
          <p:nvPr/>
        </p:nvSpPr>
        <p:spPr>
          <a:xfrm flipH="1">
            <a:off x="7303692" y="5605052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A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7" name="Oval 206"/>
          <p:cNvSpPr/>
          <p:nvPr/>
        </p:nvSpPr>
        <p:spPr>
          <a:xfrm flipH="1">
            <a:off x="7967824" y="5171999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+mj-lt"/>
              </a:rPr>
              <a:t>B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8" name="Oval 207"/>
          <p:cNvSpPr/>
          <p:nvPr/>
        </p:nvSpPr>
        <p:spPr>
          <a:xfrm flipH="1">
            <a:off x="8631635" y="4744271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C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Oval 208"/>
          <p:cNvSpPr/>
          <p:nvPr/>
        </p:nvSpPr>
        <p:spPr>
          <a:xfrm flipH="1">
            <a:off x="9281478" y="4227680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D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0" name="Oval 209"/>
          <p:cNvSpPr/>
          <p:nvPr/>
        </p:nvSpPr>
        <p:spPr>
          <a:xfrm flipH="1">
            <a:off x="9940954" y="3773674"/>
            <a:ext cx="746836" cy="746836"/>
          </a:xfrm>
          <a:prstGeom prst="ellipse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j-lt"/>
              </a:rPr>
              <a:t>E</a:t>
            </a:r>
            <a:endParaRPr lang="uk-UA" sz="2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573380" y="5675382"/>
            <a:ext cx="27932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9230988" y="5265091"/>
            <a:ext cx="247553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924770" y="4792077"/>
            <a:ext cx="178175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729399" y="3951571"/>
            <a:ext cx="130811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</a:t>
            </a:r>
            <a:r>
              <a:rPr lang="en-US" sz="1000" i="1" dirty="0" smtClean="0">
                <a:solidFill>
                  <a:srgbClr val="FFFFFF"/>
                </a:solidFill>
              </a:rPr>
              <a:t>text.</a:t>
            </a:r>
            <a:endParaRPr lang="en-US" sz="1000" i="1" dirty="0">
              <a:solidFill>
                <a:srgbClr val="FFFFFF"/>
              </a:solidFill>
            </a:endParaRPr>
          </a:p>
        </p:txBody>
      </p:sp>
      <p:graphicFrame>
        <p:nvGraphicFramePr>
          <p:cNvPr id="215" name="Chart 214"/>
          <p:cNvGraphicFramePr/>
          <p:nvPr>
            <p:extLst>
              <p:ext uri="{D42A27DB-BD31-4B8C-83A1-F6EECF244321}">
                <p14:modId xmlns:p14="http://schemas.microsoft.com/office/powerpoint/2010/main" val="3110799890"/>
              </p:ext>
            </p:extLst>
          </p:nvPr>
        </p:nvGraphicFramePr>
        <p:xfrm>
          <a:off x="10743991" y="484687"/>
          <a:ext cx="1040117" cy="3018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29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4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7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3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1" grpId="0"/>
          <p:bldP spid="22" grpId="0"/>
          <p:bldP spid="23" grpId="0" animBg="1"/>
          <p:bldP spid="24" grpId="0"/>
          <p:bldP spid="69" grpId="0"/>
          <p:bldP spid="70" grpId="0"/>
          <p:bldP spid="152" grpId="0" animBg="1"/>
          <p:bldP spid="153" grpId="0"/>
          <p:bldP spid="154" grpId="0" animBg="1"/>
          <p:bldGraphic spid="155" grpId="0">
            <p:bldAsOne/>
          </p:bldGraphic>
          <p:bldP spid="156" grpId="0"/>
          <p:bldP spid="157" grpId="0" animBg="1"/>
          <p:bldP spid="169" grpId="0"/>
          <p:bldP spid="170" grpId="0" animBg="1"/>
          <p:bldP spid="171" grpId="0"/>
          <p:bldP spid="176" grpId="0" animBg="1"/>
          <p:bldP spid="177" grpId="0"/>
          <p:bldP spid="178" grpId="0" animBg="1"/>
          <p:bldP spid="179" grpId="0"/>
          <p:bldP spid="180" grpId="0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/>
          <p:bldP spid="212" grpId="0"/>
          <p:bldP spid="213" grpId="0"/>
          <p:bldP spid="214" grpId="0"/>
          <p:bldGraphic spid="215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6320591" y="654068"/>
            <a:ext cx="2878029" cy="2992898"/>
            <a:chOff x="2100847" y="138584"/>
            <a:chExt cx="2471156" cy="2569785"/>
          </a:xfrm>
        </p:grpSpPr>
        <p:grpSp>
          <p:nvGrpSpPr>
            <p:cNvPr id="5" name="Group 4"/>
            <p:cNvGrpSpPr/>
            <p:nvPr/>
          </p:nvGrpSpPr>
          <p:grpSpPr>
            <a:xfrm flipV="1">
              <a:off x="2460886" y="284212"/>
              <a:ext cx="2111115" cy="622374"/>
              <a:chOff x="2178332" y="2727842"/>
              <a:chExt cx="1576881" cy="504057"/>
            </a:xfrm>
          </p:grpSpPr>
          <p:sp>
            <p:nvSpPr>
              <p:cNvPr id="8" name="Flowchart: Process 7"/>
              <p:cNvSpPr/>
              <p:nvPr/>
            </p:nvSpPr>
            <p:spPr>
              <a:xfrm flipV="1">
                <a:off x="2178332" y="2727842"/>
                <a:ext cx="1172589" cy="504056"/>
              </a:xfrm>
              <a:prstGeom prst="flowChart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9" name="Right Triangle 8"/>
              <p:cNvSpPr/>
              <p:nvPr/>
            </p:nvSpPr>
            <p:spPr>
              <a:xfrm flipV="1">
                <a:off x="3350921" y="2727843"/>
                <a:ext cx="404292" cy="50405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lowchart: Process 5"/>
            <p:cNvSpPr/>
            <p:nvPr/>
          </p:nvSpPr>
          <p:spPr>
            <a:xfrm rot="5400000" flipH="1">
              <a:off x="3251474" y="1387840"/>
              <a:ext cx="1801784" cy="839274"/>
            </a:xfrm>
            <a:prstGeom prst="flowChartProcess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5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824858" y="414573"/>
              <a:ext cx="912018" cy="36003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360" y="655889"/>
            <a:ext cx="2878028" cy="2991078"/>
            <a:chOff x="2100848" y="140149"/>
            <a:chExt cx="2471155" cy="2568221"/>
          </a:xfrm>
        </p:grpSpPr>
        <p:grpSp>
          <p:nvGrpSpPr>
            <p:cNvPr id="11" name="Group 10"/>
            <p:cNvGrpSpPr/>
            <p:nvPr/>
          </p:nvGrpSpPr>
          <p:grpSpPr>
            <a:xfrm flipV="1">
              <a:off x="2460886" y="285776"/>
              <a:ext cx="2111115" cy="622374"/>
              <a:chOff x="2178332" y="2726575"/>
              <a:chExt cx="1576881" cy="504057"/>
            </a:xfrm>
          </p:grpSpPr>
          <p:sp>
            <p:nvSpPr>
              <p:cNvPr id="14" name="Flowchart: Process 13"/>
              <p:cNvSpPr/>
              <p:nvPr/>
            </p:nvSpPr>
            <p:spPr>
              <a:xfrm flipV="1">
                <a:off x="2178332" y="2726575"/>
                <a:ext cx="1172589" cy="504056"/>
              </a:xfrm>
              <a:prstGeom prst="flowChartProces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r"/>
                <a:r>
                  <a:rPr lang="en-US" sz="1600" dirty="0" smtClean="0">
                    <a:latin typeface="+mj-lt"/>
                  </a:rPr>
                  <a:t>Description</a:t>
                </a:r>
                <a:endParaRPr lang="en-US" sz="1600" dirty="0">
                  <a:solidFill>
                    <a:srgbClr val="FFFFFF"/>
                  </a:solidFill>
                  <a:latin typeface="+mj-lt"/>
                </a:endParaRPr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flipV="1">
                <a:off x="3350921" y="2726576"/>
                <a:ext cx="404292" cy="504056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08000" rtlCol="0" anchor="ctr"/>
              <a:lstStyle/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Flowchart: Process 11"/>
            <p:cNvSpPr/>
            <p:nvPr/>
          </p:nvSpPr>
          <p:spPr>
            <a:xfrm rot="16200000">
              <a:off x="3251471" y="1387839"/>
              <a:ext cx="1801789" cy="839274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216000" tIns="0" rIns="0" bIns="0" rtlCol="0" anchor="b"/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latin typeface="+mj-lt"/>
                </a:rPr>
                <a:t>0</a:t>
              </a:r>
              <a:r>
                <a:rPr lang="ru-RU" sz="2800" b="1" dirty="0" smtClean="0">
                  <a:solidFill>
                    <a:srgbClr val="FFFFFF"/>
                  </a:solidFill>
                  <a:latin typeface="+mj-lt"/>
                </a:rPr>
                <a:t>4</a:t>
              </a:r>
              <a:endParaRPr lang="en-US" sz="28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6200000">
              <a:off x="1824859" y="416138"/>
              <a:ext cx="912018" cy="3600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6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05317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  <a:latin typeface="+mj-lt"/>
              </a:rPr>
              <a:t>&gt; 893k</a:t>
            </a:r>
            <a:endParaRPr lang="en-US" sz="24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5318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chemeClr val="accent3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3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chemeClr val="accent3"/>
                </a:solidFill>
              </a:rPr>
              <a:t>printer.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075" y="592841"/>
            <a:ext cx="238689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076" y="1077436"/>
            <a:ext cx="238689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 algn="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930426"/>
              </p:ext>
            </p:extLst>
          </p:nvPr>
        </p:nvGraphicFramePr>
        <p:xfrm>
          <a:off x="418009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424619"/>
              </p:ext>
            </p:extLst>
          </p:nvPr>
        </p:nvGraphicFramePr>
        <p:xfrm>
          <a:off x="7476535" y="1926434"/>
          <a:ext cx="4266286" cy="149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Oval 26"/>
          <p:cNvSpPr/>
          <p:nvPr/>
        </p:nvSpPr>
        <p:spPr>
          <a:xfrm>
            <a:off x="5782098" y="541208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6"/>
          <p:cNvSpPr>
            <a:spLocks/>
          </p:cNvSpPr>
          <p:nvPr/>
        </p:nvSpPr>
        <p:spPr bwMode="auto">
          <a:xfrm>
            <a:off x="5927885" y="730122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TextBox 46"/>
          <p:cNvSpPr txBox="1"/>
          <p:nvPr/>
        </p:nvSpPr>
        <p:spPr>
          <a:xfrm>
            <a:off x="803275" y="5000465"/>
            <a:ext cx="3704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3275" y="4550449"/>
            <a:ext cx="370455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Income Dashboard</a:t>
            </a:r>
            <a:endParaRPr lang="en-US" b="1" dirty="0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29578" y="4089343"/>
            <a:ext cx="1731012" cy="2571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905106" y="4094814"/>
            <a:ext cx="158974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Show your  Data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5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76057"/>
              </p:ext>
            </p:extLst>
          </p:nvPr>
        </p:nvGraphicFramePr>
        <p:xfrm>
          <a:off x="4611576" y="3875710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Freeform 20"/>
          <p:cNvSpPr>
            <a:spLocks/>
          </p:cNvSpPr>
          <p:nvPr/>
        </p:nvSpPr>
        <p:spPr bwMode="auto">
          <a:xfrm>
            <a:off x="5259714" y="4232174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3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3" name="TextBox 52"/>
          <p:cNvSpPr txBox="1"/>
          <p:nvPr/>
        </p:nvSpPr>
        <p:spPr>
          <a:xfrm>
            <a:off x="5557241" y="4856859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56110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56110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7729972" y="4120268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884956" y="427578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810512" y="4941602"/>
            <a:ext cx="154170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10512" y="4664603"/>
            <a:ext cx="154170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60" name="Oval 59"/>
          <p:cNvSpPr/>
          <p:nvPr/>
        </p:nvSpPr>
        <p:spPr>
          <a:xfrm>
            <a:off x="9784374" y="4120268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29"/>
          <p:cNvSpPr>
            <a:spLocks noEditPoints="1"/>
          </p:cNvSpPr>
          <p:nvPr/>
        </p:nvSpPr>
        <p:spPr bwMode="auto">
          <a:xfrm>
            <a:off x="9927414" y="4262713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756110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10512" y="5402539"/>
            <a:ext cx="1541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printer.</a:t>
            </a:r>
          </a:p>
        </p:txBody>
      </p:sp>
    </p:spTree>
    <p:extLst>
      <p:ext uri="{BB962C8B-B14F-4D97-AF65-F5344CB8AC3E}">
        <p14:creationId xmlns:p14="http://schemas.microsoft.com/office/powerpoint/2010/main" val="28943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1" grpId="0"/>
          <p:bldP spid="22" grpId="0"/>
          <p:bldP spid="23" grpId="0"/>
          <p:bldGraphic spid="24" grpId="0">
            <p:bldAsOne/>
          </p:bldGraphic>
          <p:bldGraphic spid="26" grpId="0">
            <p:bldAsOne/>
          </p:bldGraphic>
          <p:bldP spid="27" grpId="0" animBg="1"/>
          <p:bldP spid="28" grpId="0" animBg="1"/>
          <p:bldP spid="46" grpId="0" animBg="1"/>
          <p:bldP spid="47" grpId="0"/>
          <p:bldP spid="48" grpId="0"/>
          <p:bldP spid="49" grpId="0" animBg="1"/>
          <p:bldP spid="50" grpId="0"/>
          <p:bldGraphic spid="51" grpId="0">
            <p:bldAsOne/>
          </p:bldGraphic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  <p:bldP spid="58" grpId="0"/>
          <p:bldP spid="59" grpId="0"/>
          <p:bldP spid="60" grpId="0" animBg="1"/>
          <p:bldP spid="61" grpId="0" animBg="1"/>
          <p:bldP spid="62" grpId="0"/>
          <p:bldP spid="63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55703" y="272883"/>
            <a:ext cx="2880594" cy="89356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Ins="792000" rtlCol="0" anchor="ctr"/>
          <a:lstStyle/>
          <a:p>
            <a:pPr algn="ctr"/>
            <a:r>
              <a:rPr lang="en-US" sz="1600" b="1" dirty="0" smtClean="0">
                <a:latin typeface="+mj-lt"/>
              </a:rPr>
              <a:t>Subtitle</a:t>
            </a:r>
            <a:endParaRPr lang="uk-UA" sz="1600" b="1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93649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722" y="283700"/>
            <a:ext cx="4804658" cy="87193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900000" rtlCol="0" anchor="ctr"/>
          <a:lstStyle/>
          <a:p>
            <a:pPr algn="r"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 algn="r"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4745757" y="382858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2" name="Oval 11"/>
          <p:cNvSpPr/>
          <p:nvPr/>
        </p:nvSpPr>
        <p:spPr>
          <a:xfrm>
            <a:off x="6784047" y="382858"/>
            <a:ext cx="673618" cy="673618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4952870" y="568773"/>
            <a:ext cx="259873" cy="301788"/>
          </a:xfrm>
          <a:custGeom>
            <a:avLst/>
            <a:gdLst>
              <a:gd name="T0" fmla="*/ 57 w 219"/>
              <a:gd name="T1" fmla="*/ 196 h 256"/>
              <a:gd name="T2" fmla="*/ 17 w 219"/>
              <a:gd name="T3" fmla="*/ 184 h 256"/>
              <a:gd name="T4" fmla="*/ 12 w 219"/>
              <a:gd name="T5" fmla="*/ 186 h 256"/>
              <a:gd name="T6" fmla="*/ 0 w 219"/>
              <a:gd name="T7" fmla="*/ 226 h 256"/>
              <a:gd name="T8" fmla="*/ 7 w 219"/>
              <a:gd name="T9" fmla="*/ 229 h 256"/>
              <a:gd name="T10" fmla="*/ 17 w 219"/>
              <a:gd name="T11" fmla="*/ 198 h 256"/>
              <a:gd name="T12" fmla="*/ 108 w 219"/>
              <a:gd name="T13" fmla="*/ 256 h 256"/>
              <a:gd name="T14" fmla="*/ 199 w 219"/>
              <a:gd name="T15" fmla="*/ 197 h 256"/>
              <a:gd name="T16" fmla="*/ 212 w 219"/>
              <a:gd name="T17" fmla="*/ 229 h 256"/>
              <a:gd name="T18" fmla="*/ 219 w 219"/>
              <a:gd name="T19" fmla="*/ 226 h 256"/>
              <a:gd name="T20" fmla="*/ 203 w 219"/>
              <a:gd name="T21" fmla="*/ 186 h 256"/>
              <a:gd name="T22" fmla="*/ 198 w 219"/>
              <a:gd name="T23" fmla="*/ 184 h 256"/>
              <a:gd name="T24" fmla="*/ 158 w 219"/>
              <a:gd name="T25" fmla="*/ 196 h 256"/>
              <a:gd name="T26" fmla="*/ 161 w 219"/>
              <a:gd name="T27" fmla="*/ 203 h 256"/>
              <a:gd name="T28" fmla="*/ 192 w 219"/>
              <a:gd name="T29" fmla="*/ 194 h 256"/>
              <a:gd name="T30" fmla="*/ 112 w 219"/>
              <a:gd name="T31" fmla="*/ 247 h 256"/>
              <a:gd name="T32" fmla="*/ 112 w 219"/>
              <a:gd name="T33" fmla="*/ 72 h 256"/>
              <a:gd name="T34" fmla="*/ 144 w 219"/>
              <a:gd name="T35" fmla="*/ 72 h 256"/>
              <a:gd name="T36" fmla="*/ 144 w 219"/>
              <a:gd name="T37" fmla="*/ 64 h 256"/>
              <a:gd name="T38" fmla="*/ 112 w 219"/>
              <a:gd name="T39" fmla="*/ 64 h 256"/>
              <a:gd name="T40" fmla="*/ 112 w 219"/>
              <a:gd name="T41" fmla="*/ 55 h 256"/>
              <a:gd name="T42" fmla="*/ 136 w 219"/>
              <a:gd name="T43" fmla="*/ 28 h 256"/>
              <a:gd name="T44" fmla="*/ 108 w 219"/>
              <a:gd name="T45" fmla="*/ 0 h 256"/>
              <a:gd name="T46" fmla="*/ 80 w 219"/>
              <a:gd name="T47" fmla="*/ 28 h 256"/>
              <a:gd name="T48" fmla="*/ 104 w 219"/>
              <a:gd name="T49" fmla="*/ 55 h 256"/>
              <a:gd name="T50" fmla="*/ 104 w 219"/>
              <a:gd name="T51" fmla="*/ 64 h 256"/>
              <a:gd name="T52" fmla="*/ 72 w 219"/>
              <a:gd name="T53" fmla="*/ 64 h 256"/>
              <a:gd name="T54" fmla="*/ 72 w 219"/>
              <a:gd name="T55" fmla="*/ 72 h 256"/>
              <a:gd name="T56" fmla="*/ 104 w 219"/>
              <a:gd name="T57" fmla="*/ 72 h 256"/>
              <a:gd name="T58" fmla="*/ 104 w 219"/>
              <a:gd name="T59" fmla="*/ 247 h 256"/>
              <a:gd name="T60" fmla="*/ 23 w 219"/>
              <a:gd name="T61" fmla="*/ 194 h 256"/>
              <a:gd name="T62" fmla="*/ 54 w 219"/>
              <a:gd name="T63" fmla="*/ 203 h 256"/>
              <a:gd name="T64" fmla="*/ 57 w 219"/>
              <a:gd name="T65" fmla="*/ 196 h 256"/>
              <a:gd name="T66" fmla="*/ 88 w 219"/>
              <a:gd name="T67" fmla="*/ 28 h 256"/>
              <a:gd name="T68" fmla="*/ 108 w 219"/>
              <a:gd name="T69" fmla="*/ 8 h 256"/>
              <a:gd name="T70" fmla="*/ 128 w 219"/>
              <a:gd name="T71" fmla="*/ 28 h 256"/>
              <a:gd name="T72" fmla="*/ 108 w 219"/>
              <a:gd name="T73" fmla="*/ 48 h 256"/>
              <a:gd name="T74" fmla="*/ 88 w 219"/>
              <a:gd name="T75" fmla="*/ 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9" h="256">
                <a:moveTo>
                  <a:pt x="57" y="196"/>
                </a:moveTo>
                <a:cubicBezTo>
                  <a:pt x="17" y="184"/>
                  <a:pt x="17" y="184"/>
                  <a:pt x="17" y="184"/>
                </a:cubicBezTo>
                <a:cubicBezTo>
                  <a:pt x="12" y="186"/>
                  <a:pt x="12" y="186"/>
                  <a:pt x="12" y="186"/>
                </a:cubicBezTo>
                <a:cubicBezTo>
                  <a:pt x="0" y="226"/>
                  <a:pt x="0" y="226"/>
                  <a:pt x="0" y="226"/>
                </a:cubicBezTo>
                <a:cubicBezTo>
                  <a:pt x="7" y="229"/>
                  <a:pt x="7" y="229"/>
                  <a:pt x="7" y="229"/>
                </a:cubicBezTo>
                <a:cubicBezTo>
                  <a:pt x="17" y="198"/>
                  <a:pt x="17" y="198"/>
                  <a:pt x="17" y="198"/>
                </a:cubicBezTo>
                <a:cubicBezTo>
                  <a:pt x="33" y="233"/>
                  <a:pt x="68" y="256"/>
                  <a:pt x="108" y="256"/>
                </a:cubicBezTo>
                <a:cubicBezTo>
                  <a:pt x="147" y="256"/>
                  <a:pt x="183" y="232"/>
                  <a:pt x="199" y="197"/>
                </a:cubicBezTo>
                <a:cubicBezTo>
                  <a:pt x="212" y="229"/>
                  <a:pt x="212" y="229"/>
                  <a:pt x="212" y="229"/>
                </a:cubicBezTo>
                <a:cubicBezTo>
                  <a:pt x="219" y="226"/>
                  <a:pt x="219" y="226"/>
                  <a:pt x="219" y="22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198" y="184"/>
                  <a:pt x="198" y="184"/>
                  <a:pt x="198" y="184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61" y="203"/>
                  <a:pt x="161" y="203"/>
                  <a:pt x="161" y="203"/>
                </a:cubicBezTo>
                <a:cubicBezTo>
                  <a:pt x="192" y="194"/>
                  <a:pt x="192" y="194"/>
                  <a:pt x="192" y="194"/>
                </a:cubicBezTo>
                <a:cubicBezTo>
                  <a:pt x="177" y="225"/>
                  <a:pt x="147" y="246"/>
                  <a:pt x="112" y="247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25" y="53"/>
                  <a:pt x="136" y="42"/>
                  <a:pt x="136" y="28"/>
                </a:cubicBezTo>
                <a:cubicBezTo>
                  <a:pt x="136" y="12"/>
                  <a:pt x="123" y="0"/>
                  <a:pt x="108" y="0"/>
                </a:cubicBezTo>
                <a:cubicBezTo>
                  <a:pt x="92" y="0"/>
                  <a:pt x="80" y="12"/>
                  <a:pt x="80" y="28"/>
                </a:cubicBezTo>
                <a:cubicBezTo>
                  <a:pt x="80" y="42"/>
                  <a:pt x="90" y="53"/>
                  <a:pt x="104" y="55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72"/>
                  <a:pt x="72" y="72"/>
                  <a:pt x="72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247"/>
                  <a:pt x="104" y="247"/>
                  <a:pt x="104" y="247"/>
                </a:cubicBezTo>
                <a:cubicBezTo>
                  <a:pt x="68" y="246"/>
                  <a:pt x="38" y="225"/>
                  <a:pt x="23" y="194"/>
                </a:cubicBezTo>
                <a:cubicBezTo>
                  <a:pt x="54" y="203"/>
                  <a:pt x="54" y="203"/>
                  <a:pt x="54" y="203"/>
                </a:cubicBezTo>
                <a:lnTo>
                  <a:pt x="57" y="196"/>
                </a:lnTo>
                <a:close/>
                <a:moveTo>
                  <a:pt x="88" y="28"/>
                </a:moveTo>
                <a:cubicBezTo>
                  <a:pt x="88" y="17"/>
                  <a:pt x="96" y="8"/>
                  <a:pt x="108" y="8"/>
                </a:cubicBezTo>
                <a:cubicBezTo>
                  <a:pt x="119" y="8"/>
                  <a:pt x="128" y="17"/>
                  <a:pt x="128" y="28"/>
                </a:cubicBezTo>
                <a:cubicBezTo>
                  <a:pt x="128" y="39"/>
                  <a:pt x="119" y="48"/>
                  <a:pt x="108" y="48"/>
                </a:cubicBezTo>
                <a:cubicBezTo>
                  <a:pt x="96" y="48"/>
                  <a:pt x="88" y="39"/>
                  <a:pt x="8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" name="Group 13"/>
          <p:cNvGrpSpPr/>
          <p:nvPr/>
        </p:nvGrpSpPr>
        <p:grpSpPr>
          <a:xfrm>
            <a:off x="7007685" y="568773"/>
            <a:ext cx="226341" cy="301788"/>
            <a:chOff x="6828215" y="1284586"/>
            <a:chExt cx="226341" cy="301788"/>
          </a:xfrm>
          <a:solidFill>
            <a:srgbClr val="FFFFFF"/>
          </a:solidFill>
        </p:grpSpPr>
        <p:sp>
          <p:nvSpPr>
            <p:cNvPr id="15" name="Freeform 36"/>
            <p:cNvSpPr>
              <a:spLocks noEditPoints="1"/>
            </p:cNvSpPr>
            <p:nvPr/>
          </p:nvSpPr>
          <p:spPr bwMode="auto">
            <a:xfrm>
              <a:off x="6828215" y="1284586"/>
              <a:ext cx="226341" cy="301788"/>
            </a:xfrm>
            <a:custGeom>
              <a:avLst/>
              <a:gdLst>
                <a:gd name="T0" fmla="*/ 108 w 108"/>
                <a:gd name="T1" fmla="*/ 0 h 144"/>
                <a:gd name="T2" fmla="*/ 0 w 108"/>
                <a:gd name="T3" fmla="*/ 0 h 144"/>
                <a:gd name="T4" fmla="*/ 0 w 108"/>
                <a:gd name="T5" fmla="*/ 144 h 144"/>
                <a:gd name="T6" fmla="*/ 108 w 108"/>
                <a:gd name="T7" fmla="*/ 144 h 144"/>
                <a:gd name="T8" fmla="*/ 108 w 108"/>
                <a:gd name="T9" fmla="*/ 0 h 144"/>
                <a:gd name="T10" fmla="*/ 4 w 108"/>
                <a:gd name="T11" fmla="*/ 4 h 144"/>
                <a:gd name="T12" fmla="*/ 18 w 108"/>
                <a:gd name="T13" fmla="*/ 4 h 144"/>
                <a:gd name="T14" fmla="*/ 18 w 108"/>
                <a:gd name="T15" fmla="*/ 140 h 144"/>
                <a:gd name="T16" fmla="*/ 4 w 108"/>
                <a:gd name="T17" fmla="*/ 140 h 144"/>
                <a:gd name="T18" fmla="*/ 4 w 108"/>
                <a:gd name="T19" fmla="*/ 4 h 144"/>
                <a:gd name="T20" fmla="*/ 103 w 108"/>
                <a:gd name="T21" fmla="*/ 140 h 144"/>
                <a:gd name="T22" fmla="*/ 22 w 108"/>
                <a:gd name="T23" fmla="*/ 140 h 144"/>
                <a:gd name="T24" fmla="*/ 22 w 108"/>
                <a:gd name="T25" fmla="*/ 4 h 144"/>
                <a:gd name="T26" fmla="*/ 103 w 108"/>
                <a:gd name="T27" fmla="*/ 4 h 144"/>
                <a:gd name="T28" fmla="*/ 103 w 108"/>
                <a:gd name="T29" fmla="*/ 1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44">
                  <a:moveTo>
                    <a:pt x="108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08" y="144"/>
                  </a:lnTo>
                  <a:lnTo>
                    <a:pt x="108" y="0"/>
                  </a:lnTo>
                  <a:close/>
                  <a:moveTo>
                    <a:pt x="4" y="4"/>
                  </a:moveTo>
                  <a:lnTo>
                    <a:pt x="18" y="4"/>
                  </a:lnTo>
                  <a:lnTo>
                    <a:pt x="18" y="140"/>
                  </a:lnTo>
                  <a:lnTo>
                    <a:pt x="4" y="140"/>
                  </a:lnTo>
                  <a:lnTo>
                    <a:pt x="4" y="4"/>
                  </a:lnTo>
                  <a:close/>
                  <a:moveTo>
                    <a:pt x="103" y="140"/>
                  </a:moveTo>
                  <a:lnTo>
                    <a:pt x="22" y="140"/>
                  </a:lnTo>
                  <a:lnTo>
                    <a:pt x="22" y="4"/>
                  </a:lnTo>
                  <a:lnTo>
                    <a:pt x="103" y="4"/>
                  </a:lnTo>
                  <a:lnTo>
                    <a:pt x="10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6" name="Rectangle 37"/>
            <p:cNvSpPr>
              <a:spLocks noChangeArrowheads="1"/>
            </p:cNvSpPr>
            <p:nvPr/>
          </p:nvSpPr>
          <p:spPr bwMode="auto">
            <a:xfrm>
              <a:off x="6893183" y="1349554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6893183" y="1378895"/>
              <a:ext cx="132033" cy="104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3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474575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1 356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4575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933728546"/>
              </p:ext>
            </p:extLst>
          </p:nvPr>
        </p:nvGraphicFramePr>
        <p:xfrm>
          <a:off x="71672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938147"/>
              </p:ext>
            </p:extLst>
          </p:nvPr>
        </p:nvGraphicFramePr>
        <p:xfrm>
          <a:off x="81184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1184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184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5320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00157" y="339202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287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11%</a:t>
            </a:r>
            <a:endParaRPr lang="en-US" sz="1600" b="1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1831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437897" y="3985782"/>
            <a:ext cx="1107526" cy="3062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2 007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37897" y="4363551"/>
            <a:ext cx="125890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209036881"/>
              </p:ext>
            </p:extLst>
          </p:nvPr>
        </p:nvGraphicFramePr>
        <p:xfrm>
          <a:off x="6408862" y="3641298"/>
          <a:ext cx="3670790" cy="1505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270896"/>
              </p:ext>
            </p:extLst>
          </p:nvPr>
        </p:nvGraphicFramePr>
        <p:xfrm>
          <a:off x="6503982" y="5385690"/>
          <a:ext cx="5008409" cy="94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503982" y="2163130"/>
            <a:ext cx="500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000" dirty="0" smtClean="0"/>
              <a:t>unchanged</a:t>
            </a:r>
            <a:r>
              <a:rPr lang="en-US" sz="1000" dirty="0"/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03982" y="1713114"/>
            <a:ext cx="500840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Data Dashboard</a:t>
            </a:r>
            <a:endParaRPr lang="en-US" b="1" dirty="0"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545347" y="3392020"/>
            <a:ext cx="389255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92297" y="3392020"/>
            <a:ext cx="1843043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45010" y="3221922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44%</a:t>
            </a:r>
            <a:endParaRPr lang="en-US" sz="1600" b="1" dirty="0"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510456" y="3082288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4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" grpId="0" animBg="1"/>
          <p:bldP spid="18" grpId="0" animBg="1"/>
          <p:bldP spid="8" grpId="0" animBg="1"/>
          <p:bldP spid="12" grpId="0" animBg="1"/>
          <p:bldP spid="13" grpId="0" animBg="1"/>
          <p:bldP spid="43" grpId="0" animBg="1"/>
          <p:bldP spid="44" grpId="0" animBg="1"/>
          <p:bldP spid="45" grpId="0"/>
          <p:bldGraphic spid="46" grpId="0">
            <p:bldAsOne/>
          </p:bldGraphic>
          <p:bldGraphic spid="47" grpId="0">
            <p:bldAsOne/>
          </p:bldGraphic>
          <p:bldP spid="48" grpId="0"/>
          <p:bldP spid="49" grpId="0"/>
          <p:bldP spid="52" grpId="0"/>
          <p:bldP spid="53" grpId="0"/>
          <p:bldP spid="54" grpId="0" animBg="1"/>
          <p:bldP spid="55" grpId="0"/>
          <p:bldGraphic spid="56" grpId="0">
            <p:bldAsOne/>
          </p:bldGraphic>
          <p:bldGraphic spid="57" grpId="0">
            <p:bldAsOne/>
          </p:bldGraphic>
          <p:bldP spid="58" grpId="0"/>
          <p:bldP spid="59" grpId="0"/>
          <p:bldP spid="62" grpId="0"/>
          <p:bldP spid="63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"/>
          <p:cNvSpPr>
            <a:spLocks/>
          </p:cNvSpPr>
          <p:nvPr/>
        </p:nvSpPr>
        <p:spPr bwMode="auto">
          <a:xfrm>
            <a:off x="418010" y="353232"/>
            <a:ext cx="4325440" cy="6151536"/>
          </a:xfrm>
          <a:prstGeom prst="roundRect">
            <a:avLst>
              <a:gd name="adj" fmla="val 6534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3" name="Freeform 61"/>
          <p:cNvSpPr>
            <a:spLocks noEditPoints="1"/>
          </p:cNvSpPr>
          <p:nvPr/>
        </p:nvSpPr>
        <p:spPr bwMode="auto">
          <a:xfrm>
            <a:off x="915596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4" name="Freeform 61"/>
          <p:cNvSpPr>
            <a:spLocks noEditPoints="1"/>
          </p:cNvSpPr>
          <p:nvPr/>
        </p:nvSpPr>
        <p:spPr bwMode="auto">
          <a:xfrm>
            <a:off x="1248498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5" name="Freeform 61"/>
          <p:cNvSpPr>
            <a:spLocks noEditPoints="1"/>
          </p:cNvSpPr>
          <p:nvPr/>
        </p:nvSpPr>
        <p:spPr bwMode="auto">
          <a:xfrm>
            <a:off x="1581447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6" name="Freeform 61"/>
          <p:cNvSpPr>
            <a:spLocks noEditPoints="1"/>
          </p:cNvSpPr>
          <p:nvPr/>
        </p:nvSpPr>
        <p:spPr bwMode="auto">
          <a:xfrm>
            <a:off x="1914349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7" name="Freeform 61"/>
          <p:cNvSpPr>
            <a:spLocks noEditPoints="1"/>
          </p:cNvSpPr>
          <p:nvPr/>
        </p:nvSpPr>
        <p:spPr bwMode="auto">
          <a:xfrm>
            <a:off x="224725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8" name="Freeform 61"/>
          <p:cNvSpPr>
            <a:spLocks noEditPoints="1"/>
          </p:cNvSpPr>
          <p:nvPr/>
        </p:nvSpPr>
        <p:spPr bwMode="auto">
          <a:xfrm>
            <a:off x="258020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199" name="Freeform 61"/>
          <p:cNvSpPr>
            <a:spLocks noEditPoints="1"/>
          </p:cNvSpPr>
          <p:nvPr/>
        </p:nvSpPr>
        <p:spPr bwMode="auto">
          <a:xfrm>
            <a:off x="2908710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0" name="Freeform 61"/>
          <p:cNvSpPr>
            <a:spLocks noEditPoints="1"/>
          </p:cNvSpPr>
          <p:nvPr/>
        </p:nvSpPr>
        <p:spPr bwMode="auto">
          <a:xfrm>
            <a:off x="3241611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1" name="Freeform 61"/>
          <p:cNvSpPr>
            <a:spLocks noEditPoints="1"/>
          </p:cNvSpPr>
          <p:nvPr/>
        </p:nvSpPr>
        <p:spPr bwMode="auto">
          <a:xfrm>
            <a:off x="357451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2" name="Freeform 61"/>
          <p:cNvSpPr>
            <a:spLocks noEditPoints="1"/>
          </p:cNvSpPr>
          <p:nvPr/>
        </p:nvSpPr>
        <p:spPr bwMode="auto">
          <a:xfrm>
            <a:off x="3907463" y="2868625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3" name="Freeform 61"/>
          <p:cNvSpPr>
            <a:spLocks noEditPoints="1"/>
          </p:cNvSpPr>
          <p:nvPr/>
        </p:nvSpPr>
        <p:spPr bwMode="auto">
          <a:xfrm>
            <a:off x="915596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4" name="Freeform 61"/>
          <p:cNvSpPr>
            <a:spLocks noEditPoints="1"/>
          </p:cNvSpPr>
          <p:nvPr/>
        </p:nvSpPr>
        <p:spPr bwMode="auto">
          <a:xfrm>
            <a:off x="1248498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5" name="Freeform 61"/>
          <p:cNvSpPr>
            <a:spLocks noEditPoints="1"/>
          </p:cNvSpPr>
          <p:nvPr/>
        </p:nvSpPr>
        <p:spPr bwMode="auto">
          <a:xfrm>
            <a:off x="1581447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6" name="Freeform 61"/>
          <p:cNvSpPr>
            <a:spLocks noEditPoints="1"/>
          </p:cNvSpPr>
          <p:nvPr/>
        </p:nvSpPr>
        <p:spPr bwMode="auto">
          <a:xfrm>
            <a:off x="1914349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7" name="Freeform 61"/>
          <p:cNvSpPr>
            <a:spLocks noEditPoints="1"/>
          </p:cNvSpPr>
          <p:nvPr/>
        </p:nvSpPr>
        <p:spPr bwMode="auto">
          <a:xfrm>
            <a:off x="224725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8" name="Freeform 61"/>
          <p:cNvSpPr>
            <a:spLocks noEditPoints="1"/>
          </p:cNvSpPr>
          <p:nvPr/>
        </p:nvSpPr>
        <p:spPr bwMode="auto">
          <a:xfrm>
            <a:off x="258020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09" name="Freeform 61"/>
          <p:cNvSpPr>
            <a:spLocks noEditPoints="1"/>
          </p:cNvSpPr>
          <p:nvPr/>
        </p:nvSpPr>
        <p:spPr bwMode="auto">
          <a:xfrm>
            <a:off x="2908710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0" name="Freeform 61"/>
          <p:cNvSpPr>
            <a:spLocks noEditPoints="1"/>
          </p:cNvSpPr>
          <p:nvPr/>
        </p:nvSpPr>
        <p:spPr bwMode="auto">
          <a:xfrm>
            <a:off x="3241611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1" name="Freeform 61"/>
          <p:cNvSpPr>
            <a:spLocks noEditPoints="1"/>
          </p:cNvSpPr>
          <p:nvPr/>
        </p:nvSpPr>
        <p:spPr bwMode="auto">
          <a:xfrm>
            <a:off x="357451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2" name="Freeform 61"/>
          <p:cNvSpPr>
            <a:spLocks noEditPoints="1"/>
          </p:cNvSpPr>
          <p:nvPr/>
        </p:nvSpPr>
        <p:spPr bwMode="auto">
          <a:xfrm>
            <a:off x="3907463" y="3449650"/>
            <a:ext cx="271610" cy="441030"/>
          </a:xfrm>
          <a:custGeom>
            <a:avLst/>
            <a:gdLst>
              <a:gd name="T0" fmla="*/ 361 w 722"/>
              <a:gd name="T1" fmla="*/ 233 h 1167"/>
              <a:gd name="T2" fmla="*/ 478 w 722"/>
              <a:gd name="T3" fmla="*/ 116 h 1167"/>
              <a:gd name="T4" fmla="*/ 361 w 722"/>
              <a:gd name="T5" fmla="*/ 0 h 1167"/>
              <a:gd name="T6" fmla="*/ 244 w 722"/>
              <a:gd name="T7" fmla="*/ 116 h 1167"/>
              <a:gd name="T8" fmla="*/ 361 w 722"/>
              <a:gd name="T9" fmla="*/ 233 h 1167"/>
              <a:gd name="T10" fmla="*/ 710 w 722"/>
              <a:gd name="T11" fmla="*/ 676 h 1167"/>
              <a:gd name="T12" fmla="*/ 591 w 722"/>
              <a:gd name="T13" fmla="*/ 332 h 1167"/>
              <a:gd name="T14" fmla="*/ 361 w 722"/>
              <a:gd name="T15" fmla="*/ 261 h 1167"/>
              <a:gd name="T16" fmla="*/ 361 w 722"/>
              <a:gd name="T17" fmla="*/ 261 h 1167"/>
              <a:gd name="T18" fmla="*/ 131 w 722"/>
              <a:gd name="T19" fmla="*/ 332 h 1167"/>
              <a:gd name="T20" fmla="*/ 12 w 722"/>
              <a:gd name="T21" fmla="*/ 676 h 1167"/>
              <a:gd name="T22" fmla="*/ 100 w 722"/>
              <a:gd name="T23" fmla="*/ 696 h 1167"/>
              <a:gd name="T24" fmla="*/ 208 w 722"/>
              <a:gd name="T25" fmla="*/ 479 h 1167"/>
              <a:gd name="T26" fmla="*/ 128 w 722"/>
              <a:gd name="T27" fmla="*/ 1109 h 1167"/>
              <a:gd name="T28" fmla="*/ 186 w 722"/>
              <a:gd name="T29" fmla="*/ 1167 h 1167"/>
              <a:gd name="T30" fmla="*/ 241 w 722"/>
              <a:gd name="T31" fmla="*/ 1129 h 1167"/>
              <a:gd name="T32" fmla="*/ 361 w 722"/>
              <a:gd name="T33" fmla="*/ 779 h 1167"/>
              <a:gd name="T34" fmla="*/ 361 w 722"/>
              <a:gd name="T35" fmla="*/ 779 h 1167"/>
              <a:gd name="T36" fmla="*/ 361 w 722"/>
              <a:gd name="T37" fmla="*/ 779 h 1167"/>
              <a:gd name="T38" fmla="*/ 481 w 722"/>
              <a:gd name="T39" fmla="*/ 1129 h 1167"/>
              <a:gd name="T40" fmla="*/ 536 w 722"/>
              <a:gd name="T41" fmla="*/ 1167 h 1167"/>
              <a:gd name="T42" fmla="*/ 594 w 722"/>
              <a:gd name="T43" fmla="*/ 1109 h 1167"/>
              <a:gd name="T44" fmla="*/ 514 w 722"/>
              <a:gd name="T45" fmla="*/ 479 h 1167"/>
              <a:gd name="T46" fmla="*/ 622 w 722"/>
              <a:gd name="T47" fmla="*/ 697 h 1167"/>
              <a:gd name="T48" fmla="*/ 710 w 722"/>
              <a:gd name="T49" fmla="*/ 67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2" h="1167">
                <a:moveTo>
                  <a:pt x="361" y="233"/>
                </a:moveTo>
                <a:cubicBezTo>
                  <a:pt x="426" y="233"/>
                  <a:pt x="478" y="181"/>
                  <a:pt x="478" y="116"/>
                </a:cubicBezTo>
                <a:cubicBezTo>
                  <a:pt x="478" y="52"/>
                  <a:pt x="426" y="0"/>
                  <a:pt x="361" y="0"/>
                </a:cubicBezTo>
                <a:cubicBezTo>
                  <a:pt x="297" y="0"/>
                  <a:pt x="244" y="52"/>
                  <a:pt x="244" y="116"/>
                </a:cubicBezTo>
                <a:cubicBezTo>
                  <a:pt x="244" y="181"/>
                  <a:pt x="297" y="233"/>
                  <a:pt x="361" y="233"/>
                </a:cubicBezTo>
                <a:close/>
                <a:moveTo>
                  <a:pt x="710" y="676"/>
                </a:moveTo>
                <a:cubicBezTo>
                  <a:pt x="688" y="572"/>
                  <a:pt x="648" y="402"/>
                  <a:pt x="591" y="332"/>
                </a:cubicBezTo>
                <a:cubicBezTo>
                  <a:pt x="535" y="263"/>
                  <a:pt x="423" y="261"/>
                  <a:pt x="361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00" y="261"/>
                  <a:pt x="187" y="263"/>
                  <a:pt x="131" y="332"/>
                </a:cubicBezTo>
                <a:cubicBezTo>
                  <a:pt x="74" y="402"/>
                  <a:pt x="35" y="572"/>
                  <a:pt x="12" y="676"/>
                </a:cubicBezTo>
                <a:cubicBezTo>
                  <a:pt x="0" y="733"/>
                  <a:pt x="80" y="754"/>
                  <a:pt x="100" y="696"/>
                </a:cubicBezTo>
                <a:cubicBezTo>
                  <a:pt x="131" y="611"/>
                  <a:pt x="155" y="538"/>
                  <a:pt x="208" y="479"/>
                </a:cubicBezTo>
                <a:cubicBezTo>
                  <a:pt x="235" y="648"/>
                  <a:pt x="133" y="943"/>
                  <a:pt x="128" y="1109"/>
                </a:cubicBezTo>
                <a:cubicBezTo>
                  <a:pt x="128" y="1141"/>
                  <a:pt x="154" y="1167"/>
                  <a:pt x="186" y="1167"/>
                </a:cubicBezTo>
                <a:cubicBezTo>
                  <a:pt x="211" y="1167"/>
                  <a:pt x="232" y="1151"/>
                  <a:pt x="241" y="1129"/>
                </a:cubicBezTo>
                <a:cubicBezTo>
                  <a:pt x="267" y="1037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361" y="779"/>
                  <a:pt x="361" y="779"/>
                </a:cubicBezTo>
                <a:cubicBezTo>
                  <a:pt x="361" y="779"/>
                  <a:pt x="455" y="1037"/>
                  <a:pt x="481" y="1129"/>
                </a:cubicBezTo>
                <a:cubicBezTo>
                  <a:pt x="490" y="1151"/>
                  <a:pt x="511" y="1167"/>
                  <a:pt x="536" y="1167"/>
                </a:cubicBezTo>
                <a:cubicBezTo>
                  <a:pt x="569" y="1167"/>
                  <a:pt x="594" y="1141"/>
                  <a:pt x="594" y="1109"/>
                </a:cubicBezTo>
                <a:cubicBezTo>
                  <a:pt x="589" y="943"/>
                  <a:pt x="487" y="648"/>
                  <a:pt x="514" y="479"/>
                </a:cubicBezTo>
                <a:cubicBezTo>
                  <a:pt x="567" y="538"/>
                  <a:pt x="591" y="611"/>
                  <a:pt x="622" y="697"/>
                </a:cubicBezTo>
                <a:cubicBezTo>
                  <a:pt x="643" y="754"/>
                  <a:pt x="722" y="733"/>
                  <a:pt x="710" y="676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213" name="TextBox 212"/>
          <p:cNvSpPr txBox="1"/>
          <p:nvPr/>
        </p:nvSpPr>
        <p:spPr>
          <a:xfrm>
            <a:off x="803275" y="1739341"/>
            <a:ext cx="36429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03275" y="1140892"/>
            <a:ext cx="364299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Data Driven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3275" y="711411"/>
            <a:ext cx="364299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216" name="Chart 215"/>
          <p:cNvGraphicFramePr/>
          <p:nvPr>
            <p:extLst>
              <p:ext uri="{D42A27DB-BD31-4B8C-83A1-F6EECF244321}">
                <p14:modId xmlns:p14="http://schemas.microsoft.com/office/powerpoint/2010/main" val="3284695701"/>
              </p:ext>
            </p:extLst>
          </p:nvPr>
        </p:nvGraphicFramePr>
        <p:xfrm>
          <a:off x="803275" y="4137075"/>
          <a:ext cx="2788888" cy="1752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7" name="Group 216"/>
          <p:cNvGrpSpPr/>
          <p:nvPr/>
        </p:nvGrpSpPr>
        <p:grpSpPr>
          <a:xfrm>
            <a:off x="2508761" y="5838786"/>
            <a:ext cx="470266" cy="473138"/>
            <a:chOff x="4462736" y="2650828"/>
            <a:chExt cx="218527" cy="219859"/>
          </a:xfrm>
          <a:solidFill>
            <a:schemeClr val="tx1"/>
          </a:solidFill>
        </p:grpSpPr>
        <p:sp>
          <p:nvSpPr>
            <p:cNvPr id="218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362410" y="5886101"/>
            <a:ext cx="470266" cy="473138"/>
            <a:chOff x="5528723" y="3185154"/>
            <a:chExt cx="218527" cy="219859"/>
          </a:xfrm>
          <a:solidFill>
            <a:schemeClr val="tx1"/>
          </a:solidFill>
        </p:grpSpPr>
        <p:sp>
          <p:nvSpPr>
            <p:cNvPr id="223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3513221" y="5007789"/>
            <a:ext cx="103804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5233010" y="386126"/>
            <a:ext cx="4539252" cy="2822188"/>
            <a:chOff x="5233010" y="386126"/>
            <a:chExt cx="4539252" cy="2822188"/>
          </a:xfrm>
        </p:grpSpPr>
        <p:sp>
          <p:nvSpPr>
            <p:cNvPr id="248" name="Freeform 854"/>
            <p:cNvSpPr>
              <a:spLocks/>
            </p:cNvSpPr>
            <p:nvPr/>
          </p:nvSpPr>
          <p:spPr bwMode="auto">
            <a:xfrm>
              <a:off x="8973564" y="2718006"/>
              <a:ext cx="31131" cy="45723"/>
            </a:xfrm>
            <a:custGeom>
              <a:avLst/>
              <a:gdLst>
                <a:gd name="T0" fmla="*/ 19 w 31"/>
                <a:gd name="T1" fmla="*/ 16 h 45"/>
                <a:gd name="T2" fmla="*/ 6 w 31"/>
                <a:gd name="T3" fmla="*/ 1 h 45"/>
                <a:gd name="T4" fmla="*/ 7 w 31"/>
                <a:gd name="T5" fmla="*/ 11 h 45"/>
                <a:gd name="T6" fmla="*/ 16 w 31"/>
                <a:gd name="T7" fmla="*/ 26 h 45"/>
                <a:gd name="T8" fmla="*/ 31 w 31"/>
                <a:gd name="T9" fmla="*/ 35 h 45"/>
                <a:gd name="T10" fmla="*/ 24 w 31"/>
                <a:gd name="T11" fmla="*/ 25 h 45"/>
                <a:gd name="T12" fmla="*/ 19 w 31"/>
                <a:gd name="T13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5">
                  <a:moveTo>
                    <a:pt x="19" y="16"/>
                  </a:moveTo>
                  <a:cubicBezTo>
                    <a:pt x="17" y="11"/>
                    <a:pt x="12" y="0"/>
                    <a:pt x="6" y="1"/>
                  </a:cubicBezTo>
                  <a:cubicBezTo>
                    <a:pt x="0" y="3"/>
                    <a:pt x="6" y="8"/>
                    <a:pt x="7" y="11"/>
                  </a:cubicBezTo>
                  <a:cubicBezTo>
                    <a:pt x="10" y="16"/>
                    <a:pt x="12" y="21"/>
                    <a:pt x="16" y="26"/>
                  </a:cubicBezTo>
                  <a:cubicBezTo>
                    <a:pt x="19" y="29"/>
                    <a:pt x="30" y="45"/>
                    <a:pt x="31" y="35"/>
                  </a:cubicBezTo>
                  <a:cubicBezTo>
                    <a:pt x="31" y="31"/>
                    <a:pt x="27" y="27"/>
                    <a:pt x="24" y="25"/>
                  </a:cubicBezTo>
                  <a:cubicBezTo>
                    <a:pt x="22" y="22"/>
                    <a:pt x="21" y="19"/>
                    <a:pt x="19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9" name="Freeform 855"/>
            <p:cNvSpPr>
              <a:spLocks/>
            </p:cNvSpPr>
            <p:nvPr/>
          </p:nvSpPr>
          <p:spPr bwMode="auto">
            <a:xfrm>
              <a:off x="9354916" y="1293779"/>
              <a:ext cx="158573" cy="96311"/>
            </a:xfrm>
            <a:custGeom>
              <a:avLst/>
              <a:gdLst>
                <a:gd name="T0" fmla="*/ 121 w 158"/>
                <a:gd name="T1" fmla="*/ 2 h 96"/>
                <a:gd name="T2" fmla="*/ 110 w 158"/>
                <a:gd name="T3" fmla="*/ 12 h 96"/>
                <a:gd name="T4" fmla="*/ 90 w 158"/>
                <a:gd name="T5" fmla="*/ 32 h 96"/>
                <a:gd name="T6" fmla="*/ 59 w 158"/>
                <a:gd name="T7" fmla="*/ 43 h 96"/>
                <a:gd name="T8" fmla="*/ 53 w 158"/>
                <a:gd name="T9" fmla="*/ 44 h 96"/>
                <a:gd name="T10" fmla="*/ 52 w 158"/>
                <a:gd name="T11" fmla="*/ 51 h 96"/>
                <a:gd name="T12" fmla="*/ 38 w 158"/>
                <a:gd name="T13" fmla="*/ 51 h 96"/>
                <a:gd name="T14" fmla="*/ 33 w 158"/>
                <a:gd name="T15" fmla="*/ 53 h 96"/>
                <a:gd name="T16" fmla="*/ 32 w 158"/>
                <a:gd name="T17" fmla="*/ 57 h 96"/>
                <a:gd name="T18" fmla="*/ 22 w 158"/>
                <a:gd name="T19" fmla="*/ 60 h 96"/>
                <a:gd name="T20" fmla="*/ 18 w 158"/>
                <a:gd name="T21" fmla="*/ 70 h 96"/>
                <a:gd name="T22" fmla="*/ 12 w 158"/>
                <a:gd name="T23" fmla="*/ 73 h 96"/>
                <a:gd name="T24" fmla="*/ 9 w 158"/>
                <a:gd name="T25" fmla="*/ 78 h 96"/>
                <a:gd name="T26" fmla="*/ 1 w 158"/>
                <a:gd name="T27" fmla="*/ 88 h 96"/>
                <a:gd name="T28" fmla="*/ 10 w 158"/>
                <a:gd name="T29" fmla="*/ 89 h 96"/>
                <a:gd name="T30" fmla="*/ 15 w 158"/>
                <a:gd name="T31" fmla="*/ 86 h 96"/>
                <a:gd name="T32" fmla="*/ 17 w 158"/>
                <a:gd name="T33" fmla="*/ 92 h 96"/>
                <a:gd name="T34" fmla="*/ 20 w 158"/>
                <a:gd name="T35" fmla="*/ 95 h 96"/>
                <a:gd name="T36" fmla="*/ 26 w 158"/>
                <a:gd name="T37" fmla="*/ 88 h 96"/>
                <a:gd name="T38" fmla="*/ 39 w 158"/>
                <a:gd name="T39" fmla="*/ 81 h 96"/>
                <a:gd name="T40" fmla="*/ 50 w 158"/>
                <a:gd name="T41" fmla="*/ 74 h 96"/>
                <a:gd name="T42" fmla="*/ 79 w 158"/>
                <a:gd name="T43" fmla="*/ 55 h 96"/>
                <a:gd name="T44" fmla="*/ 94 w 158"/>
                <a:gd name="T45" fmla="*/ 47 h 96"/>
                <a:gd name="T46" fmla="*/ 95 w 158"/>
                <a:gd name="T47" fmla="*/ 55 h 96"/>
                <a:gd name="T48" fmla="*/ 63 w 158"/>
                <a:gd name="T49" fmla="*/ 78 h 96"/>
                <a:gd name="T50" fmla="*/ 96 w 158"/>
                <a:gd name="T51" fmla="*/ 63 h 96"/>
                <a:gd name="T52" fmla="*/ 109 w 158"/>
                <a:gd name="T53" fmla="*/ 50 h 96"/>
                <a:gd name="T54" fmla="*/ 132 w 158"/>
                <a:gd name="T55" fmla="*/ 33 h 96"/>
                <a:gd name="T56" fmla="*/ 153 w 158"/>
                <a:gd name="T57" fmla="*/ 12 h 96"/>
                <a:gd name="T58" fmla="*/ 151 w 158"/>
                <a:gd name="T59" fmla="*/ 6 h 96"/>
                <a:gd name="T60" fmla="*/ 139 w 158"/>
                <a:gd name="T61" fmla="*/ 16 h 96"/>
                <a:gd name="T62" fmla="*/ 127 w 158"/>
                <a:gd name="T63" fmla="*/ 18 h 96"/>
                <a:gd name="T64" fmla="*/ 124 w 158"/>
                <a:gd name="T65" fmla="*/ 23 h 96"/>
                <a:gd name="T66" fmla="*/ 116 w 158"/>
                <a:gd name="T67" fmla="*/ 24 h 96"/>
                <a:gd name="T68" fmla="*/ 110 w 158"/>
                <a:gd name="T69" fmla="*/ 36 h 96"/>
                <a:gd name="T70" fmla="*/ 104 w 158"/>
                <a:gd name="T71" fmla="*/ 32 h 96"/>
                <a:gd name="T72" fmla="*/ 114 w 158"/>
                <a:gd name="T73" fmla="*/ 21 h 96"/>
                <a:gd name="T74" fmla="*/ 117 w 158"/>
                <a:gd name="T75" fmla="*/ 15 h 96"/>
                <a:gd name="T76" fmla="*/ 121 w 158"/>
                <a:gd name="T77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" h="96">
                  <a:moveTo>
                    <a:pt x="121" y="2"/>
                  </a:moveTo>
                  <a:cubicBezTo>
                    <a:pt x="115" y="0"/>
                    <a:pt x="112" y="8"/>
                    <a:pt x="110" y="12"/>
                  </a:cubicBezTo>
                  <a:cubicBezTo>
                    <a:pt x="105" y="20"/>
                    <a:pt x="100" y="29"/>
                    <a:pt x="90" y="32"/>
                  </a:cubicBezTo>
                  <a:cubicBezTo>
                    <a:pt x="80" y="36"/>
                    <a:pt x="69" y="41"/>
                    <a:pt x="59" y="43"/>
                  </a:cubicBezTo>
                  <a:cubicBezTo>
                    <a:pt x="57" y="44"/>
                    <a:pt x="55" y="43"/>
                    <a:pt x="53" y="44"/>
                  </a:cubicBezTo>
                  <a:cubicBezTo>
                    <a:pt x="52" y="46"/>
                    <a:pt x="53" y="49"/>
                    <a:pt x="52" y="51"/>
                  </a:cubicBezTo>
                  <a:cubicBezTo>
                    <a:pt x="49" y="54"/>
                    <a:pt x="41" y="50"/>
                    <a:pt x="38" y="51"/>
                  </a:cubicBezTo>
                  <a:cubicBezTo>
                    <a:pt x="36" y="51"/>
                    <a:pt x="34" y="52"/>
                    <a:pt x="33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29" y="61"/>
                    <a:pt x="26" y="60"/>
                    <a:pt x="22" y="60"/>
                  </a:cubicBezTo>
                  <a:cubicBezTo>
                    <a:pt x="19" y="63"/>
                    <a:pt x="20" y="67"/>
                    <a:pt x="18" y="70"/>
                  </a:cubicBezTo>
                  <a:cubicBezTo>
                    <a:pt x="16" y="72"/>
                    <a:pt x="14" y="72"/>
                    <a:pt x="12" y="73"/>
                  </a:cubicBezTo>
                  <a:cubicBezTo>
                    <a:pt x="11" y="75"/>
                    <a:pt x="11" y="77"/>
                    <a:pt x="9" y="78"/>
                  </a:cubicBezTo>
                  <a:cubicBezTo>
                    <a:pt x="6" y="82"/>
                    <a:pt x="0" y="82"/>
                    <a:pt x="1" y="88"/>
                  </a:cubicBezTo>
                  <a:cubicBezTo>
                    <a:pt x="2" y="96"/>
                    <a:pt x="6" y="92"/>
                    <a:pt x="10" y="89"/>
                  </a:cubicBezTo>
                  <a:cubicBezTo>
                    <a:pt x="11" y="88"/>
                    <a:pt x="12" y="86"/>
                    <a:pt x="15" y="86"/>
                  </a:cubicBezTo>
                  <a:cubicBezTo>
                    <a:pt x="18" y="88"/>
                    <a:pt x="16" y="90"/>
                    <a:pt x="17" y="92"/>
                  </a:cubicBezTo>
                  <a:cubicBezTo>
                    <a:pt x="18" y="94"/>
                    <a:pt x="16" y="96"/>
                    <a:pt x="20" y="95"/>
                  </a:cubicBezTo>
                  <a:cubicBezTo>
                    <a:pt x="22" y="94"/>
                    <a:pt x="25" y="90"/>
                    <a:pt x="26" y="88"/>
                  </a:cubicBezTo>
                  <a:cubicBezTo>
                    <a:pt x="31" y="84"/>
                    <a:pt x="33" y="83"/>
                    <a:pt x="39" y="81"/>
                  </a:cubicBezTo>
                  <a:cubicBezTo>
                    <a:pt x="43" y="79"/>
                    <a:pt x="46" y="76"/>
                    <a:pt x="50" y="74"/>
                  </a:cubicBezTo>
                  <a:cubicBezTo>
                    <a:pt x="60" y="69"/>
                    <a:pt x="69" y="60"/>
                    <a:pt x="79" y="55"/>
                  </a:cubicBezTo>
                  <a:cubicBezTo>
                    <a:pt x="84" y="52"/>
                    <a:pt x="89" y="48"/>
                    <a:pt x="94" y="47"/>
                  </a:cubicBezTo>
                  <a:cubicBezTo>
                    <a:pt x="103" y="46"/>
                    <a:pt x="99" y="52"/>
                    <a:pt x="95" y="55"/>
                  </a:cubicBezTo>
                  <a:cubicBezTo>
                    <a:pt x="91" y="58"/>
                    <a:pt x="57" y="71"/>
                    <a:pt x="63" y="78"/>
                  </a:cubicBezTo>
                  <a:cubicBezTo>
                    <a:pt x="70" y="85"/>
                    <a:pt x="91" y="67"/>
                    <a:pt x="96" y="63"/>
                  </a:cubicBezTo>
                  <a:cubicBezTo>
                    <a:pt x="100" y="59"/>
                    <a:pt x="105" y="54"/>
                    <a:pt x="109" y="50"/>
                  </a:cubicBezTo>
                  <a:cubicBezTo>
                    <a:pt x="116" y="44"/>
                    <a:pt x="125" y="39"/>
                    <a:pt x="132" y="33"/>
                  </a:cubicBezTo>
                  <a:cubicBezTo>
                    <a:pt x="139" y="25"/>
                    <a:pt x="146" y="19"/>
                    <a:pt x="153" y="12"/>
                  </a:cubicBezTo>
                  <a:cubicBezTo>
                    <a:pt x="158" y="9"/>
                    <a:pt x="158" y="3"/>
                    <a:pt x="151" y="6"/>
                  </a:cubicBezTo>
                  <a:cubicBezTo>
                    <a:pt x="146" y="7"/>
                    <a:pt x="144" y="14"/>
                    <a:pt x="139" y="16"/>
                  </a:cubicBezTo>
                  <a:cubicBezTo>
                    <a:pt x="134" y="17"/>
                    <a:pt x="132" y="13"/>
                    <a:pt x="127" y="18"/>
                  </a:cubicBezTo>
                  <a:cubicBezTo>
                    <a:pt x="126" y="19"/>
                    <a:pt x="125" y="22"/>
                    <a:pt x="124" y="23"/>
                  </a:cubicBezTo>
                  <a:cubicBezTo>
                    <a:pt x="122" y="24"/>
                    <a:pt x="119" y="23"/>
                    <a:pt x="116" y="24"/>
                  </a:cubicBezTo>
                  <a:cubicBezTo>
                    <a:pt x="110" y="27"/>
                    <a:pt x="112" y="31"/>
                    <a:pt x="110" y="36"/>
                  </a:cubicBezTo>
                  <a:cubicBezTo>
                    <a:pt x="107" y="42"/>
                    <a:pt x="101" y="38"/>
                    <a:pt x="104" y="32"/>
                  </a:cubicBezTo>
                  <a:cubicBezTo>
                    <a:pt x="107" y="28"/>
                    <a:pt x="112" y="26"/>
                    <a:pt x="114" y="21"/>
                  </a:cubicBezTo>
                  <a:cubicBezTo>
                    <a:pt x="115" y="19"/>
                    <a:pt x="115" y="17"/>
                    <a:pt x="117" y="15"/>
                  </a:cubicBezTo>
                  <a:cubicBezTo>
                    <a:pt x="119" y="12"/>
                    <a:pt x="131" y="5"/>
                    <a:pt x="121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0" name="Freeform 856"/>
            <p:cNvSpPr>
              <a:spLocks/>
            </p:cNvSpPr>
            <p:nvPr/>
          </p:nvSpPr>
          <p:spPr bwMode="auto">
            <a:xfrm>
              <a:off x="8508549" y="937722"/>
              <a:ext cx="20430" cy="22375"/>
            </a:xfrm>
            <a:custGeom>
              <a:avLst/>
              <a:gdLst>
                <a:gd name="T0" fmla="*/ 2 w 21"/>
                <a:gd name="T1" fmla="*/ 17 h 22"/>
                <a:gd name="T2" fmla="*/ 16 w 21"/>
                <a:gd name="T3" fmla="*/ 19 h 22"/>
                <a:gd name="T4" fmla="*/ 13 w 21"/>
                <a:gd name="T5" fmla="*/ 2 h 22"/>
                <a:gd name="T6" fmla="*/ 2 w 21"/>
                <a:gd name="T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2" y="17"/>
                  </a:moveTo>
                  <a:cubicBezTo>
                    <a:pt x="4" y="22"/>
                    <a:pt x="13" y="22"/>
                    <a:pt x="16" y="19"/>
                  </a:cubicBezTo>
                  <a:cubicBezTo>
                    <a:pt x="21" y="15"/>
                    <a:pt x="19" y="3"/>
                    <a:pt x="13" y="2"/>
                  </a:cubicBezTo>
                  <a:cubicBezTo>
                    <a:pt x="7" y="0"/>
                    <a:pt x="0" y="12"/>
                    <a:pt x="2" y="1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1" name="Freeform 857"/>
            <p:cNvSpPr>
              <a:spLocks/>
            </p:cNvSpPr>
            <p:nvPr/>
          </p:nvSpPr>
          <p:spPr bwMode="auto">
            <a:xfrm>
              <a:off x="8157355" y="881298"/>
              <a:ext cx="15565" cy="13620"/>
            </a:xfrm>
            <a:custGeom>
              <a:avLst/>
              <a:gdLst>
                <a:gd name="T0" fmla="*/ 1 w 15"/>
                <a:gd name="T1" fmla="*/ 9 h 13"/>
                <a:gd name="T2" fmla="*/ 12 w 15"/>
                <a:gd name="T3" fmla="*/ 8 h 13"/>
                <a:gd name="T4" fmla="*/ 9 w 15"/>
                <a:gd name="T5" fmla="*/ 1 h 13"/>
                <a:gd name="T6" fmla="*/ 1 w 15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9"/>
                  </a:moveTo>
                  <a:cubicBezTo>
                    <a:pt x="0" y="13"/>
                    <a:pt x="11" y="10"/>
                    <a:pt x="12" y="8"/>
                  </a:cubicBezTo>
                  <a:cubicBezTo>
                    <a:pt x="15" y="6"/>
                    <a:pt x="14" y="0"/>
                    <a:pt x="9" y="1"/>
                  </a:cubicBezTo>
                  <a:cubicBezTo>
                    <a:pt x="6" y="1"/>
                    <a:pt x="2" y="6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2" name="Freeform 858"/>
            <p:cNvSpPr>
              <a:spLocks/>
            </p:cNvSpPr>
            <p:nvPr/>
          </p:nvSpPr>
          <p:spPr bwMode="auto">
            <a:xfrm>
              <a:off x="5797255" y="2415455"/>
              <a:ext cx="835666" cy="768538"/>
            </a:xfrm>
            <a:custGeom>
              <a:avLst/>
              <a:gdLst>
                <a:gd name="T0" fmla="*/ 602 w 830"/>
                <a:gd name="T1" fmla="*/ 547 h 764"/>
                <a:gd name="T2" fmla="*/ 662 w 830"/>
                <a:gd name="T3" fmla="*/ 586 h 764"/>
                <a:gd name="T4" fmla="*/ 759 w 830"/>
                <a:gd name="T5" fmla="*/ 664 h 764"/>
                <a:gd name="T6" fmla="*/ 829 w 830"/>
                <a:gd name="T7" fmla="*/ 746 h 764"/>
                <a:gd name="T8" fmla="*/ 775 w 830"/>
                <a:gd name="T9" fmla="*/ 734 h 764"/>
                <a:gd name="T10" fmla="*/ 734 w 830"/>
                <a:gd name="T11" fmla="*/ 667 h 764"/>
                <a:gd name="T12" fmla="*/ 681 w 830"/>
                <a:gd name="T13" fmla="*/ 594 h 764"/>
                <a:gd name="T14" fmla="*/ 653 w 830"/>
                <a:gd name="T15" fmla="*/ 627 h 764"/>
                <a:gd name="T16" fmla="*/ 595 w 830"/>
                <a:gd name="T17" fmla="*/ 581 h 764"/>
                <a:gd name="T18" fmla="*/ 515 w 830"/>
                <a:gd name="T19" fmla="*/ 538 h 764"/>
                <a:gd name="T20" fmla="*/ 463 w 830"/>
                <a:gd name="T21" fmla="*/ 523 h 764"/>
                <a:gd name="T22" fmla="*/ 457 w 830"/>
                <a:gd name="T23" fmla="*/ 498 h 764"/>
                <a:gd name="T24" fmla="*/ 427 w 830"/>
                <a:gd name="T25" fmla="*/ 490 h 764"/>
                <a:gd name="T26" fmla="*/ 407 w 830"/>
                <a:gd name="T27" fmla="*/ 505 h 764"/>
                <a:gd name="T28" fmla="*/ 367 w 830"/>
                <a:gd name="T29" fmla="*/ 532 h 764"/>
                <a:gd name="T30" fmla="*/ 336 w 830"/>
                <a:gd name="T31" fmla="*/ 551 h 764"/>
                <a:gd name="T32" fmla="*/ 327 w 830"/>
                <a:gd name="T33" fmla="*/ 521 h 764"/>
                <a:gd name="T34" fmla="*/ 367 w 830"/>
                <a:gd name="T35" fmla="*/ 483 h 764"/>
                <a:gd name="T36" fmla="*/ 378 w 830"/>
                <a:gd name="T37" fmla="*/ 459 h 764"/>
                <a:gd name="T38" fmla="*/ 297 w 830"/>
                <a:gd name="T39" fmla="*/ 505 h 764"/>
                <a:gd name="T40" fmla="*/ 257 w 830"/>
                <a:gd name="T41" fmla="*/ 545 h 764"/>
                <a:gd name="T42" fmla="*/ 236 w 830"/>
                <a:gd name="T43" fmla="*/ 579 h 764"/>
                <a:gd name="T44" fmla="*/ 201 w 830"/>
                <a:gd name="T45" fmla="*/ 590 h 764"/>
                <a:gd name="T46" fmla="*/ 181 w 830"/>
                <a:gd name="T47" fmla="*/ 612 h 764"/>
                <a:gd name="T48" fmla="*/ 136 w 830"/>
                <a:gd name="T49" fmla="*/ 628 h 764"/>
                <a:gd name="T50" fmla="*/ 96 w 830"/>
                <a:gd name="T51" fmla="*/ 649 h 764"/>
                <a:gd name="T52" fmla="*/ 43 w 830"/>
                <a:gd name="T53" fmla="*/ 652 h 764"/>
                <a:gd name="T54" fmla="*/ 4 w 830"/>
                <a:gd name="T55" fmla="*/ 636 h 764"/>
                <a:gd name="T56" fmla="*/ 49 w 830"/>
                <a:gd name="T57" fmla="*/ 631 h 764"/>
                <a:gd name="T58" fmla="*/ 112 w 830"/>
                <a:gd name="T59" fmla="*/ 612 h 764"/>
                <a:gd name="T60" fmla="*/ 151 w 830"/>
                <a:gd name="T61" fmla="*/ 571 h 764"/>
                <a:gd name="T62" fmla="*/ 185 w 830"/>
                <a:gd name="T63" fmla="*/ 528 h 764"/>
                <a:gd name="T64" fmla="*/ 135 w 830"/>
                <a:gd name="T65" fmla="*/ 532 h 764"/>
                <a:gd name="T66" fmla="*/ 95 w 830"/>
                <a:gd name="T67" fmla="*/ 502 h 764"/>
                <a:gd name="T68" fmla="*/ 70 w 830"/>
                <a:gd name="T69" fmla="*/ 504 h 764"/>
                <a:gd name="T70" fmla="*/ 70 w 830"/>
                <a:gd name="T71" fmla="*/ 453 h 764"/>
                <a:gd name="T72" fmla="*/ 47 w 830"/>
                <a:gd name="T73" fmla="*/ 413 h 764"/>
                <a:gd name="T74" fmla="*/ 56 w 830"/>
                <a:gd name="T75" fmla="*/ 397 h 764"/>
                <a:gd name="T76" fmla="*/ 41 w 830"/>
                <a:gd name="T77" fmla="*/ 345 h 764"/>
                <a:gd name="T78" fmla="*/ 48 w 830"/>
                <a:gd name="T79" fmla="*/ 331 h 764"/>
                <a:gd name="T80" fmla="*/ 86 w 830"/>
                <a:gd name="T81" fmla="*/ 321 h 764"/>
                <a:gd name="T82" fmla="*/ 137 w 830"/>
                <a:gd name="T83" fmla="*/ 306 h 764"/>
                <a:gd name="T84" fmla="*/ 181 w 830"/>
                <a:gd name="T85" fmla="*/ 261 h 764"/>
                <a:gd name="T86" fmla="*/ 156 w 830"/>
                <a:gd name="T87" fmla="*/ 254 h 764"/>
                <a:gd name="T88" fmla="*/ 115 w 830"/>
                <a:gd name="T89" fmla="*/ 197 h 764"/>
                <a:gd name="T90" fmla="*/ 146 w 830"/>
                <a:gd name="T91" fmla="*/ 155 h 764"/>
                <a:gd name="T92" fmla="*/ 214 w 830"/>
                <a:gd name="T93" fmla="*/ 194 h 764"/>
                <a:gd name="T94" fmla="*/ 214 w 830"/>
                <a:gd name="T95" fmla="*/ 155 h 764"/>
                <a:gd name="T96" fmla="*/ 180 w 830"/>
                <a:gd name="T97" fmla="*/ 95 h 764"/>
                <a:gd name="T98" fmla="*/ 211 w 830"/>
                <a:gd name="T99" fmla="*/ 62 h 764"/>
                <a:gd name="T100" fmla="*/ 323 w 830"/>
                <a:gd name="T101" fmla="*/ 11 h 764"/>
                <a:gd name="T102" fmla="*/ 375 w 830"/>
                <a:gd name="T103" fmla="*/ 27 h 764"/>
                <a:gd name="T104" fmla="*/ 432 w 830"/>
                <a:gd name="T105" fmla="*/ 65 h 764"/>
                <a:gd name="T106" fmla="*/ 480 w 830"/>
                <a:gd name="T107" fmla="*/ 89 h 764"/>
                <a:gd name="T108" fmla="*/ 569 w 830"/>
                <a:gd name="T109" fmla="*/ 10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0" h="764">
                  <a:moveTo>
                    <a:pt x="589" y="119"/>
                  </a:moveTo>
                  <a:cubicBezTo>
                    <a:pt x="595" y="132"/>
                    <a:pt x="561" y="539"/>
                    <a:pt x="561" y="539"/>
                  </a:cubicBezTo>
                  <a:cubicBezTo>
                    <a:pt x="561" y="539"/>
                    <a:pt x="573" y="543"/>
                    <a:pt x="574" y="543"/>
                  </a:cubicBezTo>
                  <a:cubicBezTo>
                    <a:pt x="577" y="543"/>
                    <a:pt x="578" y="542"/>
                    <a:pt x="580" y="542"/>
                  </a:cubicBezTo>
                  <a:cubicBezTo>
                    <a:pt x="584" y="541"/>
                    <a:pt x="588" y="542"/>
                    <a:pt x="592" y="543"/>
                  </a:cubicBezTo>
                  <a:cubicBezTo>
                    <a:pt x="596" y="543"/>
                    <a:pt x="598" y="546"/>
                    <a:pt x="602" y="547"/>
                  </a:cubicBezTo>
                  <a:cubicBezTo>
                    <a:pt x="607" y="548"/>
                    <a:pt x="612" y="544"/>
                    <a:pt x="616" y="545"/>
                  </a:cubicBezTo>
                  <a:cubicBezTo>
                    <a:pt x="620" y="546"/>
                    <a:pt x="619" y="553"/>
                    <a:pt x="620" y="557"/>
                  </a:cubicBezTo>
                  <a:cubicBezTo>
                    <a:pt x="621" y="560"/>
                    <a:pt x="622" y="564"/>
                    <a:pt x="623" y="568"/>
                  </a:cubicBezTo>
                  <a:cubicBezTo>
                    <a:pt x="626" y="576"/>
                    <a:pt x="632" y="579"/>
                    <a:pt x="638" y="586"/>
                  </a:cubicBezTo>
                  <a:cubicBezTo>
                    <a:pt x="642" y="590"/>
                    <a:pt x="649" y="603"/>
                    <a:pt x="657" y="598"/>
                  </a:cubicBezTo>
                  <a:cubicBezTo>
                    <a:pt x="660" y="596"/>
                    <a:pt x="661" y="589"/>
                    <a:pt x="662" y="586"/>
                  </a:cubicBezTo>
                  <a:cubicBezTo>
                    <a:pt x="664" y="581"/>
                    <a:pt x="666" y="578"/>
                    <a:pt x="669" y="575"/>
                  </a:cubicBezTo>
                  <a:cubicBezTo>
                    <a:pt x="675" y="569"/>
                    <a:pt x="693" y="567"/>
                    <a:pt x="700" y="572"/>
                  </a:cubicBezTo>
                  <a:cubicBezTo>
                    <a:pt x="706" y="578"/>
                    <a:pt x="707" y="588"/>
                    <a:pt x="711" y="595"/>
                  </a:cubicBezTo>
                  <a:cubicBezTo>
                    <a:pt x="716" y="602"/>
                    <a:pt x="722" y="609"/>
                    <a:pt x="727" y="617"/>
                  </a:cubicBezTo>
                  <a:cubicBezTo>
                    <a:pt x="733" y="624"/>
                    <a:pt x="741" y="629"/>
                    <a:pt x="746" y="636"/>
                  </a:cubicBezTo>
                  <a:cubicBezTo>
                    <a:pt x="751" y="644"/>
                    <a:pt x="754" y="655"/>
                    <a:pt x="759" y="664"/>
                  </a:cubicBezTo>
                  <a:cubicBezTo>
                    <a:pt x="761" y="667"/>
                    <a:pt x="762" y="670"/>
                    <a:pt x="766" y="672"/>
                  </a:cubicBezTo>
                  <a:cubicBezTo>
                    <a:pt x="774" y="676"/>
                    <a:pt x="788" y="672"/>
                    <a:pt x="794" y="682"/>
                  </a:cubicBezTo>
                  <a:cubicBezTo>
                    <a:pt x="798" y="690"/>
                    <a:pt x="796" y="698"/>
                    <a:pt x="799" y="706"/>
                  </a:cubicBezTo>
                  <a:cubicBezTo>
                    <a:pt x="802" y="715"/>
                    <a:pt x="812" y="718"/>
                    <a:pt x="817" y="724"/>
                  </a:cubicBezTo>
                  <a:cubicBezTo>
                    <a:pt x="821" y="728"/>
                    <a:pt x="820" y="731"/>
                    <a:pt x="822" y="736"/>
                  </a:cubicBezTo>
                  <a:cubicBezTo>
                    <a:pt x="824" y="739"/>
                    <a:pt x="828" y="742"/>
                    <a:pt x="829" y="746"/>
                  </a:cubicBezTo>
                  <a:cubicBezTo>
                    <a:pt x="830" y="751"/>
                    <a:pt x="827" y="752"/>
                    <a:pt x="823" y="754"/>
                  </a:cubicBezTo>
                  <a:cubicBezTo>
                    <a:pt x="820" y="757"/>
                    <a:pt x="820" y="761"/>
                    <a:pt x="816" y="762"/>
                  </a:cubicBezTo>
                  <a:cubicBezTo>
                    <a:pt x="804" y="764"/>
                    <a:pt x="807" y="753"/>
                    <a:pt x="806" y="746"/>
                  </a:cubicBezTo>
                  <a:cubicBezTo>
                    <a:pt x="805" y="742"/>
                    <a:pt x="804" y="740"/>
                    <a:pt x="803" y="736"/>
                  </a:cubicBezTo>
                  <a:cubicBezTo>
                    <a:pt x="801" y="732"/>
                    <a:pt x="802" y="728"/>
                    <a:pt x="797" y="726"/>
                  </a:cubicBezTo>
                  <a:cubicBezTo>
                    <a:pt x="787" y="722"/>
                    <a:pt x="782" y="736"/>
                    <a:pt x="775" y="734"/>
                  </a:cubicBezTo>
                  <a:cubicBezTo>
                    <a:pt x="774" y="730"/>
                    <a:pt x="777" y="728"/>
                    <a:pt x="779" y="724"/>
                  </a:cubicBezTo>
                  <a:cubicBezTo>
                    <a:pt x="781" y="719"/>
                    <a:pt x="778" y="716"/>
                    <a:pt x="776" y="712"/>
                  </a:cubicBezTo>
                  <a:cubicBezTo>
                    <a:pt x="773" y="704"/>
                    <a:pt x="769" y="698"/>
                    <a:pt x="769" y="688"/>
                  </a:cubicBezTo>
                  <a:cubicBezTo>
                    <a:pt x="769" y="683"/>
                    <a:pt x="771" y="681"/>
                    <a:pt x="764" y="681"/>
                  </a:cubicBezTo>
                  <a:cubicBezTo>
                    <a:pt x="761" y="680"/>
                    <a:pt x="756" y="679"/>
                    <a:pt x="752" y="679"/>
                  </a:cubicBezTo>
                  <a:cubicBezTo>
                    <a:pt x="744" y="679"/>
                    <a:pt x="735" y="676"/>
                    <a:pt x="734" y="667"/>
                  </a:cubicBezTo>
                  <a:cubicBezTo>
                    <a:pt x="733" y="661"/>
                    <a:pt x="732" y="653"/>
                    <a:pt x="729" y="649"/>
                  </a:cubicBezTo>
                  <a:cubicBezTo>
                    <a:pt x="726" y="645"/>
                    <a:pt x="723" y="640"/>
                    <a:pt x="720" y="637"/>
                  </a:cubicBezTo>
                  <a:cubicBezTo>
                    <a:pt x="711" y="630"/>
                    <a:pt x="703" y="625"/>
                    <a:pt x="700" y="613"/>
                  </a:cubicBezTo>
                  <a:cubicBezTo>
                    <a:pt x="698" y="608"/>
                    <a:pt x="694" y="605"/>
                    <a:pt x="692" y="600"/>
                  </a:cubicBezTo>
                  <a:cubicBezTo>
                    <a:pt x="690" y="597"/>
                    <a:pt x="691" y="592"/>
                    <a:pt x="688" y="589"/>
                  </a:cubicBezTo>
                  <a:cubicBezTo>
                    <a:pt x="684" y="585"/>
                    <a:pt x="681" y="589"/>
                    <a:pt x="681" y="594"/>
                  </a:cubicBezTo>
                  <a:cubicBezTo>
                    <a:pt x="681" y="599"/>
                    <a:pt x="685" y="605"/>
                    <a:pt x="687" y="610"/>
                  </a:cubicBezTo>
                  <a:cubicBezTo>
                    <a:pt x="689" y="618"/>
                    <a:pt x="692" y="623"/>
                    <a:pt x="693" y="631"/>
                  </a:cubicBezTo>
                  <a:cubicBezTo>
                    <a:pt x="687" y="630"/>
                    <a:pt x="684" y="625"/>
                    <a:pt x="679" y="624"/>
                  </a:cubicBezTo>
                  <a:cubicBezTo>
                    <a:pt x="676" y="624"/>
                    <a:pt x="670" y="626"/>
                    <a:pt x="668" y="627"/>
                  </a:cubicBezTo>
                  <a:cubicBezTo>
                    <a:pt x="663" y="630"/>
                    <a:pt x="665" y="632"/>
                    <a:pt x="659" y="630"/>
                  </a:cubicBezTo>
                  <a:cubicBezTo>
                    <a:pt x="657" y="629"/>
                    <a:pt x="656" y="627"/>
                    <a:pt x="653" y="627"/>
                  </a:cubicBezTo>
                  <a:cubicBezTo>
                    <a:pt x="651" y="628"/>
                    <a:pt x="650" y="630"/>
                    <a:pt x="648" y="629"/>
                  </a:cubicBezTo>
                  <a:cubicBezTo>
                    <a:pt x="646" y="629"/>
                    <a:pt x="640" y="618"/>
                    <a:pt x="639" y="617"/>
                  </a:cubicBezTo>
                  <a:cubicBezTo>
                    <a:pt x="637" y="613"/>
                    <a:pt x="634" y="611"/>
                    <a:pt x="631" y="607"/>
                  </a:cubicBezTo>
                  <a:cubicBezTo>
                    <a:pt x="628" y="603"/>
                    <a:pt x="629" y="598"/>
                    <a:pt x="627" y="595"/>
                  </a:cubicBezTo>
                  <a:cubicBezTo>
                    <a:pt x="625" y="591"/>
                    <a:pt x="620" y="591"/>
                    <a:pt x="617" y="590"/>
                  </a:cubicBezTo>
                  <a:cubicBezTo>
                    <a:pt x="609" y="588"/>
                    <a:pt x="602" y="585"/>
                    <a:pt x="595" y="581"/>
                  </a:cubicBezTo>
                  <a:cubicBezTo>
                    <a:pt x="585" y="577"/>
                    <a:pt x="584" y="568"/>
                    <a:pt x="576" y="563"/>
                  </a:cubicBezTo>
                  <a:cubicBezTo>
                    <a:pt x="573" y="561"/>
                    <a:pt x="570" y="560"/>
                    <a:pt x="567" y="559"/>
                  </a:cubicBezTo>
                  <a:cubicBezTo>
                    <a:pt x="565" y="557"/>
                    <a:pt x="564" y="555"/>
                    <a:pt x="561" y="554"/>
                  </a:cubicBezTo>
                  <a:cubicBezTo>
                    <a:pt x="556" y="551"/>
                    <a:pt x="551" y="553"/>
                    <a:pt x="546" y="551"/>
                  </a:cubicBezTo>
                  <a:cubicBezTo>
                    <a:pt x="541" y="549"/>
                    <a:pt x="536" y="546"/>
                    <a:pt x="531" y="545"/>
                  </a:cubicBezTo>
                  <a:cubicBezTo>
                    <a:pt x="526" y="543"/>
                    <a:pt x="521" y="539"/>
                    <a:pt x="515" y="538"/>
                  </a:cubicBezTo>
                  <a:cubicBezTo>
                    <a:pt x="511" y="537"/>
                    <a:pt x="506" y="539"/>
                    <a:pt x="501" y="539"/>
                  </a:cubicBezTo>
                  <a:cubicBezTo>
                    <a:pt x="497" y="540"/>
                    <a:pt x="493" y="539"/>
                    <a:pt x="489" y="538"/>
                  </a:cubicBezTo>
                  <a:cubicBezTo>
                    <a:pt x="487" y="538"/>
                    <a:pt x="485" y="538"/>
                    <a:pt x="482" y="536"/>
                  </a:cubicBezTo>
                  <a:cubicBezTo>
                    <a:pt x="480" y="534"/>
                    <a:pt x="481" y="532"/>
                    <a:pt x="479" y="530"/>
                  </a:cubicBezTo>
                  <a:cubicBezTo>
                    <a:pt x="477" y="528"/>
                    <a:pt x="471" y="526"/>
                    <a:pt x="468" y="525"/>
                  </a:cubicBezTo>
                  <a:cubicBezTo>
                    <a:pt x="466" y="524"/>
                    <a:pt x="464" y="525"/>
                    <a:pt x="463" y="523"/>
                  </a:cubicBezTo>
                  <a:cubicBezTo>
                    <a:pt x="461" y="521"/>
                    <a:pt x="464" y="518"/>
                    <a:pt x="464" y="517"/>
                  </a:cubicBezTo>
                  <a:cubicBezTo>
                    <a:pt x="463" y="512"/>
                    <a:pt x="459" y="511"/>
                    <a:pt x="454" y="511"/>
                  </a:cubicBezTo>
                  <a:cubicBezTo>
                    <a:pt x="452" y="510"/>
                    <a:pt x="451" y="511"/>
                    <a:pt x="449" y="509"/>
                  </a:cubicBezTo>
                  <a:cubicBezTo>
                    <a:pt x="447" y="508"/>
                    <a:pt x="447" y="506"/>
                    <a:pt x="445" y="505"/>
                  </a:cubicBezTo>
                  <a:cubicBezTo>
                    <a:pt x="443" y="503"/>
                    <a:pt x="440" y="504"/>
                    <a:pt x="438" y="504"/>
                  </a:cubicBezTo>
                  <a:cubicBezTo>
                    <a:pt x="442" y="499"/>
                    <a:pt x="451" y="499"/>
                    <a:pt x="457" y="498"/>
                  </a:cubicBezTo>
                  <a:cubicBezTo>
                    <a:pt x="461" y="496"/>
                    <a:pt x="467" y="495"/>
                    <a:pt x="463" y="491"/>
                  </a:cubicBezTo>
                  <a:cubicBezTo>
                    <a:pt x="457" y="484"/>
                    <a:pt x="453" y="492"/>
                    <a:pt x="448" y="492"/>
                  </a:cubicBezTo>
                  <a:cubicBezTo>
                    <a:pt x="441" y="493"/>
                    <a:pt x="448" y="485"/>
                    <a:pt x="448" y="482"/>
                  </a:cubicBezTo>
                  <a:cubicBezTo>
                    <a:pt x="446" y="474"/>
                    <a:pt x="438" y="484"/>
                    <a:pt x="436" y="487"/>
                  </a:cubicBezTo>
                  <a:cubicBezTo>
                    <a:pt x="434" y="488"/>
                    <a:pt x="433" y="491"/>
                    <a:pt x="431" y="492"/>
                  </a:cubicBezTo>
                  <a:cubicBezTo>
                    <a:pt x="428" y="493"/>
                    <a:pt x="429" y="492"/>
                    <a:pt x="427" y="490"/>
                  </a:cubicBezTo>
                  <a:cubicBezTo>
                    <a:pt x="425" y="488"/>
                    <a:pt x="427" y="486"/>
                    <a:pt x="424" y="486"/>
                  </a:cubicBezTo>
                  <a:cubicBezTo>
                    <a:pt x="422" y="486"/>
                    <a:pt x="420" y="490"/>
                    <a:pt x="419" y="491"/>
                  </a:cubicBezTo>
                  <a:cubicBezTo>
                    <a:pt x="413" y="496"/>
                    <a:pt x="413" y="490"/>
                    <a:pt x="414" y="485"/>
                  </a:cubicBezTo>
                  <a:cubicBezTo>
                    <a:pt x="414" y="483"/>
                    <a:pt x="416" y="482"/>
                    <a:pt x="416" y="481"/>
                  </a:cubicBezTo>
                  <a:cubicBezTo>
                    <a:pt x="411" y="479"/>
                    <a:pt x="397" y="494"/>
                    <a:pt x="399" y="499"/>
                  </a:cubicBezTo>
                  <a:cubicBezTo>
                    <a:pt x="400" y="500"/>
                    <a:pt x="406" y="502"/>
                    <a:pt x="407" y="505"/>
                  </a:cubicBezTo>
                  <a:cubicBezTo>
                    <a:pt x="410" y="507"/>
                    <a:pt x="410" y="511"/>
                    <a:pt x="410" y="514"/>
                  </a:cubicBezTo>
                  <a:cubicBezTo>
                    <a:pt x="408" y="516"/>
                    <a:pt x="405" y="515"/>
                    <a:pt x="402" y="515"/>
                  </a:cubicBezTo>
                  <a:cubicBezTo>
                    <a:pt x="400" y="521"/>
                    <a:pt x="404" y="525"/>
                    <a:pt x="398" y="529"/>
                  </a:cubicBezTo>
                  <a:cubicBezTo>
                    <a:pt x="394" y="532"/>
                    <a:pt x="388" y="535"/>
                    <a:pt x="384" y="532"/>
                  </a:cubicBezTo>
                  <a:cubicBezTo>
                    <a:pt x="379" y="529"/>
                    <a:pt x="380" y="522"/>
                    <a:pt x="373" y="527"/>
                  </a:cubicBezTo>
                  <a:cubicBezTo>
                    <a:pt x="371" y="528"/>
                    <a:pt x="369" y="531"/>
                    <a:pt x="367" y="532"/>
                  </a:cubicBezTo>
                  <a:cubicBezTo>
                    <a:pt x="365" y="534"/>
                    <a:pt x="364" y="536"/>
                    <a:pt x="361" y="538"/>
                  </a:cubicBezTo>
                  <a:cubicBezTo>
                    <a:pt x="360" y="536"/>
                    <a:pt x="358" y="533"/>
                    <a:pt x="357" y="533"/>
                  </a:cubicBezTo>
                  <a:cubicBezTo>
                    <a:pt x="354" y="533"/>
                    <a:pt x="351" y="539"/>
                    <a:pt x="349" y="541"/>
                  </a:cubicBezTo>
                  <a:cubicBezTo>
                    <a:pt x="348" y="539"/>
                    <a:pt x="349" y="534"/>
                    <a:pt x="348" y="532"/>
                  </a:cubicBezTo>
                  <a:cubicBezTo>
                    <a:pt x="340" y="528"/>
                    <a:pt x="339" y="538"/>
                    <a:pt x="339" y="544"/>
                  </a:cubicBezTo>
                  <a:cubicBezTo>
                    <a:pt x="339" y="548"/>
                    <a:pt x="339" y="548"/>
                    <a:pt x="336" y="551"/>
                  </a:cubicBezTo>
                  <a:cubicBezTo>
                    <a:pt x="334" y="553"/>
                    <a:pt x="331" y="557"/>
                    <a:pt x="329" y="557"/>
                  </a:cubicBezTo>
                  <a:cubicBezTo>
                    <a:pt x="326" y="556"/>
                    <a:pt x="326" y="550"/>
                    <a:pt x="324" y="549"/>
                  </a:cubicBezTo>
                  <a:cubicBezTo>
                    <a:pt x="322" y="549"/>
                    <a:pt x="317" y="551"/>
                    <a:pt x="314" y="552"/>
                  </a:cubicBezTo>
                  <a:cubicBezTo>
                    <a:pt x="307" y="554"/>
                    <a:pt x="302" y="556"/>
                    <a:pt x="297" y="548"/>
                  </a:cubicBezTo>
                  <a:cubicBezTo>
                    <a:pt x="306" y="540"/>
                    <a:pt x="318" y="538"/>
                    <a:pt x="327" y="530"/>
                  </a:cubicBezTo>
                  <a:cubicBezTo>
                    <a:pt x="331" y="526"/>
                    <a:pt x="336" y="522"/>
                    <a:pt x="327" y="521"/>
                  </a:cubicBezTo>
                  <a:cubicBezTo>
                    <a:pt x="319" y="520"/>
                    <a:pt x="318" y="530"/>
                    <a:pt x="311" y="532"/>
                  </a:cubicBezTo>
                  <a:cubicBezTo>
                    <a:pt x="305" y="523"/>
                    <a:pt x="321" y="508"/>
                    <a:pt x="325" y="502"/>
                  </a:cubicBezTo>
                  <a:cubicBezTo>
                    <a:pt x="328" y="498"/>
                    <a:pt x="328" y="494"/>
                    <a:pt x="329" y="490"/>
                  </a:cubicBezTo>
                  <a:cubicBezTo>
                    <a:pt x="331" y="484"/>
                    <a:pt x="334" y="484"/>
                    <a:pt x="339" y="483"/>
                  </a:cubicBezTo>
                  <a:cubicBezTo>
                    <a:pt x="348" y="481"/>
                    <a:pt x="354" y="476"/>
                    <a:pt x="362" y="481"/>
                  </a:cubicBezTo>
                  <a:cubicBezTo>
                    <a:pt x="364" y="481"/>
                    <a:pt x="365" y="481"/>
                    <a:pt x="367" y="483"/>
                  </a:cubicBezTo>
                  <a:cubicBezTo>
                    <a:pt x="368" y="485"/>
                    <a:pt x="369" y="487"/>
                    <a:pt x="371" y="489"/>
                  </a:cubicBezTo>
                  <a:cubicBezTo>
                    <a:pt x="372" y="490"/>
                    <a:pt x="382" y="498"/>
                    <a:pt x="382" y="498"/>
                  </a:cubicBezTo>
                  <a:cubicBezTo>
                    <a:pt x="387" y="498"/>
                    <a:pt x="386" y="489"/>
                    <a:pt x="385" y="487"/>
                  </a:cubicBezTo>
                  <a:cubicBezTo>
                    <a:pt x="382" y="482"/>
                    <a:pt x="379" y="480"/>
                    <a:pt x="374" y="479"/>
                  </a:cubicBezTo>
                  <a:cubicBezTo>
                    <a:pt x="370" y="477"/>
                    <a:pt x="360" y="475"/>
                    <a:pt x="367" y="469"/>
                  </a:cubicBezTo>
                  <a:cubicBezTo>
                    <a:pt x="369" y="468"/>
                    <a:pt x="383" y="464"/>
                    <a:pt x="378" y="459"/>
                  </a:cubicBezTo>
                  <a:cubicBezTo>
                    <a:pt x="371" y="454"/>
                    <a:pt x="364" y="465"/>
                    <a:pt x="359" y="465"/>
                  </a:cubicBezTo>
                  <a:cubicBezTo>
                    <a:pt x="359" y="464"/>
                    <a:pt x="358" y="462"/>
                    <a:pt x="358" y="461"/>
                  </a:cubicBezTo>
                  <a:cubicBezTo>
                    <a:pt x="352" y="461"/>
                    <a:pt x="347" y="469"/>
                    <a:pt x="341" y="470"/>
                  </a:cubicBezTo>
                  <a:cubicBezTo>
                    <a:pt x="334" y="471"/>
                    <a:pt x="332" y="473"/>
                    <a:pt x="327" y="480"/>
                  </a:cubicBezTo>
                  <a:cubicBezTo>
                    <a:pt x="322" y="467"/>
                    <a:pt x="311" y="491"/>
                    <a:pt x="309" y="494"/>
                  </a:cubicBezTo>
                  <a:cubicBezTo>
                    <a:pt x="305" y="498"/>
                    <a:pt x="300" y="501"/>
                    <a:pt x="297" y="505"/>
                  </a:cubicBezTo>
                  <a:cubicBezTo>
                    <a:pt x="295" y="508"/>
                    <a:pt x="295" y="513"/>
                    <a:pt x="293" y="516"/>
                  </a:cubicBezTo>
                  <a:cubicBezTo>
                    <a:pt x="290" y="521"/>
                    <a:pt x="286" y="520"/>
                    <a:pt x="280" y="519"/>
                  </a:cubicBezTo>
                  <a:cubicBezTo>
                    <a:pt x="277" y="518"/>
                    <a:pt x="270" y="516"/>
                    <a:pt x="266" y="517"/>
                  </a:cubicBezTo>
                  <a:cubicBezTo>
                    <a:pt x="261" y="518"/>
                    <a:pt x="265" y="523"/>
                    <a:pt x="264" y="527"/>
                  </a:cubicBezTo>
                  <a:cubicBezTo>
                    <a:pt x="262" y="530"/>
                    <a:pt x="256" y="528"/>
                    <a:pt x="254" y="534"/>
                  </a:cubicBezTo>
                  <a:cubicBezTo>
                    <a:pt x="254" y="536"/>
                    <a:pt x="255" y="543"/>
                    <a:pt x="257" y="545"/>
                  </a:cubicBezTo>
                  <a:cubicBezTo>
                    <a:pt x="259" y="547"/>
                    <a:pt x="263" y="551"/>
                    <a:pt x="264" y="552"/>
                  </a:cubicBezTo>
                  <a:cubicBezTo>
                    <a:pt x="267" y="552"/>
                    <a:pt x="274" y="551"/>
                    <a:pt x="275" y="555"/>
                  </a:cubicBezTo>
                  <a:cubicBezTo>
                    <a:pt x="276" y="561"/>
                    <a:pt x="266" y="560"/>
                    <a:pt x="264" y="562"/>
                  </a:cubicBezTo>
                  <a:cubicBezTo>
                    <a:pt x="260" y="565"/>
                    <a:pt x="264" y="571"/>
                    <a:pt x="257" y="572"/>
                  </a:cubicBezTo>
                  <a:cubicBezTo>
                    <a:pt x="252" y="573"/>
                    <a:pt x="251" y="568"/>
                    <a:pt x="246" y="574"/>
                  </a:cubicBezTo>
                  <a:cubicBezTo>
                    <a:pt x="242" y="578"/>
                    <a:pt x="242" y="578"/>
                    <a:pt x="236" y="579"/>
                  </a:cubicBezTo>
                  <a:cubicBezTo>
                    <a:pt x="231" y="579"/>
                    <a:pt x="230" y="581"/>
                    <a:pt x="228" y="585"/>
                  </a:cubicBezTo>
                  <a:cubicBezTo>
                    <a:pt x="227" y="590"/>
                    <a:pt x="226" y="595"/>
                    <a:pt x="222" y="589"/>
                  </a:cubicBezTo>
                  <a:cubicBezTo>
                    <a:pt x="220" y="587"/>
                    <a:pt x="223" y="585"/>
                    <a:pt x="219" y="585"/>
                  </a:cubicBezTo>
                  <a:cubicBezTo>
                    <a:pt x="217" y="585"/>
                    <a:pt x="214" y="588"/>
                    <a:pt x="213" y="590"/>
                  </a:cubicBezTo>
                  <a:cubicBezTo>
                    <a:pt x="211" y="591"/>
                    <a:pt x="209" y="601"/>
                    <a:pt x="206" y="601"/>
                  </a:cubicBezTo>
                  <a:cubicBezTo>
                    <a:pt x="202" y="601"/>
                    <a:pt x="204" y="592"/>
                    <a:pt x="201" y="590"/>
                  </a:cubicBezTo>
                  <a:cubicBezTo>
                    <a:pt x="197" y="587"/>
                    <a:pt x="190" y="589"/>
                    <a:pt x="191" y="594"/>
                  </a:cubicBezTo>
                  <a:cubicBezTo>
                    <a:pt x="193" y="598"/>
                    <a:pt x="199" y="597"/>
                    <a:pt x="201" y="602"/>
                  </a:cubicBezTo>
                  <a:cubicBezTo>
                    <a:pt x="201" y="603"/>
                    <a:pt x="201" y="606"/>
                    <a:pt x="200" y="607"/>
                  </a:cubicBezTo>
                  <a:cubicBezTo>
                    <a:pt x="198" y="610"/>
                    <a:pt x="197" y="608"/>
                    <a:pt x="195" y="607"/>
                  </a:cubicBezTo>
                  <a:cubicBezTo>
                    <a:pt x="190" y="605"/>
                    <a:pt x="188" y="605"/>
                    <a:pt x="185" y="608"/>
                  </a:cubicBezTo>
                  <a:cubicBezTo>
                    <a:pt x="184" y="609"/>
                    <a:pt x="182" y="612"/>
                    <a:pt x="181" y="612"/>
                  </a:cubicBezTo>
                  <a:cubicBezTo>
                    <a:pt x="179" y="613"/>
                    <a:pt x="177" y="611"/>
                    <a:pt x="175" y="612"/>
                  </a:cubicBezTo>
                  <a:cubicBezTo>
                    <a:pt x="172" y="613"/>
                    <a:pt x="166" y="618"/>
                    <a:pt x="164" y="619"/>
                  </a:cubicBezTo>
                  <a:cubicBezTo>
                    <a:pt x="161" y="622"/>
                    <a:pt x="160" y="626"/>
                    <a:pt x="155" y="625"/>
                  </a:cubicBezTo>
                  <a:cubicBezTo>
                    <a:pt x="153" y="625"/>
                    <a:pt x="150" y="621"/>
                    <a:pt x="149" y="620"/>
                  </a:cubicBezTo>
                  <a:cubicBezTo>
                    <a:pt x="143" y="620"/>
                    <a:pt x="146" y="626"/>
                    <a:pt x="144" y="629"/>
                  </a:cubicBezTo>
                  <a:cubicBezTo>
                    <a:pt x="141" y="632"/>
                    <a:pt x="140" y="627"/>
                    <a:pt x="136" y="628"/>
                  </a:cubicBezTo>
                  <a:cubicBezTo>
                    <a:pt x="133" y="628"/>
                    <a:pt x="133" y="632"/>
                    <a:pt x="129" y="632"/>
                  </a:cubicBezTo>
                  <a:cubicBezTo>
                    <a:pt x="126" y="632"/>
                    <a:pt x="124" y="627"/>
                    <a:pt x="121" y="628"/>
                  </a:cubicBezTo>
                  <a:cubicBezTo>
                    <a:pt x="117" y="629"/>
                    <a:pt x="117" y="632"/>
                    <a:pt x="119" y="635"/>
                  </a:cubicBezTo>
                  <a:cubicBezTo>
                    <a:pt x="120" y="637"/>
                    <a:pt x="126" y="637"/>
                    <a:pt x="127" y="638"/>
                  </a:cubicBezTo>
                  <a:cubicBezTo>
                    <a:pt x="129" y="644"/>
                    <a:pt x="108" y="648"/>
                    <a:pt x="104" y="648"/>
                  </a:cubicBezTo>
                  <a:cubicBezTo>
                    <a:pt x="102" y="649"/>
                    <a:pt x="99" y="650"/>
                    <a:pt x="96" y="649"/>
                  </a:cubicBezTo>
                  <a:cubicBezTo>
                    <a:pt x="94" y="648"/>
                    <a:pt x="92" y="644"/>
                    <a:pt x="89" y="644"/>
                  </a:cubicBezTo>
                  <a:cubicBezTo>
                    <a:pt x="83" y="644"/>
                    <a:pt x="85" y="656"/>
                    <a:pt x="78" y="657"/>
                  </a:cubicBezTo>
                  <a:cubicBezTo>
                    <a:pt x="68" y="660"/>
                    <a:pt x="74" y="648"/>
                    <a:pt x="74" y="645"/>
                  </a:cubicBezTo>
                  <a:cubicBezTo>
                    <a:pt x="69" y="643"/>
                    <a:pt x="67" y="647"/>
                    <a:pt x="62" y="648"/>
                  </a:cubicBezTo>
                  <a:cubicBezTo>
                    <a:pt x="58" y="650"/>
                    <a:pt x="57" y="648"/>
                    <a:pt x="53" y="648"/>
                  </a:cubicBezTo>
                  <a:cubicBezTo>
                    <a:pt x="49" y="647"/>
                    <a:pt x="47" y="651"/>
                    <a:pt x="43" y="652"/>
                  </a:cubicBezTo>
                  <a:cubicBezTo>
                    <a:pt x="41" y="653"/>
                    <a:pt x="35" y="653"/>
                    <a:pt x="33" y="652"/>
                  </a:cubicBezTo>
                  <a:cubicBezTo>
                    <a:pt x="28" y="650"/>
                    <a:pt x="29" y="649"/>
                    <a:pt x="30" y="644"/>
                  </a:cubicBezTo>
                  <a:cubicBezTo>
                    <a:pt x="31" y="640"/>
                    <a:pt x="32" y="635"/>
                    <a:pt x="27" y="637"/>
                  </a:cubicBezTo>
                  <a:cubicBezTo>
                    <a:pt x="19" y="641"/>
                    <a:pt x="16" y="651"/>
                    <a:pt x="8" y="654"/>
                  </a:cubicBezTo>
                  <a:cubicBezTo>
                    <a:pt x="5" y="652"/>
                    <a:pt x="7" y="648"/>
                    <a:pt x="5" y="645"/>
                  </a:cubicBezTo>
                  <a:cubicBezTo>
                    <a:pt x="4" y="642"/>
                    <a:pt x="0" y="639"/>
                    <a:pt x="4" y="636"/>
                  </a:cubicBezTo>
                  <a:cubicBezTo>
                    <a:pt x="7" y="634"/>
                    <a:pt x="13" y="635"/>
                    <a:pt x="17" y="634"/>
                  </a:cubicBezTo>
                  <a:cubicBezTo>
                    <a:pt x="21" y="633"/>
                    <a:pt x="25" y="630"/>
                    <a:pt x="29" y="629"/>
                  </a:cubicBezTo>
                  <a:cubicBezTo>
                    <a:pt x="33" y="629"/>
                    <a:pt x="36" y="633"/>
                    <a:pt x="39" y="632"/>
                  </a:cubicBezTo>
                  <a:cubicBezTo>
                    <a:pt x="45" y="631"/>
                    <a:pt x="39" y="628"/>
                    <a:pt x="42" y="625"/>
                  </a:cubicBezTo>
                  <a:cubicBezTo>
                    <a:pt x="43" y="622"/>
                    <a:pt x="49" y="622"/>
                    <a:pt x="51" y="624"/>
                  </a:cubicBezTo>
                  <a:cubicBezTo>
                    <a:pt x="58" y="627"/>
                    <a:pt x="49" y="628"/>
                    <a:pt x="49" y="631"/>
                  </a:cubicBezTo>
                  <a:cubicBezTo>
                    <a:pt x="51" y="632"/>
                    <a:pt x="56" y="631"/>
                    <a:pt x="57" y="631"/>
                  </a:cubicBezTo>
                  <a:cubicBezTo>
                    <a:pt x="61" y="631"/>
                    <a:pt x="62" y="629"/>
                    <a:pt x="65" y="628"/>
                  </a:cubicBezTo>
                  <a:cubicBezTo>
                    <a:pt x="67" y="626"/>
                    <a:pt x="70" y="626"/>
                    <a:pt x="72" y="625"/>
                  </a:cubicBezTo>
                  <a:cubicBezTo>
                    <a:pt x="75" y="623"/>
                    <a:pt x="75" y="620"/>
                    <a:pt x="77" y="617"/>
                  </a:cubicBezTo>
                  <a:cubicBezTo>
                    <a:pt x="81" y="614"/>
                    <a:pt x="90" y="614"/>
                    <a:pt x="95" y="614"/>
                  </a:cubicBezTo>
                  <a:cubicBezTo>
                    <a:pt x="101" y="613"/>
                    <a:pt x="107" y="613"/>
                    <a:pt x="112" y="612"/>
                  </a:cubicBezTo>
                  <a:cubicBezTo>
                    <a:pt x="113" y="610"/>
                    <a:pt x="111" y="607"/>
                    <a:pt x="111" y="605"/>
                  </a:cubicBezTo>
                  <a:cubicBezTo>
                    <a:pt x="117" y="603"/>
                    <a:pt x="121" y="598"/>
                    <a:pt x="127" y="595"/>
                  </a:cubicBezTo>
                  <a:cubicBezTo>
                    <a:pt x="129" y="593"/>
                    <a:pt x="133" y="591"/>
                    <a:pt x="135" y="590"/>
                  </a:cubicBezTo>
                  <a:cubicBezTo>
                    <a:pt x="137" y="589"/>
                    <a:pt x="140" y="591"/>
                    <a:pt x="143" y="591"/>
                  </a:cubicBezTo>
                  <a:cubicBezTo>
                    <a:pt x="143" y="587"/>
                    <a:pt x="142" y="583"/>
                    <a:pt x="144" y="579"/>
                  </a:cubicBezTo>
                  <a:cubicBezTo>
                    <a:pt x="145" y="574"/>
                    <a:pt x="147" y="574"/>
                    <a:pt x="151" y="571"/>
                  </a:cubicBezTo>
                  <a:cubicBezTo>
                    <a:pt x="155" y="567"/>
                    <a:pt x="154" y="564"/>
                    <a:pt x="159" y="563"/>
                  </a:cubicBezTo>
                  <a:cubicBezTo>
                    <a:pt x="162" y="563"/>
                    <a:pt x="164" y="563"/>
                    <a:pt x="165" y="562"/>
                  </a:cubicBezTo>
                  <a:cubicBezTo>
                    <a:pt x="167" y="559"/>
                    <a:pt x="163" y="558"/>
                    <a:pt x="164" y="555"/>
                  </a:cubicBezTo>
                  <a:cubicBezTo>
                    <a:pt x="164" y="551"/>
                    <a:pt x="168" y="552"/>
                    <a:pt x="172" y="550"/>
                  </a:cubicBezTo>
                  <a:cubicBezTo>
                    <a:pt x="175" y="547"/>
                    <a:pt x="178" y="543"/>
                    <a:pt x="180" y="540"/>
                  </a:cubicBezTo>
                  <a:cubicBezTo>
                    <a:pt x="182" y="536"/>
                    <a:pt x="182" y="532"/>
                    <a:pt x="185" y="528"/>
                  </a:cubicBezTo>
                  <a:cubicBezTo>
                    <a:pt x="189" y="523"/>
                    <a:pt x="194" y="525"/>
                    <a:pt x="200" y="523"/>
                  </a:cubicBezTo>
                  <a:cubicBezTo>
                    <a:pt x="199" y="513"/>
                    <a:pt x="158" y="542"/>
                    <a:pt x="153" y="544"/>
                  </a:cubicBezTo>
                  <a:cubicBezTo>
                    <a:pt x="152" y="538"/>
                    <a:pt x="152" y="533"/>
                    <a:pt x="153" y="527"/>
                  </a:cubicBezTo>
                  <a:cubicBezTo>
                    <a:pt x="144" y="527"/>
                    <a:pt x="145" y="537"/>
                    <a:pt x="144" y="543"/>
                  </a:cubicBezTo>
                  <a:cubicBezTo>
                    <a:pt x="144" y="546"/>
                    <a:pt x="139" y="554"/>
                    <a:pt x="136" y="549"/>
                  </a:cubicBezTo>
                  <a:cubicBezTo>
                    <a:pt x="132" y="543"/>
                    <a:pt x="139" y="538"/>
                    <a:pt x="135" y="532"/>
                  </a:cubicBezTo>
                  <a:cubicBezTo>
                    <a:pt x="133" y="528"/>
                    <a:pt x="132" y="525"/>
                    <a:pt x="130" y="521"/>
                  </a:cubicBezTo>
                  <a:cubicBezTo>
                    <a:pt x="128" y="518"/>
                    <a:pt x="124" y="517"/>
                    <a:pt x="121" y="514"/>
                  </a:cubicBezTo>
                  <a:cubicBezTo>
                    <a:pt x="118" y="512"/>
                    <a:pt x="114" y="510"/>
                    <a:pt x="113" y="508"/>
                  </a:cubicBezTo>
                  <a:cubicBezTo>
                    <a:pt x="111" y="506"/>
                    <a:pt x="112" y="502"/>
                    <a:pt x="111" y="500"/>
                  </a:cubicBezTo>
                  <a:cubicBezTo>
                    <a:pt x="108" y="497"/>
                    <a:pt x="105" y="500"/>
                    <a:pt x="103" y="501"/>
                  </a:cubicBezTo>
                  <a:cubicBezTo>
                    <a:pt x="99" y="502"/>
                    <a:pt x="99" y="502"/>
                    <a:pt x="95" y="502"/>
                  </a:cubicBezTo>
                  <a:cubicBezTo>
                    <a:pt x="89" y="501"/>
                    <a:pt x="84" y="505"/>
                    <a:pt x="84" y="512"/>
                  </a:cubicBezTo>
                  <a:cubicBezTo>
                    <a:pt x="79" y="512"/>
                    <a:pt x="72" y="512"/>
                    <a:pt x="67" y="509"/>
                  </a:cubicBezTo>
                  <a:cubicBezTo>
                    <a:pt x="65" y="507"/>
                    <a:pt x="64" y="505"/>
                    <a:pt x="61" y="505"/>
                  </a:cubicBezTo>
                  <a:cubicBezTo>
                    <a:pt x="59" y="505"/>
                    <a:pt x="53" y="507"/>
                    <a:pt x="54" y="510"/>
                  </a:cubicBezTo>
                  <a:cubicBezTo>
                    <a:pt x="55" y="511"/>
                    <a:pt x="62" y="511"/>
                    <a:pt x="64" y="510"/>
                  </a:cubicBezTo>
                  <a:cubicBezTo>
                    <a:pt x="67" y="509"/>
                    <a:pt x="69" y="507"/>
                    <a:pt x="70" y="504"/>
                  </a:cubicBezTo>
                  <a:cubicBezTo>
                    <a:pt x="74" y="500"/>
                    <a:pt x="80" y="494"/>
                    <a:pt x="80" y="489"/>
                  </a:cubicBezTo>
                  <a:cubicBezTo>
                    <a:pt x="85" y="490"/>
                    <a:pt x="84" y="485"/>
                    <a:pt x="83" y="482"/>
                  </a:cubicBezTo>
                  <a:cubicBezTo>
                    <a:pt x="82" y="477"/>
                    <a:pt x="82" y="476"/>
                    <a:pt x="83" y="472"/>
                  </a:cubicBezTo>
                  <a:cubicBezTo>
                    <a:pt x="84" y="467"/>
                    <a:pt x="85" y="464"/>
                    <a:pt x="88" y="460"/>
                  </a:cubicBezTo>
                  <a:cubicBezTo>
                    <a:pt x="90" y="457"/>
                    <a:pt x="94" y="453"/>
                    <a:pt x="92" y="450"/>
                  </a:cubicBezTo>
                  <a:cubicBezTo>
                    <a:pt x="89" y="443"/>
                    <a:pt x="75" y="452"/>
                    <a:pt x="70" y="453"/>
                  </a:cubicBezTo>
                  <a:cubicBezTo>
                    <a:pt x="61" y="454"/>
                    <a:pt x="58" y="441"/>
                    <a:pt x="50" y="444"/>
                  </a:cubicBezTo>
                  <a:cubicBezTo>
                    <a:pt x="47" y="440"/>
                    <a:pt x="51" y="431"/>
                    <a:pt x="54" y="428"/>
                  </a:cubicBezTo>
                  <a:cubicBezTo>
                    <a:pt x="54" y="427"/>
                    <a:pt x="54" y="427"/>
                    <a:pt x="55" y="425"/>
                  </a:cubicBezTo>
                  <a:cubicBezTo>
                    <a:pt x="57" y="424"/>
                    <a:pt x="59" y="426"/>
                    <a:pt x="60" y="424"/>
                  </a:cubicBezTo>
                  <a:cubicBezTo>
                    <a:pt x="61" y="423"/>
                    <a:pt x="60" y="419"/>
                    <a:pt x="59" y="418"/>
                  </a:cubicBezTo>
                  <a:cubicBezTo>
                    <a:pt x="57" y="413"/>
                    <a:pt x="52" y="412"/>
                    <a:pt x="47" y="413"/>
                  </a:cubicBezTo>
                  <a:cubicBezTo>
                    <a:pt x="44" y="413"/>
                    <a:pt x="41" y="417"/>
                    <a:pt x="39" y="418"/>
                  </a:cubicBezTo>
                  <a:cubicBezTo>
                    <a:pt x="36" y="418"/>
                    <a:pt x="33" y="410"/>
                    <a:pt x="32" y="408"/>
                  </a:cubicBezTo>
                  <a:cubicBezTo>
                    <a:pt x="30" y="404"/>
                    <a:pt x="31" y="402"/>
                    <a:pt x="35" y="400"/>
                  </a:cubicBezTo>
                  <a:cubicBezTo>
                    <a:pt x="41" y="398"/>
                    <a:pt x="40" y="401"/>
                    <a:pt x="44" y="402"/>
                  </a:cubicBezTo>
                  <a:cubicBezTo>
                    <a:pt x="49" y="404"/>
                    <a:pt x="46" y="402"/>
                    <a:pt x="48" y="399"/>
                  </a:cubicBezTo>
                  <a:cubicBezTo>
                    <a:pt x="50" y="396"/>
                    <a:pt x="53" y="395"/>
                    <a:pt x="56" y="397"/>
                  </a:cubicBezTo>
                  <a:cubicBezTo>
                    <a:pt x="59" y="390"/>
                    <a:pt x="58" y="388"/>
                    <a:pt x="52" y="384"/>
                  </a:cubicBezTo>
                  <a:cubicBezTo>
                    <a:pt x="48" y="379"/>
                    <a:pt x="47" y="374"/>
                    <a:pt x="44" y="369"/>
                  </a:cubicBezTo>
                  <a:cubicBezTo>
                    <a:pt x="42" y="365"/>
                    <a:pt x="35" y="362"/>
                    <a:pt x="35" y="357"/>
                  </a:cubicBezTo>
                  <a:cubicBezTo>
                    <a:pt x="36" y="355"/>
                    <a:pt x="39" y="354"/>
                    <a:pt x="38" y="352"/>
                  </a:cubicBezTo>
                  <a:cubicBezTo>
                    <a:pt x="37" y="349"/>
                    <a:pt x="32" y="348"/>
                    <a:pt x="30" y="347"/>
                  </a:cubicBezTo>
                  <a:cubicBezTo>
                    <a:pt x="28" y="341"/>
                    <a:pt x="38" y="345"/>
                    <a:pt x="41" y="345"/>
                  </a:cubicBezTo>
                  <a:cubicBezTo>
                    <a:pt x="42" y="345"/>
                    <a:pt x="41" y="344"/>
                    <a:pt x="41" y="344"/>
                  </a:cubicBezTo>
                  <a:cubicBezTo>
                    <a:pt x="43" y="344"/>
                    <a:pt x="44" y="342"/>
                    <a:pt x="43" y="340"/>
                  </a:cubicBezTo>
                  <a:cubicBezTo>
                    <a:pt x="42" y="340"/>
                    <a:pt x="37" y="337"/>
                    <a:pt x="36" y="335"/>
                  </a:cubicBezTo>
                  <a:cubicBezTo>
                    <a:pt x="35" y="333"/>
                    <a:pt x="38" y="330"/>
                    <a:pt x="40" y="332"/>
                  </a:cubicBezTo>
                  <a:cubicBezTo>
                    <a:pt x="42" y="334"/>
                    <a:pt x="40" y="340"/>
                    <a:pt x="44" y="340"/>
                  </a:cubicBezTo>
                  <a:cubicBezTo>
                    <a:pt x="47" y="339"/>
                    <a:pt x="45" y="333"/>
                    <a:pt x="48" y="331"/>
                  </a:cubicBezTo>
                  <a:cubicBezTo>
                    <a:pt x="57" y="339"/>
                    <a:pt x="52" y="327"/>
                    <a:pt x="57" y="324"/>
                  </a:cubicBezTo>
                  <a:cubicBezTo>
                    <a:pt x="60" y="328"/>
                    <a:pt x="62" y="331"/>
                    <a:pt x="65" y="334"/>
                  </a:cubicBezTo>
                  <a:cubicBezTo>
                    <a:pt x="69" y="331"/>
                    <a:pt x="66" y="326"/>
                    <a:pt x="67" y="323"/>
                  </a:cubicBezTo>
                  <a:cubicBezTo>
                    <a:pt x="69" y="320"/>
                    <a:pt x="74" y="320"/>
                    <a:pt x="77" y="321"/>
                  </a:cubicBezTo>
                  <a:cubicBezTo>
                    <a:pt x="78" y="323"/>
                    <a:pt x="78" y="330"/>
                    <a:pt x="82" y="330"/>
                  </a:cubicBezTo>
                  <a:cubicBezTo>
                    <a:pt x="85" y="329"/>
                    <a:pt x="86" y="324"/>
                    <a:pt x="86" y="321"/>
                  </a:cubicBezTo>
                  <a:cubicBezTo>
                    <a:pt x="91" y="322"/>
                    <a:pt x="90" y="314"/>
                    <a:pt x="95" y="316"/>
                  </a:cubicBezTo>
                  <a:cubicBezTo>
                    <a:pt x="98" y="318"/>
                    <a:pt x="101" y="323"/>
                    <a:pt x="102" y="326"/>
                  </a:cubicBezTo>
                  <a:cubicBezTo>
                    <a:pt x="105" y="334"/>
                    <a:pt x="108" y="344"/>
                    <a:pt x="115" y="350"/>
                  </a:cubicBezTo>
                  <a:cubicBezTo>
                    <a:pt x="117" y="346"/>
                    <a:pt x="120" y="320"/>
                    <a:pt x="117" y="318"/>
                  </a:cubicBezTo>
                  <a:cubicBezTo>
                    <a:pt x="115" y="312"/>
                    <a:pt x="123" y="315"/>
                    <a:pt x="126" y="314"/>
                  </a:cubicBezTo>
                  <a:cubicBezTo>
                    <a:pt x="130" y="312"/>
                    <a:pt x="132" y="307"/>
                    <a:pt x="137" y="306"/>
                  </a:cubicBezTo>
                  <a:cubicBezTo>
                    <a:pt x="146" y="306"/>
                    <a:pt x="155" y="314"/>
                    <a:pt x="163" y="310"/>
                  </a:cubicBezTo>
                  <a:cubicBezTo>
                    <a:pt x="169" y="307"/>
                    <a:pt x="185" y="303"/>
                    <a:pt x="184" y="295"/>
                  </a:cubicBezTo>
                  <a:cubicBezTo>
                    <a:pt x="184" y="290"/>
                    <a:pt x="180" y="289"/>
                    <a:pt x="182" y="284"/>
                  </a:cubicBezTo>
                  <a:cubicBezTo>
                    <a:pt x="183" y="280"/>
                    <a:pt x="187" y="277"/>
                    <a:pt x="185" y="274"/>
                  </a:cubicBezTo>
                  <a:cubicBezTo>
                    <a:pt x="184" y="270"/>
                    <a:pt x="180" y="270"/>
                    <a:pt x="177" y="270"/>
                  </a:cubicBezTo>
                  <a:cubicBezTo>
                    <a:pt x="175" y="267"/>
                    <a:pt x="178" y="263"/>
                    <a:pt x="181" y="261"/>
                  </a:cubicBezTo>
                  <a:cubicBezTo>
                    <a:pt x="184" y="259"/>
                    <a:pt x="185" y="260"/>
                    <a:pt x="187" y="256"/>
                  </a:cubicBezTo>
                  <a:cubicBezTo>
                    <a:pt x="189" y="252"/>
                    <a:pt x="189" y="253"/>
                    <a:pt x="192" y="251"/>
                  </a:cubicBezTo>
                  <a:cubicBezTo>
                    <a:pt x="196" y="249"/>
                    <a:pt x="198" y="248"/>
                    <a:pt x="195" y="243"/>
                  </a:cubicBezTo>
                  <a:cubicBezTo>
                    <a:pt x="188" y="234"/>
                    <a:pt x="180" y="247"/>
                    <a:pt x="174" y="251"/>
                  </a:cubicBezTo>
                  <a:cubicBezTo>
                    <a:pt x="168" y="254"/>
                    <a:pt x="162" y="259"/>
                    <a:pt x="158" y="264"/>
                  </a:cubicBezTo>
                  <a:cubicBezTo>
                    <a:pt x="154" y="261"/>
                    <a:pt x="159" y="255"/>
                    <a:pt x="156" y="254"/>
                  </a:cubicBezTo>
                  <a:cubicBezTo>
                    <a:pt x="154" y="253"/>
                    <a:pt x="151" y="260"/>
                    <a:pt x="147" y="260"/>
                  </a:cubicBezTo>
                  <a:cubicBezTo>
                    <a:pt x="141" y="259"/>
                    <a:pt x="143" y="248"/>
                    <a:pt x="140" y="245"/>
                  </a:cubicBezTo>
                  <a:cubicBezTo>
                    <a:pt x="135" y="241"/>
                    <a:pt x="125" y="240"/>
                    <a:pt x="119" y="240"/>
                  </a:cubicBezTo>
                  <a:cubicBezTo>
                    <a:pt x="110" y="240"/>
                    <a:pt x="103" y="233"/>
                    <a:pt x="100" y="225"/>
                  </a:cubicBezTo>
                  <a:cubicBezTo>
                    <a:pt x="97" y="218"/>
                    <a:pt x="96" y="208"/>
                    <a:pt x="97" y="200"/>
                  </a:cubicBezTo>
                  <a:cubicBezTo>
                    <a:pt x="99" y="186"/>
                    <a:pt x="109" y="197"/>
                    <a:pt x="115" y="197"/>
                  </a:cubicBezTo>
                  <a:cubicBezTo>
                    <a:pt x="110" y="186"/>
                    <a:pt x="97" y="185"/>
                    <a:pt x="90" y="176"/>
                  </a:cubicBezTo>
                  <a:cubicBezTo>
                    <a:pt x="88" y="173"/>
                    <a:pt x="86" y="166"/>
                    <a:pt x="88" y="163"/>
                  </a:cubicBezTo>
                  <a:cubicBezTo>
                    <a:pt x="89" y="161"/>
                    <a:pt x="96" y="158"/>
                    <a:pt x="99" y="157"/>
                  </a:cubicBezTo>
                  <a:cubicBezTo>
                    <a:pt x="103" y="156"/>
                    <a:pt x="108" y="156"/>
                    <a:pt x="112" y="156"/>
                  </a:cubicBezTo>
                  <a:cubicBezTo>
                    <a:pt x="120" y="158"/>
                    <a:pt x="121" y="158"/>
                    <a:pt x="128" y="156"/>
                  </a:cubicBezTo>
                  <a:cubicBezTo>
                    <a:pt x="134" y="154"/>
                    <a:pt x="140" y="154"/>
                    <a:pt x="146" y="155"/>
                  </a:cubicBezTo>
                  <a:cubicBezTo>
                    <a:pt x="154" y="156"/>
                    <a:pt x="161" y="157"/>
                    <a:pt x="168" y="158"/>
                  </a:cubicBezTo>
                  <a:cubicBezTo>
                    <a:pt x="174" y="159"/>
                    <a:pt x="185" y="158"/>
                    <a:pt x="182" y="166"/>
                  </a:cubicBezTo>
                  <a:cubicBezTo>
                    <a:pt x="179" y="174"/>
                    <a:pt x="170" y="179"/>
                    <a:pt x="181" y="184"/>
                  </a:cubicBezTo>
                  <a:cubicBezTo>
                    <a:pt x="187" y="186"/>
                    <a:pt x="190" y="192"/>
                    <a:pt x="195" y="196"/>
                  </a:cubicBezTo>
                  <a:cubicBezTo>
                    <a:pt x="197" y="199"/>
                    <a:pt x="198" y="201"/>
                    <a:pt x="202" y="201"/>
                  </a:cubicBezTo>
                  <a:cubicBezTo>
                    <a:pt x="207" y="201"/>
                    <a:pt x="210" y="196"/>
                    <a:pt x="214" y="194"/>
                  </a:cubicBezTo>
                  <a:cubicBezTo>
                    <a:pt x="223" y="192"/>
                    <a:pt x="216" y="205"/>
                    <a:pt x="217" y="211"/>
                  </a:cubicBezTo>
                  <a:cubicBezTo>
                    <a:pt x="223" y="210"/>
                    <a:pt x="227" y="195"/>
                    <a:pt x="224" y="191"/>
                  </a:cubicBezTo>
                  <a:cubicBezTo>
                    <a:pt x="220" y="185"/>
                    <a:pt x="211" y="185"/>
                    <a:pt x="206" y="182"/>
                  </a:cubicBezTo>
                  <a:cubicBezTo>
                    <a:pt x="201" y="178"/>
                    <a:pt x="201" y="167"/>
                    <a:pt x="207" y="163"/>
                  </a:cubicBezTo>
                  <a:cubicBezTo>
                    <a:pt x="213" y="158"/>
                    <a:pt x="218" y="166"/>
                    <a:pt x="222" y="168"/>
                  </a:cubicBezTo>
                  <a:cubicBezTo>
                    <a:pt x="225" y="162"/>
                    <a:pt x="219" y="158"/>
                    <a:pt x="214" y="155"/>
                  </a:cubicBezTo>
                  <a:cubicBezTo>
                    <a:pt x="212" y="155"/>
                    <a:pt x="209" y="154"/>
                    <a:pt x="208" y="152"/>
                  </a:cubicBezTo>
                  <a:cubicBezTo>
                    <a:pt x="207" y="151"/>
                    <a:pt x="206" y="146"/>
                    <a:pt x="205" y="146"/>
                  </a:cubicBezTo>
                  <a:cubicBezTo>
                    <a:pt x="201" y="143"/>
                    <a:pt x="197" y="153"/>
                    <a:pt x="191" y="146"/>
                  </a:cubicBezTo>
                  <a:cubicBezTo>
                    <a:pt x="184" y="138"/>
                    <a:pt x="196" y="135"/>
                    <a:pt x="196" y="129"/>
                  </a:cubicBezTo>
                  <a:cubicBezTo>
                    <a:pt x="197" y="120"/>
                    <a:pt x="186" y="113"/>
                    <a:pt x="183" y="106"/>
                  </a:cubicBezTo>
                  <a:cubicBezTo>
                    <a:pt x="182" y="102"/>
                    <a:pt x="182" y="98"/>
                    <a:pt x="180" y="95"/>
                  </a:cubicBezTo>
                  <a:cubicBezTo>
                    <a:pt x="178" y="92"/>
                    <a:pt x="175" y="91"/>
                    <a:pt x="173" y="89"/>
                  </a:cubicBezTo>
                  <a:cubicBezTo>
                    <a:pt x="168" y="84"/>
                    <a:pt x="169" y="73"/>
                    <a:pt x="177" y="74"/>
                  </a:cubicBezTo>
                  <a:cubicBezTo>
                    <a:pt x="179" y="67"/>
                    <a:pt x="179" y="48"/>
                    <a:pt x="190" y="54"/>
                  </a:cubicBezTo>
                  <a:cubicBezTo>
                    <a:pt x="194" y="56"/>
                    <a:pt x="197" y="60"/>
                    <a:pt x="201" y="60"/>
                  </a:cubicBezTo>
                  <a:cubicBezTo>
                    <a:pt x="203" y="59"/>
                    <a:pt x="204" y="57"/>
                    <a:pt x="207" y="58"/>
                  </a:cubicBezTo>
                  <a:cubicBezTo>
                    <a:pt x="210" y="58"/>
                    <a:pt x="209" y="60"/>
                    <a:pt x="211" y="62"/>
                  </a:cubicBezTo>
                  <a:cubicBezTo>
                    <a:pt x="216" y="66"/>
                    <a:pt x="218" y="62"/>
                    <a:pt x="223" y="59"/>
                  </a:cubicBezTo>
                  <a:cubicBezTo>
                    <a:pt x="226" y="56"/>
                    <a:pt x="230" y="56"/>
                    <a:pt x="233" y="53"/>
                  </a:cubicBezTo>
                  <a:cubicBezTo>
                    <a:pt x="241" y="46"/>
                    <a:pt x="245" y="37"/>
                    <a:pt x="255" y="32"/>
                  </a:cubicBezTo>
                  <a:cubicBezTo>
                    <a:pt x="263" y="28"/>
                    <a:pt x="273" y="24"/>
                    <a:pt x="281" y="22"/>
                  </a:cubicBezTo>
                  <a:cubicBezTo>
                    <a:pt x="288" y="20"/>
                    <a:pt x="296" y="22"/>
                    <a:pt x="303" y="20"/>
                  </a:cubicBezTo>
                  <a:cubicBezTo>
                    <a:pt x="310" y="17"/>
                    <a:pt x="316" y="12"/>
                    <a:pt x="323" y="11"/>
                  </a:cubicBezTo>
                  <a:cubicBezTo>
                    <a:pt x="332" y="8"/>
                    <a:pt x="329" y="12"/>
                    <a:pt x="330" y="18"/>
                  </a:cubicBezTo>
                  <a:cubicBezTo>
                    <a:pt x="337" y="21"/>
                    <a:pt x="345" y="16"/>
                    <a:pt x="351" y="14"/>
                  </a:cubicBezTo>
                  <a:cubicBezTo>
                    <a:pt x="358" y="12"/>
                    <a:pt x="361" y="7"/>
                    <a:pt x="367" y="4"/>
                  </a:cubicBezTo>
                  <a:cubicBezTo>
                    <a:pt x="374" y="0"/>
                    <a:pt x="373" y="8"/>
                    <a:pt x="377" y="13"/>
                  </a:cubicBezTo>
                  <a:cubicBezTo>
                    <a:pt x="379" y="15"/>
                    <a:pt x="382" y="16"/>
                    <a:pt x="381" y="20"/>
                  </a:cubicBezTo>
                  <a:cubicBezTo>
                    <a:pt x="380" y="23"/>
                    <a:pt x="374" y="23"/>
                    <a:pt x="375" y="27"/>
                  </a:cubicBezTo>
                  <a:cubicBezTo>
                    <a:pt x="382" y="28"/>
                    <a:pt x="391" y="23"/>
                    <a:pt x="398" y="20"/>
                  </a:cubicBezTo>
                  <a:cubicBezTo>
                    <a:pt x="399" y="24"/>
                    <a:pt x="394" y="30"/>
                    <a:pt x="392" y="34"/>
                  </a:cubicBezTo>
                  <a:cubicBezTo>
                    <a:pt x="390" y="38"/>
                    <a:pt x="390" y="43"/>
                    <a:pt x="390" y="47"/>
                  </a:cubicBezTo>
                  <a:cubicBezTo>
                    <a:pt x="397" y="47"/>
                    <a:pt x="426" y="43"/>
                    <a:pt x="424" y="55"/>
                  </a:cubicBezTo>
                  <a:cubicBezTo>
                    <a:pt x="424" y="59"/>
                    <a:pt x="419" y="65"/>
                    <a:pt x="426" y="67"/>
                  </a:cubicBezTo>
                  <a:cubicBezTo>
                    <a:pt x="428" y="67"/>
                    <a:pt x="430" y="65"/>
                    <a:pt x="432" y="65"/>
                  </a:cubicBezTo>
                  <a:cubicBezTo>
                    <a:pt x="435" y="65"/>
                    <a:pt x="436" y="66"/>
                    <a:pt x="438" y="67"/>
                  </a:cubicBezTo>
                  <a:cubicBezTo>
                    <a:pt x="443" y="70"/>
                    <a:pt x="445" y="71"/>
                    <a:pt x="450" y="69"/>
                  </a:cubicBezTo>
                  <a:cubicBezTo>
                    <a:pt x="454" y="67"/>
                    <a:pt x="457" y="61"/>
                    <a:pt x="462" y="61"/>
                  </a:cubicBezTo>
                  <a:cubicBezTo>
                    <a:pt x="466" y="62"/>
                    <a:pt x="468" y="70"/>
                    <a:pt x="470" y="73"/>
                  </a:cubicBezTo>
                  <a:cubicBezTo>
                    <a:pt x="472" y="76"/>
                    <a:pt x="474" y="80"/>
                    <a:pt x="475" y="83"/>
                  </a:cubicBezTo>
                  <a:cubicBezTo>
                    <a:pt x="476" y="86"/>
                    <a:pt x="477" y="89"/>
                    <a:pt x="480" y="89"/>
                  </a:cubicBezTo>
                  <a:cubicBezTo>
                    <a:pt x="483" y="91"/>
                    <a:pt x="487" y="86"/>
                    <a:pt x="489" y="87"/>
                  </a:cubicBezTo>
                  <a:cubicBezTo>
                    <a:pt x="492" y="89"/>
                    <a:pt x="489" y="92"/>
                    <a:pt x="494" y="93"/>
                  </a:cubicBezTo>
                  <a:cubicBezTo>
                    <a:pt x="502" y="93"/>
                    <a:pt x="510" y="92"/>
                    <a:pt x="517" y="94"/>
                  </a:cubicBezTo>
                  <a:cubicBezTo>
                    <a:pt x="525" y="96"/>
                    <a:pt x="530" y="104"/>
                    <a:pt x="539" y="104"/>
                  </a:cubicBezTo>
                  <a:cubicBezTo>
                    <a:pt x="550" y="104"/>
                    <a:pt x="551" y="89"/>
                    <a:pt x="563" y="90"/>
                  </a:cubicBezTo>
                  <a:cubicBezTo>
                    <a:pt x="565" y="99"/>
                    <a:pt x="553" y="104"/>
                    <a:pt x="569" y="104"/>
                  </a:cubicBezTo>
                  <a:cubicBezTo>
                    <a:pt x="579" y="103"/>
                    <a:pt x="585" y="110"/>
                    <a:pt x="589" y="11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3" name="Freeform 859"/>
            <p:cNvSpPr>
              <a:spLocks/>
            </p:cNvSpPr>
            <p:nvPr/>
          </p:nvSpPr>
          <p:spPr bwMode="auto">
            <a:xfrm>
              <a:off x="6512289" y="2759838"/>
              <a:ext cx="30158" cy="33076"/>
            </a:xfrm>
            <a:custGeom>
              <a:avLst/>
              <a:gdLst>
                <a:gd name="T0" fmla="*/ 19 w 30"/>
                <a:gd name="T1" fmla="*/ 21 h 33"/>
                <a:gd name="T2" fmla="*/ 9 w 30"/>
                <a:gd name="T3" fmla="*/ 30 h 33"/>
                <a:gd name="T4" fmla="*/ 9 w 30"/>
                <a:gd name="T5" fmla="*/ 15 h 33"/>
                <a:gd name="T6" fmla="*/ 20 w 30"/>
                <a:gd name="T7" fmla="*/ 5 h 33"/>
                <a:gd name="T8" fmla="*/ 29 w 30"/>
                <a:gd name="T9" fmla="*/ 8 h 33"/>
                <a:gd name="T10" fmla="*/ 19 w 30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3">
                  <a:moveTo>
                    <a:pt x="19" y="21"/>
                  </a:moveTo>
                  <a:cubicBezTo>
                    <a:pt x="17" y="25"/>
                    <a:pt x="15" y="33"/>
                    <a:pt x="9" y="30"/>
                  </a:cubicBezTo>
                  <a:cubicBezTo>
                    <a:pt x="0" y="27"/>
                    <a:pt x="4" y="19"/>
                    <a:pt x="9" y="15"/>
                  </a:cubicBezTo>
                  <a:cubicBezTo>
                    <a:pt x="13" y="12"/>
                    <a:pt x="17" y="10"/>
                    <a:pt x="20" y="5"/>
                  </a:cubicBezTo>
                  <a:cubicBezTo>
                    <a:pt x="24" y="0"/>
                    <a:pt x="30" y="1"/>
                    <a:pt x="29" y="8"/>
                  </a:cubicBezTo>
                  <a:cubicBezTo>
                    <a:pt x="29" y="14"/>
                    <a:pt x="22" y="17"/>
                    <a:pt x="19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4" name="Freeform 860"/>
            <p:cNvSpPr>
              <a:spLocks/>
            </p:cNvSpPr>
            <p:nvPr/>
          </p:nvSpPr>
          <p:spPr bwMode="auto">
            <a:xfrm>
              <a:off x="6566768" y="2734544"/>
              <a:ext cx="62261" cy="49615"/>
            </a:xfrm>
            <a:custGeom>
              <a:avLst/>
              <a:gdLst>
                <a:gd name="T0" fmla="*/ 2 w 62"/>
                <a:gd name="T1" fmla="*/ 26 h 50"/>
                <a:gd name="T2" fmla="*/ 18 w 62"/>
                <a:gd name="T3" fmla="*/ 35 h 50"/>
                <a:gd name="T4" fmla="*/ 27 w 62"/>
                <a:gd name="T5" fmla="*/ 48 h 50"/>
                <a:gd name="T6" fmla="*/ 49 w 62"/>
                <a:gd name="T7" fmla="*/ 46 h 50"/>
                <a:gd name="T8" fmla="*/ 60 w 62"/>
                <a:gd name="T9" fmla="*/ 28 h 50"/>
                <a:gd name="T10" fmla="*/ 61 w 62"/>
                <a:gd name="T11" fmla="*/ 13 h 50"/>
                <a:gd name="T12" fmla="*/ 32 w 62"/>
                <a:gd name="T13" fmla="*/ 6 h 50"/>
                <a:gd name="T14" fmla="*/ 2 w 62"/>
                <a:gd name="T1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50">
                  <a:moveTo>
                    <a:pt x="2" y="26"/>
                  </a:moveTo>
                  <a:cubicBezTo>
                    <a:pt x="4" y="32"/>
                    <a:pt x="14" y="30"/>
                    <a:pt x="18" y="35"/>
                  </a:cubicBezTo>
                  <a:cubicBezTo>
                    <a:pt x="21" y="40"/>
                    <a:pt x="21" y="45"/>
                    <a:pt x="27" y="48"/>
                  </a:cubicBezTo>
                  <a:cubicBezTo>
                    <a:pt x="34" y="50"/>
                    <a:pt x="43" y="50"/>
                    <a:pt x="49" y="46"/>
                  </a:cubicBezTo>
                  <a:cubicBezTo>
                    <a:pt x="53" y="42"/>
                    <a:pt x="57" y="33"/>
                    <a:pt x="60" y="28"/>
                  </a:cubicBezTo>
                  <a:cubicBezTo>
                    <a:pt x="61" y="23"/>
                    <a:pt x="62" y="18"/>
                    <a:pt x="61" y="13"/>
                  </a:cubicBezTo>
                  <a:cubicBezTo>
                    <a:pt x="58" y="0"/>
                    <a:pt x="41" y="4"/>
                    <a:pt x="32" y="6"/>
                  </a:cubicBezTo>
                  <a:cubicBezTo>
                    <a:pt x="23" y="7"/>
                    <a:pt x="0" y="11"/>
                    <a:pt x="2" y="2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5" name="Freeform 861"/>
            <p:cNvSpPr>
              <a:spLocks/>
            </p:cNvSpPr>
            <p:nvPr/>
          </p:nvSpPr>
          <p:spPr bwMode="auto">
            <a:xfrm>
              <a:off x="6466566" y="3050714"/>
              <a:ext cx="35995" cy="41832"/>
            </a:xfrm>
            <a:custGeom>
              <a:avLst/>
              <a:gdLst>
                <a:gd name="T0" fmla="*/ 18 w 35"/>
                <a:gd name="T1" fmla="*/ 15 h 42"/>
                <a:gd name="T2" fmla="*/ 31 w 35"/>
                <a:gd name="T3" fmla="*/ 37 h 42"/>
                <a:gd name="T4" fmla="*/ 22 w 35"/>
                <a:gd name="T5" fmla="*/ 38 h 42"/>
                <a:gd name="T6" fmla="*/ 18 w 35"/>
                <a:gd name="T7" fmla="*/ 42 h 42"/>
                <a:gd name="T8" fmla="*/ 5 w 35"/>
                <a:gd name="T9" fmla="*/ 20 h 42"/>
                <a:gd name="T10" fmla="*/ 9 w 35"/>
                <a:gd name="T11" fmla="*/ 7 h 42"/>
                <a:gd name="T12" fmla="*/ 18 w 35"/>
                <a:gd name="T13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18" y="15"/>
                  </a:moveTo>
                  <a:cubicBezTo>
                    <a:pt x="22" y="22"/>
                    <a:pt x="35" y="26"/>
                    <a:pt x="31" y="37"/>
                  </a:cubicBezTo>
                  <a:cubicBezTo>
                    <a:pt x="28" y="42"/>
                    <a:pt x="25" y="38"/>
                    <a:pt x="22" y="38"/>
                  </a:cubicBezTo>
                  <a:cubicBezTo>
                    <a:pt x="18" y="37"/>
                    <a:pt x="19" y="37"/>
                    <a:pt x="18" y="42"/>
                  </a:cubicBezTo>
                  <a:cubicBezTo>
                    <a:pt x="9" y="42"/>
                    <a:pt x="10" y="24"/>
                    <a:pt x="5" y="20"/>
                  </a:cubicBezTo>
                  <a:cubicBezTo>
                    <a:pt x="0" y="14"/>
                    <a:pt x="2" y="11"/>
                    <a:pt x="9" y="7"/>
                  </a:cubicBezTo>
                  <a:cubicBezTo>
                    <a:pt x="18" y="0"/>
                    <a:pt x="15" y="9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6" name="Freeform 862"/>
            <p:cNvSpPr>
              <a:spLocks/>
            </p:cNvSpPr>
            <p:nvPr/>
          </p:nvSpPr>
          <p:spPr bwMode="auto">
            <a:xfrm>
              <a:off x="6535637" y="3136324"/>
              <a:ext cx="54479" cy="71017"/>
            </a:xfrm>
            <a:custGeom>
              <a:avLst/>
              <a:gdLst>
                <a:gd name="T0" fmla="*/ 4 w 54"/>
                <a:gd name="T1" fmla="*/ 24 h 71"/>
                <a:gd name="T2" fmla="*/ 15 w 54"/>
                <a:gd name="T3" fmla="*/ 40 h 71"/>
                <a:gd name="T4" fmla="*/ 22 w 54"/>
                <a:gd name="T5" fmla="*/ 43 h 71"/>
                <a:gd name="T6" fmla="*/ 29 w 54"/>
                <a:gd name="T7" fmla="*/ 53 h 71"/>
                <a:gd name="T8" fmla="*/ 39 w 54"/>
                <a:gd name="T9" fmla="*/ 61 h 71"/>
                <a:gd name="T10" fmla="*/ 47 w 54"/>
                <a:gd name="T11" fmla="*/ 70 h 71"/>
                <a:gd name="T12" fmla="*/ 50 w 54"/>
                <a:gd name="T13" fmla="*/ 61 h 71"/>
                <a:gd name="T14" fmla="*/ 46 w 54"/>
                <a:gd name="T15" fmla="*/ 50 h 71"/>
                <a:gd name="T16" fmla="*/ 48 w 54"/>
                <a:gd name="T17" fmla="*/ 46 h 71"/>
                <a:gd name="T18" fmla="*/ 41 w 54"/>
                <a:gd name="T19" fmla="*/ 44 h 71"/>
                <a:gd name="T20" fmla="*/ 35 w 54"/>
                <a:gd name="T21" fmla="*/ 40 h 71"/>
                <a:gd name="T22" fmla="*/ 36 w 54"/>
                <a:gd name="T23" fmla="*/ 34 h 71"/>
                <a:gd name="T24" fmla="*/ 29 w 54"/>
                <a:gd name="T25" fmla="*/ 30 h 71"/>
                <a:gd name="T26" fmla="*/ 29 w 54"/>
                <a:gd name="T27" fmla="*/ 25 h 71"/>
                <a:gd name="T28" fmla="*/ 21 w 54"/>
                <a:gd name="T29" fmla="*/ 10 h 71"/>
                <a:gd name="T30" fmla="*/ 4 w 54"/>
                <a:gd name="T31" fmla="*/ 2 h 71"/>
                <a:gd name="T32" fmla="*/ 2 w 54"/>
                <a:gd name="T33" fmla="*/ 9 h 71"/>
                <a:gd name="T34" fmla="*/ 4 w 54"/>
                <a:gd name="T35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71">
                  <a:moveTo>
                    <a:pt x="4" y="24"/>
                  </a:moveTo>
                  <a:cubicBezTo>
                    <a:pt x="5" y="30"/>
                    <a:pt x="10" y="36"/>
                    <a:pt x="15" y="40"/>
                  </a:cubicBezTo>
                  <a:cubicBezTo>
                    <a:pt x="18" y="42"/>
                    <a:pt x="19" y="42"/>
                    <a:pt x="22" y="43"/>
                  </a:cubicBezTo>
                  <a:cubicBezTo>
                    <a:pt x="27" y="45"/>
                    <a:pt x="26" y="50"/>
                    <a:pt x="29" y="53"/>
                  </a:cubicBezTo>
                  <a:cubicBezTo>
                    <a:pt x="32" y="56"/>
                    <a:pt x="36" y="58"/>
                    <a:pt x="39" y="61"/>
                  </a:cubicBezTo>
                  <a:cubicBezTo>
                    <a:pt x="41" y="63"/>
                    <a:pt x="44" y="69"/>
                    <a:pt x="47" y="70"/>
                  </a:cubicBezTo>
                  <a:cubicBezTo>
                    <a:pt x="54" y="71"/>
                    <a:pt x="53" y="64"/>
                    <a:pt x="50" y="61"/>
                  </a:cubicBezTo>
                  <a:cubicBezTo>
                    <a:pt x="47" y="56"/>
                    <a:pt x="43" y="56"/>
                    <a:pt x="46" y="50"/>
                  </a:cubicBezTo>
                  <a:cubicBezTo>
                    <a:pt x="47" y="48"/>
                    <a:pt x="50" y="49"/>
                    <a:pt x="48" y="46"/>
                  </a:cubicBezTo>
                  <a:cubicBezTo>
                    <a:pt x="46" y="44"/>
                    <a:pt x="42" y="45"/>
                    <a:pt x="41" y="44"/>
                  </a:cubicBezTo>
                  <a:cubicBezTo>
                    <a:pt x="38" y="43"/>
                    <a:pt x="36" y="43"/>
                    <a:pt x="35" y="40"/>
                  </a:cubicBezTo>
                  <a:cubicBezTo>
                    <a:pt x="34" y="38"/>
                    <a:pt x="36" y="35"/>
                    <a:pt x="36" y="34"/>
                  </a:cubicBezTo>
                  <a:cubicBezTo>
                    <a:pt x="34" y="31"/>
                    <a:pt x="31" y="32"/>
                    <a:pt x="29" y="30"/>
                  </a:cubicBezTo>
                  <a:cubicBezTo>
                    <a:pt x="27" y="28"/>
                    <a:pt x="29" y="27"/>
                    <a:pt x="29" y="25"/>
                  </a:cubicBezTo>
                  <a:cubicBezTo>
                    <a:pt x="28" y="18"/>
                    <a:pt x="27" y="13"/>
                    <a:pt x="21" y="10"/>
                  </a:cubicBezTo>
                  <a:cubicBezTo>
                    <a:pt x="17" y="7"/>
                    <a:pt x="9" y="0"/>
                    <a:pt x="4" y="2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3" y="14"/>
                    <a:pt x="3" y="19"/>
                    <a:pt x="4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7" name="Freeform 863"/>
            <p:cNvSpPr>
              <a:spLocks/>
            </p:cNvSpPr>
            <p:nvPr/>
          </p:nvSpPr>
          <p:spPr bwMode="auto">
            <a:xfrm>
              <a:off x="6588171" y="3152862"/>
              <a:ext cx="17511" cy="44750"/>
            </a:xfrm>
            <a:custGeom>
              <a:avLst/>
              <a:gdLst>
                <a:gd name="T0" fmla="*/ 4 w 18"/>
                <a:gd name="T1" fmla="*/ 22 h 44"/>
                <a:gd name="T2" fmla="*/ 4 w 18"/>
                <a:gd name="T3" fmla="*/ 32 h 44"/>
                <a:gd name="T4" fmla="*/ 14 w 18"/>
                <a:gd name="T5" fmla="*/ 34 h 44"/>
                <a:gd name="T6" fmla="*/ 12 w 18"/>
                <a:gd name="T7" fmla="*/ 26 h 44"/>
                <a:gd name="T8" fmla="*/ 15 w 18"/>
                <a:gd name="T9" fmla="*/ 17 h 44"/>
                <a:gd name="T10" fmla="*/ 11 w 18"/>
                <a:gd name="T11" fmla="*/ 1 h 44"/>
                <a:gd name="T12" fmla="*/ 4 w 1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4" y="22"/>
                  </a:moveTo>
                  <a:cubicBezTo>
                    <a:pt x="4" y="26"/>
                    <a:pt x="4" y="29"/>
                    <a:pt x="4" y="32"/>
                  </a:cubicBezTo>
                  <a:cubicBezTo>
                    <a:pt x="5" y="38"/>
                    <a:pt x="13" y="44"/>
                    <a:pt x="14" y="34"/>
                  </a:cubicBezTo>
                  <a:cubicBezTo>
                    <a:pt x="15" y="31"/>
                    <a:pt x="13" y="29"/>
                    <a:pt x="12" y="26"/>
                  </a:cubicBezTo>
                  <a:cubicBezTo>
                    <a:pt x="11" y="22"/>
                    <a:pt x="13" y="21"/>
                    <a:pt x="15" y="17"/>
                  </a:cubicBezTo>
                  <a:cubicBezTo>
                    <a:pt x="18" y="12"/>
                    <a:pt x="12" y="7"/>
                    <a:pt x="11" y="1"/>
                  </a:cubicBezTo>
                  <a:cubicBezTo>
                    <a:pt x="0" y="0"/>
                    <a:pt x="3" y="17"/>
                    <a:pt x="4" y="2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8" name="Freeform 864"/>
            <p:cNvSpPr>
              <a:spLocks/>
            </p:cNvSpPr>
            <p:nvPr/>
          </p:nvSpPr>
          <p:spPr bwMode="auto">
            <a:xfrm>
              <a:off x="6617356" y="3186911"/>
              <a:ext cx="6810" cy="11674"/>
            </a:xfrm>
            <a:custGeom>
              <a:avLst/>
              <a:gdLst>
                <a:gd name="T0" fmla="*/ 7 w 7"/>
                <a:gd name="T1" fmla="*/ 6 h 11"/>
                <a:gd name="T2" fmla="*/ 1 w 7"/>
                <a:gd name="T3" fmla="*/ 5 h 11"/>
                <a:gd name="T4" fmla="*/ 7 w 7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7" y="6"/>
                  </a:moveTo>
                  <a:cubicBezTo>
                    <a:pt x="7" y="2"/>
                    <a:pt x="1" y="0"/>
                    <a:pt x="1" y="5"/>
                  </a:cubicBezTo>
                  <a:cubicBezTo>
                    <a:pt x="0" y="9"/>
                    <a:pt x="7" y="11"/>
                    <a:pt x="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59" name="Freeform 865"/>
            <p:cNvSpPr>
              <a:spLocks/>
            </p:cNvSpPr>
            <p:nvPr/>
          </p:nvSpPr>
          <p:spPr bwMode="auto">
            <a:xfrm>
              <a:off x="6535637" y="3182047"/>
              <a:ext cx="32104" cy="26267"/>
            </a:xfrm>
            <a:custGeom>
              <a:avLst/>
              <a:gdLst>
                <a:gd name="T0" fmla="*/ 23 w 32"/>
                <a:gd name="T1" fmla="*/ 20 h 26"/>
                <a:gd name="T2" fmla="*/ 29 w 32"/>
                <a:gd name="T3" fmla="*/ 18 h 26"/>
                <a:gd name="T4" fmla="*/ 15 w 32"/>
                <a:gd name="T5" fmla="*/ 1 h 26"/>
                <a:gd name="T6" fmla="*/ 23 w 32"/>
                <a:gd name="T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6">
                  <a:moveTo>
                    <a:pt x="23" y="20"/>
                  </a:moveTo>
                  <a:cubicBezTo>
                    <a:pt x="27" y="25"/>
                    <a:pt x="32" y="26"/>
                    <a:pt x="29" y="18"/>
                  </a:cubicBezTo>
                  <a:cubicBezTo>
                    <a:pt x="27" y="13"/>
                    <a:pt x="22" y="2"/>
                    <a:pt x="15" y="1"/>
                  </a:cubicBezTo>
                  <a:cubicBezTo>
                    <a:pt x="0" y="0"/>
                    <a:pt x="21" y="18"/>
                    <a:pt x="23" y="2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0" name="Freeform 866"/>
            <p:cNvSpPr>
              <a:spLocks/>
            </p:cNvSpPr>
            <p:nvPr/>
          </p:nvSpPr>
          <p:spPr bwMode="auto">
            <a:xfrm>
              <a:off x="6473376" y="3090601"/>
              <a:ext cx="46696" cy="51560"/>
            </a:xfrm>
            <a:custGeom>
              <a:avLst/>
              <a:gdLst>
                <a:gd name="T0" fmla="*/ 24 w 47"/>
                <a:gd name="T1" fmla="*/ 29 h 51"/>
                <a:gd name="T2" fmla="*/ 39 w 47"/>
                <a:gd name="T3" fmla="*/ 51 h 51"/>
                <a:gd name="T4" fmla="*/ 41 w 47"/>
                <a:gd name="T5" fmla="*/ 32 h 51"/>
                <a:gd name="T6" fmla="*/ 38 w 47"/>
                <a:gd name="T7" fmla="*/ 18 h 51"/>
                <a:gd name="T8" fmla="*/ 32 w 47"/>
                <a:gd name="T9" fmla="*/ 14 h 51"/>
                <a:gd name="T10" fmla="*/ 29 w 47"/>
                <a:gd name="T11" fmla="*/ 7 h 51"/>
                <a:gd name="T12" fmla="*/ 7 w 47"/>
                <a:gd name="T13" fmla="*/ 13 h 51"/>
                <a:gd name="T14" fmla="*/ 24 w 47"/>
                <a:gd name="T15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1">
                  <a:moveTo>
                    <a:pt x="24" y="29"/>
                  </a:moveTo>
                  <a:cubicBezTo>
                    <a:pt x="31" y="36"/>
                    <a:pt x="36" y="42"/>
                    <a:pt x="39" y="51"/>
                  </a:cubicBezTo>
                  <a:cubicBezTo>
                    <a:pt x="47" y="50"/>
                    <a:pt x="42" y="36"/>
                    <a:pt x="41" y="32"/>
                  </a:cubicBezTo>
                  <a:cubicBezTo>
                    <a:pt x="39" y="27"/>
                    <a:pt x="40" y="22"/>
                    <a:pt x="38" y="18"/>
                  </a:cubicBezTo>
                  <a:cubicBezTo>
                    <a:pt x="36" y="16"/>
                    <a:pt x="33" y="16"/>
                    <a:pt x="32" y="14"/>
                  </a:cubicBezTo>
                  <a:cubicBezTo>
                    <a:pt x="31" y="12"/>
                    <a:pt x="30" y="9"/>
                    <a:pt x="29" y="7"/>
                  </a:cubicBezTo>
                  <a:cubicBezTo>
                    <a:pt x="24" y="0"/>
                    <a:pt x="10" y="7"/>
                    <a:pt x="7" y="13"/>
                  </a:cubicBezTo>
                  <a:cubicBezTo>
                    <a:pt x="0" y="28"/>
                    <a:pt x="18" y="23"/>
                    <a:pt x="24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1" name="Freeform 867"/>
            <p:cNvSpPr>
              <a:spLocks/>
            </p:cNvSpPr>
            <p:nvPr/>
          </p:nvSpPr>
          <p:spPr bwMode="auto">
            <a:xfrm>
              <a:off x="6506452" y="3058497"/>
              <a:ext cx="21402" cy="45723"/>
            </a:xfrm>
            <a:custGeom>
              <a:avLst/>
              <a:gdLst>
                <a:gd name="T0" fmla="*/ 1 w 22"/>
                <a:gd name="T1" fmla="*/ 23 h 46"/>
                <a:gd name="T2" fmla="*/ 7 w 22"/>
                <a:gd name="T3" fmla="*/ 40 h 46"/>
                <a:gd name="T4" fmla="*/ 15 w 22"/>
                <a:gd name="T5" fmla="*/ 44 h 46"/>
                <a:gd name="T6" fmla="*/ 17 w 22"/>
                <a:gd name="T7" fmla="*/ 30 h 46"/>
                <a:gd name="T8" fmla="*/ 22 w 22"/>
                <a:gd name="T9" fmla="*/ 20 h 46"/>
                <a:gd name="T10" fmla="*/ 17 w 22"/>
                <a:gd name="T11" fmla="*/ 12 h 46"/>
                <a:gd name="T12" fmla="*/ 5 w 22"/>
                <a:gd name="T13" fmla="*/ 2 h 46"/>
                <a:gd name="T14" fmla="*/ 1 w 22"/>
                <a:gd name="T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6">
                  <a:moveTo>
                    <a:pt x="1" y="23"/>
                  </a:moveTo>
                  <a:cubicBezTo>
                    <a:pt x="3" y="29"/>
                    <a:pt x="4" y="34"/>
                    <a:pt x="7" y="40"/>
                  </a:cubicBezTo>
                  <a:cubicBezTo>
                    <a:pt x="9" y="43"/>
                    <a:pt x="11" y="46"/>
                    <a:pt x="15" y="44"/>
                  </a:cubicBezTo>
                  <a:cubicBezTo>
                    <a:pt x="19" y="41"/>
                    <a:pt x="16" y="34"/>
                    <a:pt x="17" y="30"/>
                  </a:cubicBezTo>
                  <a:cubicBezTo>
                    <a:pt x="18" y="26"/>
                    <a:pt x="21" y="25"/>
                    <a:pt x="22" y="20"/>
                  </a:cubicBezTo>
                  <a:cubicBezTo>
                    <a:pt x="22" y="15"/>
                    <a:pt x="20" y="15"/>
                    <a:pt x="17" y="12"/>
                  </a:cubicBezTo>
                  <a:cubicBezTo>
                    <a:pt x="14" y="9"/>
                    <a:pt x="10" y="0"/>
                    <a:pt x="5" y="2"/>
                  </a:cubicBezTo>
                  <a:cubicBezTo>
                    <a:pt x="0" y="4"/>
                    <a:pt x="0" y="19"/>
                    <a:pt x="1" y="2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2" name="Freeform 868"/>
            <p:cNvSpPr>
              <a:spLocks/>
            </p:cNvSpPr>
            <p:nvPr/>
          </p:nvSpPr>
          <p:spPr bwMode="auto">
            <a:xfrm>
              <a:off x="6514235" y="3108112"/>
              <a:ext cx="18484" cy="29185"/>
            </a:xfrm>
            <a:custGeom>
              <a:avLst/>
              <a:gdLst>
                <a:gd name="T0" fmla="*/ 17 w 18"/>
                <a:gd name="T1" fmla="*/ 13 h 29"/>
                <a:gd name="T2" fmla="*/ 8 w 18"/>
                <a:gd name="T3" fmla="*/ 2 h 29"/>
                <a:gd name="T4" fmla="*/ 17 w 18"/>
                <a:gd name="T5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9">
                  <a:moveTo>
                    <a:pt x="17" y="13"/>
                  </a:moveTo>
                  <a:cubicBezTo>
                    <a:pt x="18" y="8"/>
                    <a:pt x="14" y="0"/>
                    <a:pt x="8" y="2"/>
                  </a:cubicBezTo>
                  <a:cubicBezTo>
                    <a:pt x="0" y="6"/>
                    <a:pt x="12" y="29"/>
                    <a:pt x="17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3" name="Freeform 869"/>
            <p:cNvSpPr>
              <a:spLocks/>
            </p:cNvSpPr>
            <p:nvPr/>
          </p:nvSpPr>
          <p:spPr bwMode="auto">
            <a:xfrm>
              <a:off x="6547312" y="3124650"/>
              <a:ext cx="27239" cy="18484"/>
            </a:xfrm>
            <a:custGeom>
              <a:avLst/>
              <a:gdLst>
                <a:gd name="T0" fmla="*/ 2 w 27"/>
                <a:gd name="T1" fmla="*/ 8 h 18"/>
                <a:gd name="T2" fmla="*/ 14 w 27"/>
                <a:gd name="T3" fmla="*/ 12 h 18"/>
                <a:gd name="T4" fmla="*/ 22 w 27"/>
                <a:gd name="T5" fmla="*/ 18 h 18"/>
                <a:gd name="T6" fmla="*/ 17 w 27"/>
                <a:gd name="T7" fmla="*/ 9 h 18"/>
                <a:gd name="T8" fmla="*/ 9 w 27"/>
                <a:gd name="T9" fmla="*/ 1 h 18"/>
                <a:gd name="T10" fmla="*/ 2 w 27"/>
                <a:gd name="T1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" y="8"/>
                  </a:moveTo>
                  <a:cubicBezTo>
                    <a:pt x="4" y="12"/>
                    <a:pt x="11" y="11"/>
                    <a:pt x="14" y="12"/>
                  </a:cubicBezTo>
                  <a:cubicBezTo>
                    <a:pt x="17" y="13"/>
                    <a:pt x="20" y="16"/>
                    <a:pt x="22" y="18"/>
                  </a:cubicBezTo>
                  <a:cubicBezTo>
                    <a:pt x="27" y="13"/>
                    <a:pt x="19" y="11"/>
                    <a:pt x="17" y="9"/>
                  </a:cubicBezTo>
                  <a:cubicBezTo>
                    <a:pt x="15" y="6"/>
                    <a:pt x="13" y="1"/>
                    <a:pt x="9" y="1"/>
                  </a:cubicBezTo>
                  <a:cubicBezTo>
                    <a:pt x="5" y="0"/>
                    <a:pt x="0" y="4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4" name="Freeform 870"/>
            <p:cNvSpPr>
              <a:spLocks/>
            </p:cNvSpPr>
            <p:nvPr/>
          </p:nvSpPr>
          <p:spPr bwMode="auto">
            <a:xfrm>
              <a:off x="6534664" y="3101302"/>
              <a:ext cx="16539" cy="12647"/>
            </a:xfrm>
            <a:custGeom>
              <a:avLst/>
              <a:gdLst>
                <a:gd name="T0" fmla="*/ 15 w 17"/>
                <a:gd name="T1" fmla="*/ 8 h 12"/>
                <a:gd name="T2" fmla="*/ 3 w 17"/>
                <a:gd name="T3" fmla="*/ 7 h 12"/>
                <a:gd name="T4" fmla="*/ 15 w 17"/>
                <a:gd name="T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8"/>
                  </a:moveTo>
                  <a:cubicBezTo>
                    <a:pt x="14" y="3"/>
                    <a:pt x="0" y="0"/>
                    <a:pt x="3" y="7"/>
                  </a:cubicBezTo>
                  <a:cubicBezTo>
                    <a:pt x="5" y="10"/>
                    <a:pt x="17" y="12"/>
                    <a:pt x="15" y="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5" name="Freeform 871"/>
            <p:cNvSpPr>
              <a:spLocks/>
            </p:cNvSpPr>
            <p:nvPr/>
          </p:nvSpPr>
          <p:spPr bwMode="auto">
            <a:xfrm>
              <a:off x="6530773" y="3117840"/>
              <a:ext cx="16539" cy="14593"/>
            </a:xfrm>
            <a:custGeom>
              <a:avLst/>
              <a:gdLst>
                <a:gd name="T0" fmla="*/ 14 w 17"/>
                <a:gd name="T1" fmla="*/ 7 h 15"/>
                <a:gd name="T2" fmla="*/ 8 w 17"/>
                <a:gd name="T3" fmla="*/ 2 h 15"/>
                <a:gd name="T4" fmla="*/ 14 w 17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5">
                  <a:moveTo>
                    <a:pt x="14" y="7"/>
                  </a:moveTo>
                  <a:cubicBezTo>
                    <a:pt x="10" y="15"/>
                    <a:pt x="0" y="6"/>
                    <a:pt x="8" y="2"/>
                  </a:cubicBezTo>
                  <a:cubicBezTo>
                    <a:pt x="12" y="0"/>
                    <a:pt x="17" y="3"/>
                    <a:pt x="14" y="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6" name="Freeform 872"/>
            <p:cNvSpPr>
              <a:spLocks/>
            </p:cNvSpPr>
            <p:nvPr/>
          </p:nvSpPr>
          <p:spPr bwMode="auto">
            <a:xfrm>
              <a:off x="6055057" y="2991372"/>
              <a:ext cx="36968" cy="23348"/>
            </a:xfrm>
            <a:custGeom>
              <a:avLst/>
              <a:gdLst>
                <a:gd name="T0" fmla="*/ 27 w 37"/>
                <a:gd name="T1" fmla="*/ 6 h 24"/>
                <a:gd name="T2" fmla="*/ 31 w 37"/>
                <a:gd name="T3" fmla="*/ 12 h 24"/>
                <a:gd name="T4" fmla="*/ 35 w 37"/>
                <a:gd name="T5" fmla="*/ 16 h 24"/>
                <a:gd name="T6" fmla="*/ 23 w 37"/>
                <a:gd name="T7" fmla="*/ 17 h 24"/>
                <a:gd name="T8" fmla="*/ 14 w 37"/>
                <a:gd name="T9" fmla="*/ 19 h 24"/>
                <a:gd name="T10" fmla="*/ 9 w 37"/>
                <a:gd name="T11" fmla="*/ 21 h 24"/>
                <a:gd name="T12" fmla="*/ 27 w 37"/>
                <a:gd name="T1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7" y="6"/>
                  </a:moveTo>
                  <a:cubicBezTo>
                    <a:pt x="30" y="7"/>
                    <a:pt x="29" y="10"/>
                    <a:pt x="31" y="12"/>
                  </a:cubicBezTo>
                  <a:cubicBezTo>
                    <a:pt x="32" y="13"/>
                    <a:pt x="37" y="12"/>
                    <a:pt x="35" y="16"/>
                  </a:cubicBezTo>
                  <a:cubicBezTo>
                    <a:pt x="33" y="18"/>
                    <a:pt x="26" y="17"/>
                    <a:pt x="23" y="17"/>
                  </a:cubicBezTo>
                  <a:cubicBezTo>
                    <a:pt x="19" y="17"/>
                    <a:pt x="18" y="16"/>
                    <a:pt x="14" y="19"/>
                  </a:cubicBezTo>
                  <a:cubicBezTo>
                    <a:pt x="12" y="21"/>
                    <a:pt x="13" y="24"/>
                    <a:pt x="9" y="21"/>
                  </a:cubicBezTo>
                  <a:cubicBezTo>
                    <a:pt x="0" y="15"/>
                    <a:pt x="20" y="0"/>
                    <a:pt x="27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7" name="Freeform 873"/>
            <p:cNvSpPr>
              <a:spLocks/>
            </p:cNvSpPr>
            <p:nvPr/>
          </p:nvSpPr>
          <p:spPr bwMode="auto">
            <a:xfrm>
              <a:off x="6012252" y="3015693"/>
              <a:ext cx="72963" cy="47669"/>
            </a:xfrm>
            <a:custGeom>
              <a:avLst/>
              <a:gdLst>
                <a:gd name="T0" fmla="*/ 11 w 73"/>
                <a:gd name="T1" fmla="*/ 29 h 47"/>
                <a:gd name="T2" fmla="*/ 18 w 73"/>
                <a:gd name="T3" fmla="*/ 38 h 47"/>
                <a:gd name="T4" fmla="*/ 16 w 73"/>
                <a:gd name="T5" fmla="*/ 46 h 47"/>
                <a:gd name="T6" fmla="*/ 34 w 73"/>
                <a:gd name="T7" fmla="*/ 33 h 47"/>
                <a:gd name="T8" fmla="*/ 36 w 73"/>
                <a:gd name="T9" fmla="*/ 38 h 47"/>
                <a:gd name="T10" fmla="*/ 42 w 73"/>
                <a:gd name="T11" fmla="*/ 36 h 47"/>
                <a:gd name="T12" fmla="*/ 37 w 73"/>
                <a:gd name="T13" fmla="*/ 32 h 47"/>
                <a:gd name="T14" fmla="*/ 34 w 73"/>
                <a:gd name="T15" fmla="*/ 30 h 47"/>
                <a:gd name="T16" fmla="*/ 38 w 73"/>
                <a:gd name="T17" fmla="*/ 26 h 47"/>
                <a:gd name="T18" fmla="*/ 49 w 73"/>
                <a:gd name="T19" fmla="*/ 29 h 47"/>
                <a:gd name="T20" fmla="*/ 50 w 73"/>
                <a:gd name="T21" fmla="*/ 18 h 47"/>
                <a:gd name="T22" fmla="*/ 54 w 73"/>
                <a:gd name="T23" fmla="*/ 26 h 47"/>
                <a:gd name="T24" fmla="*/ 61 w 73"/>
                <a:gd name="T25" fmla="*/ 21 h 47"/>
                <a:gd name="T26" fmla="*/ 63 w 73"/>
                <a:gd name="T27" fmla="*/ 31 h 47"/>
                <a:gd name="T28" fmla="*/ 63 w 73"/>
                <a:gd name="T29" fmla="*/ 21 h 47"/>
                <a:gd name="T30" fmla="*/ 71 w 73"/>
                <a:gd name="T31" fmla="*/ 15 h 47"/>
                <a:gd name="T32" fmla="*/ 59 w 73"/>
                <a:gd name="T33" fmla="*/ 15 h 47"/>
                <a:gd name="T34" fmla="*/ 53 w 73"/>
                <a:gd name="T35" fmla="*/ 4 h 47"/>
                <a:gd name="T36" fmla="*/ 41 w 73"/>
                <a:gd name="T37" fmla="*/ 7 h 47"/>
                <a:gd name="T38" fmla="*/ 39 w 73"/>
                <a:gd name="T39" fmla="*/ 1 h 47"/>
                <a:gd name="T40" fmla="*/ 36 w 73"/>
                <a:gd name="T41" fmla="*/ 12 h 47"/>
                <a:gd name="T42" fmla="*/ 35 w 73"/>
                <a:gd name="T43" fmla="*/ 19 h 47"/>
                <a:gd name="T44" fmla="*/ 27 w 73"/>
                <a:gd name="T45" fmla="*/ 17 h 47"/>
                <a:gd name="T46" fmla="*/ 22 w 73"/>
                <a:gd name="T47" fmla="*/ 8 h 47"/>
                <a:gd name="T48" fmla="*/ 4 w 73"/>
                <a:gd name="T49" fmla="*/ 17 h 47"/>
                <a:gd name="T50" fmla="*/ 11 w 73"/>
                <a:gd name="T51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7">
                  <a:moveTo>
                    <a:pt x="11" y="29"/>
                  </a:moveTo>
                  <a:cubicBezTo>
                    <a:pt x="14" y="32"/>
                    <a:pt x="17" y="34"/>
                    <a:pt x="18" y="38"/>
                  </a:cubicBezTo>
                  <a:cubicBezTo>
                    <a:pt x="18" y="41"/>
                    <a:pt x="15" y="43"/>
                    <a:pt x="16" y="46"/>
                  </a:cubicBezTo>
                  <a:cubicBezTo>
                    <a:pt x="23" y="47"/>
                    <a:pt x="28" y="31"/>
                    <a:pt x="34" y="33"/>
                  </a:cubicBezTo>
                  <a:cubicBezTo>
                    <a:pt x="36" y="34"/>
                    <a:pt x="35" y="37"/>
                    <a:pt x="36" y="38"/>
                  </a:cubicBezTo>
                  <a:cubicBezTo>
                    <a:pt x="38" y="39"/>
                    <a:pt x="41" y="37"/>
                    <a:pt x="42" y="36"/>
                  </a:cubicBezTo>
                  <a:cubicBezTo>
                    <a:pt x="48" y="31"/>
                    <a:pt x="42" y="32"/>
                    <a:pt x="37" y="32"/>
                  </a:cubicBezTo>
                  <a:cubicBezTo>
                    <a:pt x="35" y="32"/>
                    <a:pt x="33" y="34"/>
                    <a:pt x="34" y="30"/>
                  </a:cubicBezTo>
                  <a:cubicBezTo>
                    <a:pt x="34" y="29"/>
                    <a:pt x="37" y="26"/>
                    <a:pt x="38" y="26"/>
                  </a:cubicBezTo>
                  <a:cubicBezTo>
                    <a:pt x="42" y="25"/>
                    <a:pt x="47" y="31"/>
                    <a:pt x="49" y="29"/>
                  </a:cubicBezTo>
                  <a:cubicBezTo>
                    <a:pt x="53" y="26"/>
                    <a:pt x="45" y="21"/>
                    <a:pt x="50" y="18"/>
                  </a:cubicBezTo>
                  <a:cubicBezTo>
                    <a:pt x="57" y="14"/>
                    <a:pt x="53" y="23"/>
                    <a:pt x="54" y="26"/>
                  </a:cubicBezTo>
                  <a:cubicBezTo>
                    <a:pt x="58" y="26"/>
                    <a:pt x="59" y="22"/>
                    <a:pt x="61" y="21"/>
                  </a:cubicBezTo>
                  <a:cubicBezTo>
                    <a:pt x="62" y="23"/>
                    <a:pt x="56" y="33"/>
                    <a:pt x="63" y="31"/>
                  </a:cubicBezTo>
                  <a:cubicBezTo>
                    <a:pt x="69" y="29"/>
                    <a:pt x="62" y="24"/>
                    <a:pt x="63" y="21"/>
                  </a:cubicBezTo>
                  <a:cubicBezTo>
                    <a:pt x="64" y="19"/>
                    <a:pt x="73" y="20"/>
                    <a:pt x="71" y="15"/>
                  </a:cubicBezTo>
                  <a:cubicBezTo>
                    <a:pt x="70" y="12"/>
                    <a:pt x="61" y="14"/>
                    <a:pt x="59" y="15"/>
                  </a:cubicBezTo>
                  <a:cubicBezTo>
                    <a:pt x="57" y="10"/>
                    <a:pt x="60" y="6"/>
                    <a:pt x="53" y="4"/>
                  </a:cubicBezTo>
                  <a:cubicBezTo>
                    <a:pt x="48" y="2"/>
                    <a:pt x="45" y="4"/>
                    <a:pt x="41" y="7"/>
                  </a:cubicBezTo>
                  <a:cubicBezTo>
                    <a:pt x="39" y="5"/>
                    <a:pt x="39" y="3"/>
                    <a:pt x="39" y="1"/>
                  </a:cubicBezTo>
                  <a:cubicBezTo>
                    <a:pt x="32" y="0"/>
                    <a:pt x="35" y="9"/>
                    <a:pt x="36" y="12"/>
                  </a:cubicBezTo>
                  <a:cubicBezTo>
                    <a:pt x="36" y="15"/>
                    <a:pt x="38" y="16"/>
                    <a:pt x="35" y="19"/>
                  </a:cubicBezTo>
                  <a:cubicBezTo>
                    <a:pt x="33" y="21"/>
                    <a:pt x="29" y="20"/>
                    <a:pt x="27" y="17"/>
                  </a:cubicBezTo>
                  <a:cubicBezTo>
                    <a:pt x="26" y="13"/>
                    <a:pt x="28" y="10"/>
                    <a:pt x="22" y="8"/>
                  </a:cubicBezTo>
                  <a:cubicBezTo>
                    <a:pt x="16" y="6"/>
                    <a:pt x="7" y="12"/>
                    <a:pt x="4" y="17"/>
                  </a:cubicBezTo>
                  <a:cubicBezTo>
                    <a:pt x="0" y="24"/>
                    <a:pt x="7" y="26"/>
                    <a:pt x="11" y="2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8" name="Freeform 874"/>
            <p:cNvSpPr>
              <a:spLocks/>
            </p:cNvSpPr>
            <p:nvPr/>
          </p:nvSpPr>
          <p:spPr bwMode="auto">
            <a:xfrm>
              <a:off x="5994741" y="3064334"/>
              <a:ext cx="18484" cy="14593"/>
            </a:xfrm>
            <a:custGeom>
              <a:avLst/>
              <a:gdLst>
                <a:gd name="T0" fmla="*/ 16 w 18"/>
                <a:gd name="T1" fmla="*/ 6 h 14"/>
                <a:gd name="T2" fmla="*/ 10 w 18"/>
                <a:gd name="T3" fmla="*/ 1 h 14"/>
                <a:gd name="T4" fmla="*/ 15 w 18"/>
                <a:gd name="T5" fmla="*/ 0 h 14"/>
                <a:gd name="T6" fmla="*/ 16 w 18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16" y="6"/>
                  </a:moveTo>
                  <a:cubicBezTo>
                    <a:pt x="11" y="14"/>
                    <a:pt x="0" y="6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1"/>
                    <a:pt x="18" y="2"/>
                    <a:pt x="16" y="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69" name="Freeform 875"/>
            <p:cNvSpPr>
              <a:spLocks/>
            </p:cNvSpPr>
            <p:nvPr/>
          </p:nvSpPr>
          <p:spPr bwMode="auto">
            <a:xfrm>
              <a:off x="5960691" y="3092547"/>
              <a:ext cx="23348" cy="17511"/>
            </a:xfrm>
            <a:custGeom>
              <a:avLst/>
              <a:gdLst>
                <a:gd name="T0" fmla="*/ 2 w 23"/>
                <a:gd name="T1" fmla="*/ 10 h 17"/>
                <a:gd name="T2" fmla="*/ 16 w 23"/>
                <a:gd name="T3" fmla="*/ 4 h 17"/>
                <a:gd name="T4" fmla="*/ 2 w 23"/>
                <a:gd name="T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2" y="10"/>
                  </a:moveTo>
                  <a:cubicBezTo>
                    <a:pt x="0" y="4"/>
                    <a:pt x="11" y="0"/>
                    <a:pt x="16" y="4"/>
                  </a:cubicBezTo>
                  <a:cubicBezTo>
                    <a:pt x="23" y="11"/>
                    <a:pt x="4" y="17"/>
                    <a:pt x="2" y="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0" name="Freeform 876"/>
            <p:cNvSpPr>
              <a:spLocks/>
            </p:cNvSpPr>
            <p:nvPr/>
          </p:nvSpPr>
          <p:spPr bwMode="auto">
            <a:xfrm>
              <a:off x="6012252" y="3049742"/>
              <a:ext cx="8756" cy="6810"/>
            </a:xfrm>
            <a:custGeom>
              <a:avLst/>
              <a:gdLst>
                <a:gd name="T0" fmla="*/ 6 w 9"/>
                <a:gd name="T1" fmla="*/ 5 h 7"/>
                <a:gd name="T2" fmla="*/ 7 w 9"/>
                <a:gd name="T3" fmla="*/ 5 h 7"/>
                <a:gd name="T4" fmla="*/ 1 w 9"/>
                <a:gd name="T5" fmla="*/ 2 h 7"/>
                <a:gd name="T6" fmla="*/ 6 w 9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6" y="5"/>
                  </a:moveTo>
                  <a:cubicBezTo>
                    <a:pt x="6" y="5"/>
                    <a:pt x="7" y="5"/>
                    <a:pt x="7" y="5"/>
                  </a:cubicBezTo>
                  <a:cubicBezTo>
                    <a:pt x="9" y="2"/>
                    <a:pt x="3" y="0"/>
                    <a:pt x="1" y="2"/>
                  </a:cubicBezTo>
                  <a:cubicBezTo>
                    <a:pt x="0" y="5"/>
                    <a:pt x="4" y="7"/>
                    <a:pt x="6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1" name="Freeform 877"/>
            <p:cNvSpPr>
              <a:spLocks/>
            </p:cNvSpPr>
            <p:nvPr/>
          </p:nvSpPr>
          <p:spPr bwMode="auto">
            <a:xfrm>
              <a:off x="5779744" y="2801669"/>
              <a:ext cx="48642" cy="44750"/>
            </a:xfrm>
            <a:custGeom>
              <a:avLst/>
              <a:gdLst>
                <a:gd name="T0" fmla="*/ 15 w 49"/>
                <a:gd name="T1" fmla="*/ 28 h 44"/>
                <a:gd name="T2" fmla="*/ 22 w 49"/>
                <a:gd name="T3" fmla="*/ 42 h 44"/>
                <a:gd name="T4" fmla="*/ 38 w 49"/>
                <a:gd name="T5" fmla="*/ 35 h 44"/>
                <a:gd name="T6" fmla="*/ 43 w 49"/>
                <a:gd name="T7" fmla="*/ 28 h 44"/>
                <a:gd name="T8" fmla="*/ 35 w 49"/>
                <a:gd name="T9" fmla="*/ 22 h 44"/>
                <a:gd name="T10" fmla="*/ 36 w 49"/>
                <a:gd name="T11" fmla="*/ 12 h 44"/>
                <a:gd name="T12" fmla="*/ 19 w 49"/>
                <a:gd name="T13" fmla="*/ 10 h 44"/>
                <a:gd name="T14" fmla="*/ 8 w 49"/>
                <a:gd name="T15" fmla="*/ 18 h 44"/>
                <a:gd name="T16" fmla="*/ 15 w 49"/>
                <a:gd name="T1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15" y="28"/>
                  </a:moveTo>
                  <a:cubicBezTo>
                    <a:pt x="14" y="34"/>
                    <a:pt x="21" y="37"/>
                    <a:pt x="22" y="42"/>
                  </a:cubicBezTo>
                  <a:cubicBezTo>
                    <a:pt x="25" y="44"/>
                    <a:pt x="34" y="36"/>
                    <a:pt x="38" y="35"/>
                  </a:cubicBezTo>
                  <a:cubicBezTo>
                    <a:pt x="41" y="34"/>
                    <a:pt x="49" y="33"/>
                    <a:pt x="43" y="28"/>
                  </a:cubicBezTo>
                  <a:cubicBezTo>
                    <a:pt x="40" y="26"/>
                    <a:pt x="36" y="25"/>
                    <a:pt x="35" y="22"/>
                  </a:cubicBezTo>
                  <a:cubicBezTo>
                    <a:pt x="33" y="18"/>
                    <a:pt x="36" y="15"/>
                    <a:pt x="36" y="12"/>
                  </a:cubicBezTo>
                  <a:cubicBezTo>
                    <a:pt x="35" y="0"/>
                    <a:pt x="24" y="8"/>
                    <a:pt x="19" y="10"/>
                  </a:cubicBezTo>
                  <a:cubicBezTo>
                    <a:pt x="15" y="12"/>
                    <a:pt x="0" y="10"/>
                    <a:pt x="8" y="18"/>
                  </a:cubicBezTo>
                  <a:cubicBezTo>
                    <a:pt x="13" y="23"/>
                    <a:pt x="16" y="20"/>
                    <a:pt x="15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2" name="Freeform 878"/>
            <p:cNvSpPr>
              <a:spLocks/>
            </p:cNvSpPr>
            <p:nvPr/>
          </p:nvSpPr>
          <p:spPr bwMode="auto">
            <a:xfrm>
              <a:off x="5740830" y="3056551"/>
              <a:ext cx="31131" cy="26267"/>
            </a:xfrm>
            <a:custGeom>
              <a:avLst/>
              <a:gdLst>
                <a:gd name="T0" fmla="*/ 8 w 31"/>
                <a:gd name="T1" fmla="*/ 12 h 26"/>
                <a:gd name="T2" fmla="*/ 11 w 31"/>
                <a:gd name="T3" fmla="*/ 19 h 26"/>
                <a:gd name="T4" fmla="*/ 20 w 31"/>
                <a:gd name="T5" fmla="*/ 22 h 26"/>
                <a:gd name="T6" fmla="*/ 28 w 31"/>
                <a:gd name="T7" fmla="*/ 23 h 26"/>
                <a:gd name="T8" fmla="*/ 29 w 31"/>
                <a:gd name="T9" fmla="*/ 13 h 26"/>
                <a:gd name="T10" fmla="*/ 20 w 31"/>
                <a:gd name="T11" fmla="*/ 3 h 26"/>
                <a:gd name="T12" fmla="*/ 10 w 31"/>
                <a:gd name="T13" fmla="*/ 3 h 26"/>
                <a:gd name="T14" fmla="*/ 1 w 31"/>
                <a:gd name="T15" fmla="*/ 7 h 26"/>
                <a:gd name="T16" fmla="*/ 8 w 31"/>
                <a:gd name="T1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8" y="12"/>
                  </a:moveTo>
                  <a:cubicBezTo>
                    <a:pt x="10" y="14"/>
                    <a:pt x="10" y="17"/>
                    <a:pt x="11" y="19"/>
                  </a:cubicBezTo>
                  <a:cubicBezTo>
                    <a:pt x="14" y="21"/>
                    <a:pt x="17" y="22"/>
                    <a:pt x="20" y="22"/>
                  </a:cubicBezTo>
                  <a:cubicBezTo>
                    <a:pt x="22" y="23"/>
                    <a:pt x="25" y="26"/>
                    <a:pt x="28" y="23"/>
                  </a:cubicBezTo>
                  <a:cubicBezTo>
                    <a:pt x="30" y="22"/>
                    <a:pt x="29" y="16"/>
                    <a:pt x="29" y="13"/>
                  </a:cubicBezTo>
                  <a:cubicBezTo>
                    <a:pt x="31" y="5"/>
                    <a:pt x="30" y="0"/>
                    <a:pt x="20" y="3"/>
                  </a:cubicBezTo>
                  <a:cubicBezTo>
                    <a:pt x="17" y="3"/>
                    <a:pt x="14" y="4"/>
                    <a:pt x="10" y="3"/>
                  </a:cubicBezTo>
                  <a:cubicBezTo>
                    <a:pt x="8" y="3"/>
                    <a:pt x="0" y="1"/>
                    <a:pt x="1" y="7"/>
                  </a:cubicBezTo>
                  <a:cubicBezTo>
                    <a:pt x="1" y="10"/>
                    <a:pt x="7" y="10"/>
                    <a:pt x="8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3" name="Freeform 879"/>
            <p:cNvSpPr>
              <a:spLocks/>
            </p:cNvSpPr>
            <p:nvPr/>
          </p:nvSpPr>
          <p:spPr bwMode="auto">
            <a:xfrm>
              <a:off x="5634792" y="3074062"/>
              <a:ext cx="40859" cy="33076"/>
            </a:xfrm>
            <a:custGeom>
              <a:avLst/>
              <a:gdLst>
                <a:gd name="T0" fmla="*/ 23 w 41"/>
                <a:gd name="T1" fmla="*/ 11 h 32"/>
                <a:gd name="T2" fmla="*/ 16 w 41"/>
                <a:gd name="T3" fmla="*/ 13 h 32"/>
                <a:gd name="T4" fmla="*/ 14 w 41"/>
                <a:gd name="T5" fmla="*/ 21 h 32"/>
                <a:gd name="T6" fmla="*/ 0 w 41"/>
                <a:gd name="T7" fmla="*/ 24 h 32"/>
                <a:gd name="T8" fmla="*/ 13 w 41"/>
                <a:gd name="T9" fmla="*/ 25 h 32"/>
                <a:gd name="T10" fmla="*/ 21 w 41"/>
                <a:gd name="T11" fmla="*/ 26 h 32"/>
                <a:gd name="T12" fmla="*/ 35 w 41"/>
                <a:gd name="T13" fmla="*/ 16 h 32"/>
                <a:gd name="T14" fmla="*/ 40 w 41"/>
                <a:gd name="T15" fmla="*/ 9 h 32"/>
                <a:gd name="T16" fmla="*/ 31 w 41"/>
                <a:gd name="T17" fmla="*/ 7 h 32"/>
                <a:gd name="T18" fmla="*/ 30 w 41"/>
                <a:gd name="T19" fmla="*/ 1 h 32"/>
                <a:gd name="T20" fmla="*/ 15 w 41"/>
                <a:gd name="T21" fmla="*/ 4 h 32"/>
                <a:gd name="T22" fmla="*/ 23 w 41"/>
                <a:gd name="T23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2">
                  <a:moveTo>
                    <a:pt x="23" y="11"/>
                  </a:moveTo>
                  <a:cubicBezTo>
                    <a:pt x="24" y="15"/>
                    <a:pt x="19" y="12"/>
                    <a:pt x="16" y="13"/>
                  </a:cubicBezTo>
                  <a:cubicBezTo>
                    <a:pt x="14" y="15"/>
                    <a:pt x="14" y="19"/>
                    <a:pt x="14" y="21"/>
                  </a:cubicBezTo>
                  <a:cubicBezTo>
                    <a:pt x="11" y="22"/>
                    <a:pt x="1" y="18"/>
                    <a:pt x="0" y="24"/>
                  </a:cubicBezTo>
                  <a:cubicBezTo>
                    <a:pt x="0" y="32"/>
                    <a:pt x="11" y="25"/>
                    <a:pt x="13" y="25"/>
                  </a:cubicBezTo>
                  <a:cubicBezTo>
                    <a:pt x="16" y="25"/>
                    <a:pt x="18" y="26"/>
                    <a:pt x="21" y="26"/>
                  </a:cubicBezTo>
                  <a:cubicBezTo>
                    <a:pt x="25" y="25"/>
                    <a:pt x="31" y="19"/>
                    <a:pt x="35" y="16"/>
                  </a:cubicBezTo>
                  <a:cubicBezTo>
                    <a:pt x="37" y="15"/>
                    <a:pt x="41" y="12"/>
                    <a:pt x="40" y="9"/>
                  </a:cubicBezTo>
                  <a:cubicBezTo>
                    <a:pt x="38" y="4"/>
                    <a:pt x="34" y="9"/>
                    <a:pt x="31" y="7"/>
                  </a:cubicBezTo>
                  <a:cubicBezTo>
                    <a:pt x="30" y="6"/>
                    <a:pt x="30" y="2"/>
                    <a:pt x="30" y="1"/>
                  </a:cubicBezTo>
                  <a:cubicBezTo>
                    <a:pt x="28" y="0"/>
                    <a:pt x="16" y="1"/>
                    <a:pt x="15" y="4"/>
                  </a:cubicBezTo>
                  <a:cubicBezTo>
                    <a:pt x="12" y="10"/>
                    <a:pt x="23" y="6"/>
                    <a:pt x="23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4" name="Freeform 880"/>
            <p:cNvSpPr>
              <a:spLocks/>
            </p:cNvSpPr>
            <p:nvPr/>
          </p:nvSpPr>
          <p:spPr bwMode="auto">
            <a:xfrm>
              <a:off x="5774880" y="3054606"/>
              <a:ext cx="21402" cy="23348"/>
            </a:xfrm>
            <a:custGeom>
              <a:avLst/>
              <a:gdLst>
                <a:gd name="T0" fmla="*/ 4 w 22"/>
                <a:gd name="T1" fmla="*/ 12 h 23"/>
                <a:gd name="T2" fmla="*/ 17 w 22"/>
                <a:gd name="T3" fmla="*/ 4 h 23"/>
                <a:gd name="T4" fmla="*/ 21 w 22"/>
                <a:gd name="T5" fmla="*/ 12 h 23"/>
                <a:gd name="T6" fmla="*/ 12 w 22"/>
                <a:gd name="T7" fmla="*/ 22 h 23"/>
                <a:gd name="T8" fmla="*/ 4 w 22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4" y="12"/>
                  </a:moveTo>
                  <a:cubicBezTo>
                    <a:pt x="0" y="5"/>
                    <a:pt x="12" y="0"/>
                    <a:pt x="17" y="4"/>
                  </a:cubicBezTo>
                  <a:cubicBezTo>
                    <a:pt x="17" y="4"/>
                    <a:pt x="21" y="12"/>
                    <a:pt x="21" y="12"/>
                  </a:cubicBezTo>
                  <a:cubicBezTo>
                    <a:pt x="22" y="17"/>
                    <a:pt x="17" y="23"/>
                    <a:pt x="12" y="22"/>
                  </a:cubicBezTo>
                  <a:cubicBezTo>
                    <a:pt x="14" y="16"/>
                    <a:pt x="7" y="16"/>
                    <a:pt x="4" y="1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5" name="Freeform 881"/>
            <p:cNvSpPr>
              <a:spLocks/>
            </p:cNvSpPr>
            <p:nvPr/>
          </p:nvSpPr>
          <p:spPr bwMode="auto">
            <a:xfrm>
              <a:off x="5640629" y="2878523"/>
              <a:ext cx="28213" cy="22375"/>
            </a:xfrm>
            <a:custGeom>
              <a:avLst/>
              <a:gdLst>
                <a:gd name="T0" fmla="*/ 14 w 28"/>
                <a:gd name="T1" fmla="*/ 21 h 23"/>
                <a:gd name="T2" fmla="*/ 22 w 28"/>
                <a:gd name="T3" fmla="*/ 13 h 23"/>
                <a:gd name="T4" fmla="*/ 27 w 28"/>
                <a:gd name="T5" fmla="*/ 5 h 23"/>
                <a:gd name="T6" fmla="*/ 20 w 28"/>
                <a:gd name="T7" fmla="*/ 2 h 23"/>
                <a:gd name="T8" fmla="*/ 13 w 28"/>
                <a:gd name="T9" fmla="*/ 8 h 23"/>
                <a:gd name="T10" fmla="*/ 0 w 28"/>
                <a:gd name="T11" fmla="*/ 12 h 23"/>
                <a:gd name="T12" fmla="*/ 14 w 28"/>
                <a:gd name="T1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14" y="21"/>
                  </a:moveTo>
                  <a:cubicBezTo>
                    <a:pt x="17" y="20"/>
                    <a:pt x="19" y="15"/>
                    <a:pt x="22" y="13"/>
                  </a:cubicBezTo>
                  <a:cubicBezTo>
                    <a:pt x="25" y="10"/>
                    <a:pt x="28" y="10"/>
                    <a:pt x="27" y="5"/>
                  </a:cubicBezTo>
                  <a:cubicBezTo>
                    <a:pt x="26" y="1"/>
                    <a:pt x="24" y="0"/>
                    <a:pt x="20" y="2"/>
                  </a:cubicBezTo>
                  <a:cubicBezTo>
                    <a:pt x="16" y="3"/>
                    <a:pt x="16" y="6"/>
                    <a:pt x="13" y="8"/>
                  </a:cubicBezTo>
                  <a:cubicBezTo>
                    <a:pt x="10" y="10"/>
                    <a:pt x="1" y="8"/>
                    <a:pt x="0" y="12"/>
                  </a:cubicBezTo>
                  <a:cubicBezTo>
                    <a:pt x="0" y="17"/>
                    <a:pt x="10" y="23"/>
                    <a:pt x="14" y="2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" name="Freeform 882"/>
            <p:cNvSpPr>
              <a:spLocks/>
            </p:cNvSpPr>
            <p:nvPr/>
          </p:nvSpPr>
          <p:spPr bwMode="auto">
            <a:xfrm>
              <a:off x="5647438" y="2923274"/>
              <a:ext cx="23348" cy="20430"/>
            </a:xfrm>
            <a:custGeom>
              <a:avLst/>
              <a:gdLst>
                <a:gd name="T0" fmla="*/ 18 w 23"/>
                <a:gd name="T1" fmla="*/ 18 h 20"/>
                <a:gd name="T2" fmla="*/ 14 w 23"/>
                <a:gd name="T3" fmla="*/ 10 h 20"/>
                <a:gd name="T4" fmla="*/ 9 w 23"/>
                <a:gd name="T5" fmla="*/ 8 h 20"/>
                <a:gd name="T6" fmla="*/ 7 w 23"/>
                <a:gd name="T7" fmla="*/ 4 h 20"/>
                <a:gd name="T8" fmla="*/ 5 w 23"/>
                <a:gd name="T9" fmla="*/ 10 h 20"/>
                <a:gd name="T10" fmla="*/ 18 w 23"/>
                <a:gd name="T1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0">
                  <a:moveTo>
                    <a:pt x="18" y="18"/>
                  </a:moveTo>
                  <a:cubicBezTo>
                    <a:pt x="23" y="15"/>
                    <a:pt x="17" y="11"/>
                    <a:pt x="14" y="10"/>
                  </a:cubicBezTo>
                  <a:cubicBezTo>
                    <a:pt x="13" y="9"/>
                    <a:pt x="11" y="9"/>
                    <a:pt x="9" y="8"/>
                  </a:cubicBezTo>
                  <a:cubicBezTo>
                    <a:pt x="8" y="7"/>
                    <a:pt x="8" y="5"/>
                    <a:pt x="7" y="4"/>
                  </a:cubicBezTo>
                  <a:cubicBezTo>
                    <a:pt x="0" y="0"/>
                    <a:pt x="3" y="7"/>
                    <a:pt x="5" y="10"/>
                  </a:cubicBezTo>
                  <a:cubicBezTo>
                    <a:pt x="7" y="14"/>
                    <a:pt x="13" y="20"/>
                    <a:pt x="18" y="1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7" name="Freeform 883"/>
            <p:cNvSpPr>
              <a:spLocks/>
            </p:cNvSpPr>
            <p:nvPr/>
          </p:nvSpPr>
          <p:spPr bwMode="auto">
            <a:xfrm>
              <a:off x="5583231" y="3080873"/>
              <a:ext cx="51561" cy="30158"/>
            </a:xfrm>
            <a:custGeom>
              <a:avLst/>
              <a:gdLst>
                <a:gd name="T0" fmla="*/ 48 w 51"/>
                <a:gd name="T1" fmla="*/ 4 h 30"/>
                <a:gd name="T2" fmla="*/ 42 w 51"/>
                <a:gd name="T3" fmla="*/ 13 h 30"/>
                <a:gd name="T4" fmla="*/ 32 w 51"/>
                <a:gd name="T5" fmla="*/ 16 h 30"/>
                <a:gd name="T6" fmla="*/ 25 w 51"/>
                <a:gd name="T7" fmla="*/ 23 h 30"/>
                <a:gd name="T8" fmla="*/ 2 w 51"/>
                <a:gd name="T9" fmla="*/ 22 h 30"/>
                <a:gd name="T10" fmla="*/ 24 w 51"/>
                <a:gd name="T11" fmla="*/ 12 h 30"/>
                <a:gd name="T12" fmla="*/ 48 w 51"/>
                <a:gd name="T1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8" y="4"/>
                  </a:moveTo>
                  <a:cubicBezTo>
                    <a:pt x="51" y="9"/>
                    <a:pt x="46" y="12"/>
                    <a:pt x="42" y="13"/>
                  </a:cubicBezTo>
                  <a:cubicBezTo>
                    <a:pt x="39" y="14"/>
                    <a:pt x="36" y="14"/>
                    <a:pt x="32" y="16"/>
                  </a:cubicBezTo>
                  <a:cubicBezTo>
                    <a:pt x="30" y="18"/>
                    <a:pt x="28" y="21"/>
                    <a:pt x="25" y="23"/>
                  </a:cubicBezTo>
                  <a:cubicBezTo>
                    <a:pt x="20" y="25"/>
                    <a:pt x="3" y="30"/>
                    <a:pt x="2" y="22"/>
                  </a:cubicBezTo>
                  <a:cubicBezTo>
                    <a:pt x="0" y="13"/>
                    <a:pt x="20" y="14"/>
                    <a:pt x="24" y="12"/>
                  </a:cubicBezTo>
                  <a:cubicBezTo>
                    <a:pt x="28" y="11"/>
                    <a:pt x="44" y="0"/>
                    <a:pt x="48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8" name="Freeform 884"/>
            <p:cNvSpPr>
              <a:spLocks/>
            </p:cNvSpPr>
            <p:nvPr/>
          </p:nvSpPr>
          <p:spPr bwMode="auto">
            <a:xfrm>
              <a:off x="5722347" y="3062388"/>
              <a:ext cx="21402" cy="28212"/>
            </a:xfrm>
            <a:custGeom>
              <a:avLst/>
              <a:gdLst>
                <a:gd name="T0" fmla="*/ 7 w 22"/>
                <a:gd name="T1" fmla="*/ 16 h 28"/>
                <a:gd name="T2" fmla="*/ 8 w 22"/>
                <a:gd name="T3" fmla="*/ 26 h 28"/>
                <a:gd name="T4" fmla="*/ 17 w 22"/>
                <a:gd name="T5" fmla="*/ 9 h 28"/>
                <a:gd name="T6" fmla="*/ 12 w 22"/>
                <a:gd name="T7" fmla="*/ 7 h 28"/>
                <a:gd name="T8" fmla="*/ 11 w 22"/>
                <a:gd name="T9" fmla="*/ 3 h 28"/>
                <a:gd name="T10" fmla="*/ 2 w 22"/>
                <a:gd name="T11" fmla="*/ 5 h 28"/>
                <a:gd name="T12" fmla="*/ 7 w 22"/>
                <a:gd name="T1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7" y="16"/>
                  </a:moveTo>
                  <a:cubicBezTo>
                    <a:pt x="10" y="21"/>
                    <a:pt x="8" y="22"/>
                    <a:pt x="8" y="26"/>
                  </a:cubicBezTo>
                  <a:cubicBezTo>
                    <a:pt x="14" y="28"/>
                    <a:pt x="22" y="15"/>
                    <a:pt x="17" y="9"/>
                  </a:cubicBezTo>
                  <a:cubicBezTo>
                    <a:pt x="16" y="8"/>
                    <a:pt x="14" y="9"/>
                    <a:pt x="12" y="7"/>
                  </a:cubicBezTo>
                  <a:cubicBezTo>
                    <a:pt x="11" y="6"/>
                    <a:pt x="12" y="5"/>
                    <a:pt x="11" y="3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10"/>
                    <a:pt x="5" y="12"/>
                    <a:pt x="7" y="1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9" name="Freeform 885"/>
            <p:cNvSpPr>
              <a:spLocks/>
            </p:cNvSpPr>
            <p:nvPr/>
          </p:nvSpPr>
          <p:spPr bwMode="auto">
            <a:xfrm>
              <a:off x="5679542" y="3074062"/>
              <a:ext cx="17511" cy="11674"/>
            </a:xfrm>
            <a:custGeom>
              <a:avLst/>
              <a:gdLst>
                <a:gd name="T0" fmla="*/ 6 w 17"/>
                <a:gd name="T1" fmla="*/ 2 h 11"/>
                <a:gd name="T2" fmla="*/ 14 w 17"/>
                <a:gd name="T3" fmla="*/ 7 h 11"/>
                <a:gd name="T4" fmla="*/ 6 w 17"/>
                <a:gd name="T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">
                  <a:moveTo>
                    <a:pt x="6" y="2"/>
                  </a:moveTo>
                  <a:cubicBezTo>
                    <a:pt x="0" y="6"/>
                    <a:pt x="11" y="11"/>
                    <a:pt x="14" y="7"/>
                  </a:cubicBezTo>
                  <a:cubicBezTo>
                    <a:pt x="17" y="3"/>
                    <a:pt x="9" y="0"/>
                    <a:pt x="6" y="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0" name="Freeform 886"/>
            <p:cNvSpPr>
              <a:spLocks/>
            </p:cNvSpPr>
            <p:nvPr/>
          </p:nvSpPr>
          <p:spPr bwMode="auto">
            <a:xfrm>
              <a:off x="5555019" y="3099356"/>
              <a:ext cx="13620" cy="9728"/>
            </a:xfrm>
            <a:custGeom>
              <a:avLst/>
              <a:gdLst>
                <a:gd name="T0" fmla="*/ 6 w 14"/>
                <a:gd name="T1" fmla="*/ 1 h 9"/>
                <a:gd name="T2" fmla="*/ 8 w 14"/>
                <a:gd name="T3" fmla="*/ 8 h 9"/>
                <a:gd name="T4" fmla="*/ 6 w 14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6" y="1"/>
                  </a:moveTo>
                  <a:cubicBezTo>
                    <a:pt x="0" y="2"/>
                    <a:pt x="3" y="9"/>
                    <a:pt x="8" y="8"/>
                  </a:cubicBezTo>
                  <a:cubicBezTo>
                    <a:pt x="14" y="7"/>
                    <a:pt x="12" y="0"/>
                    <a:pt x="6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1" name="Freeform 887"/>
            <p:cNvSpPr>
              <a:spLocks/>
            </p:cNvSpPr>
            <p:nvPr/>
          </p:nvSpPr>
          <p:spPr bwMode="auto">
            <a:xfrm>
              <a:off x="5698026" y="3074062"/>
              <a:ext cx="9728" cy="12647"/>
            </a:xfrm>
            <a:custGeom>
              <a:avLst/>
              <a:gdLst>
                <a:gd name="T0" fmla="*/ 9 w 10"/>
                <a:gd name="T1" fmla="*/ 5 h 12"/>
                <a:gd name="T2" fmla="*/ 1 w 10"/>
                <a:gd name="T3" fmla="*/ 9 h 12"/>
                <a:gd name="T4" fmla="*/ 9 w 10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">
                  <a:moveTo>
                    <a:pt x="9" y="5"/>
                  </a:moveTo>
                  <a:cubicBezTo>
                    <a:pt x="7" y="0"/>
                    <a:pt x="0" y="5"/>
                    <a:pt x="1" y="9"/>
                  </a:cubicBezTo>
                  <a:cubicBezTo>
                    <a:pt x="3" y="12"/>
                    <a:pt x="10" y="8"/>
                    <a:pt x="9" y="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2" name="Freeform 888"/>
            <p:cNvSpPr>
              <a:spLocks/>
            </p:cNvSpPr>
            <p:nvPr/>
          </p:nvSpPr>
          <p:spPr bwMode="auto">
            <a:xfrm>
              <a:off x="5535562" y="3095465"/>
              <a:ext cx="10702" cy="8756"/>
            </a:xfrm>
            <a:custGeom>
              <a:avLst/>
              <a:gdLst>
                <a:gd name="T0" fmla="*/ 0 w 10"/>
                <a:gd name="T1" fmla="*/ 3 h 9"/>
                <a:gd name="T2" fmla="*/ 0 w 10"/>
                <a:gd name="T3" fmla="*/ 4 h 9"/>
                <a:gd name="T4" fmla="*/ 8 w 10"/>
                <a:gd name="T5" fmla="*/ 5 h 9"/>
                <a:gd name="T6" fmla="*/ 0 w 10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6" y="9"/>
                    <a:pt x="8" y="5"/>
                  </a:cubicBezTo>
                  <a:cubicBezTo>
                    <a:pt x="10" y="1"/>
                    <a:pt x="2" y="0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3" name="Freeform 889"/>
            <p:cNvSpPr>
              <a:spLocks/>
            </p:cNvSpPr>
            <p:nvPr/>
          </p:nvSpPr>
          <p:spPr bwMode="auto">
            <a:xfrm>
              <a:off x="5415903" y="3056551"/>
              <a:ext cx="41832" cy="16538"/>
            </a:xfrm>
            <a:custGeom>
              <a:avLst/>
              <a:gdLst>
                <a:gd name="T0" fmla="*/ 11 w 41"/>
                <a:gd name="T1" fmla="*/ 13 h 17"/>
                <a:gd name="T2" fmla="*/ 29 w 41"/>
                <a:gd name="T3" fmla="*/ 13 h 17"/>
                <a:gd name="T4" fmla="*/ 35 w 41"/>
                <a:gd name="T5" fmla="*/ 6 h 17"/>
                <a:gd name="T6" fmla="*/ 18 w 41"/>
                <a:gd name="T7" fmla="*/ 9 h 17"/>
                <a:gd name="T8" fmla="*/ 5 w 41"/>
                <a:gd name="T9" fmla="*/ 1 h 17"/>
                <a:gd name="T10" fmla="*/ 2 w 41"/>
                <a:gd name="T11" fmla="*/ 6 h 17"/>
                <a:gd name="T12" fmla="*/ 7 w 41"/>
                <a:gd name="T13" fmla="*/ 10 h 17"/>
                <a:gd name="T14" fmla="*/ 11 w 41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11" y="13"/>
                  </a:moveTo>
                  <a:cubicBezTo>
                    <a:pt x="16" y="17"/>
                    <a:pt x="23" y="15"/>
                    <a:pt x="29" y="13"/>
                  </a:cubicBezTo>
                  <a:cubicBezTo>
                    <a:pt x="33" y="13"/>
                    <a:pt x="41" y="10"/>
                    <a:pt x="35" y="6"/>
                  </a:cubicBezTo>
                  <a:cubicBezTo>
                    <a:pt x="28" y="2"/>
                    <a:pt x="24" y="9"/>
                    <a:pt x="18" y="9"/>
                  </a:cubicBezTo>
                  <a:cubicBezTo>
                    <a:pt x="13" y="8"/>
                    <a:pt x="10" y="2"/>
                    <a:pt x="5" y="1"/>
                  </a:cubicBezTo>
                  <a:cubicBezTo>
                    <a:pt x="1" y="0"/>
                    <a:pt x="0" y="2"/>
                    <a:pt x="2" y="6"/>
                  </a:cubicBezTo>
                  <a:cubicBezTo>
                    <a:pt x="3" y="8"/>
                    <a:pt x="5" y="8"/>
                    <a:pt x="7" y="10"/>
                  </a:cubicBezTo>
                  <a:cubicBezTo>
                    <a:pt x="8" y="11"/>
                    <a:pt x="10" y="13"/>
                    <a:pt x="11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4" name="Freeform 890"/>
            <p:cNvSpPr>
              <a:spLocks/>
            </p:cNvSpPr>
            <p:nvPr/>
          </p:nvSpPr>
          <p:spPr bwMode="auto">
            <a:xfrm>
              <a:off x="5264141" y="2965105"/>
              <a:ext cx="13620" cy="31131"/>
            </a:xfrm>
            <a:custGeom>
              <a:avLst/>
              <a:gdLst>
                <a:gd name="T0" fmla="*/ 8 w 14"/>
                <a:gd name="T1" fmla="*/ 28 h 31"/>
                <a:gd name="T2" fmla="*/ 14 w 14"/>
                <a:gd name="T3" fmla="*/ 26 h 31"/>
                <a:gd name="T4" fmla="*/ 9 w 14"/>
                <a:gd name="T5" fmla="*/ 12 h 31"/>
                <a:gd name="T6" fmla="*/ 1 w 14"/>
                <a:gd name="T7" fmla="*/ 8 h 31"/>
                <a:gd name="T8" fmla="*/ 8 w 14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8" y="28"/>
                  </a:moveTo>
                  <a:cubicBezTo>
                    <a:pt x="12" y="31"/>
                    <a:pt x="13" y="29"/>
                    <a:pt x="14" y="26"/>
                  </a:cubicBezTo>
                  <a:cubicBezTo>
                    <a:pt x="14" y="21"/>
                    <a:pt x="11" y="16"/>
                    <a:pt x="9" y="12"/>
                  </a:cubicBezTo>
                  <a:cubicBezTo>
                    <a:pt x="7" y="8"/>
                    <a:pt x="0" y="0"/>
                    <a:pt x="1" y="8"/>
                  </a:cubicBezTo>
                  <a:cubicBezTo>
                    <a:pt x="1" y="13"/>
                    <a:pt x="4" y="25"/>
                    <a:pt x="8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5" name="Freeform 891"/>
            <p:cNvSpPr>
              <a:spLocks/>
            </p:cNvSpPr>
            <p:nvPr/>
          </p:nvSpPr>
          <p:spPr bwMode="auto">
            <a:xfrm>
              <a:off x="5233010" y="2930083"/>
              <a:ext cx="29185" cy="14593"/>
            </a:xfrm>
            <a:custGeom>
              <a:avLst/>
              <a:gdLst>
                <a:gd name="T0" fmla="*/ 7 w 29"/>
                <a:gd name="T1" fmla="*/ 4 h 14"/>
                <a:gd name="T2" fmla="*/ 26 w 29"/>
                <a:gd name="T3" fmla="*/ 5 h 14"/>
                <a:gd name="T4" fmla="*/ 20 w 29"/>
                <a:gd name="T5" fmla="*/ 6 h 14"/>
                <a:gd name="T6" fmla="*/ 7 w 29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4">
                  <a:moveTo>
                    <a:pt x="7" y="4"/>
                  </a:moveTo>
                  <a:cubicBezTo>
                    <a:pt x="0" y="12"/>
                    <a:pt x="29" y="14"/>
                    <a:pt x="26" y="5"/>
                  </a:cubicBezTo>
                  <a:cubicBezTo>
                    <a:pt x="25" y="1"/>
                    <a:pt x="22" y="5"/>
                    <a:pt x="20" y="6"/>
                  </a:cubicBezTo>
                  <a:cubicBezTo>
                    <a:pt x="16" y="6"/>
                    <a:pt x="11" y="0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6" name="Freeform 892"/>
            <p:cNvSpPr>
              <a:spLocks/>
            </p:cNvSpPr>
            <p:nvPr/>
          </p:nvSpPr>
          <p:spPr bwMode="auto">
            <a:xfrm>
              <a:off x="5295271" y="2972888"/>
              <a:ext cx="16539" cy="9728"/>
            </a:xfrm>
            <a:custGeom>
              <a:avLst/>
              <a:gdLst>
                <a:gd name="T0" fmla="*/ 0 w 16"/>
                <a:gd name="T1" fmla="*/ 3 h 10"/>
                <a:gd name="T2" fmla="*/ 3 w 16"/>
                <a:gd name="T3" fmla="*/ 0 h 10"/>
                <a:gd name="T4" fmla="*/ 0 w 16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0">
                  <a:moveTo>
                    <a:pt x="0" y="3"/>
                  </a:moveTo>
                  <a:cubicBezTo>
                    <a:pt x="1" y="10"/>
                    <a:pt x="16" y="2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7" name="Freeform 893"/>
            <p:cNvSpPr>
              <a:spLocks/>
            </p:cNvSpPr>
            <p:nvPr/>
          </p:nvSpPr>
          <p:spPr bwMode="auto">
            <a:xfrm>
              <a:off x="5363370" y="3036122"/>
              <a:ext cx="22376" cy="17511"/>
            </a:xfrm>
            <a:custGeom>
              <a:avLst/>
              <a:gdLst>
                <a:gd name="T0" fmla="*/ 14 w 22"/>
                <a:gd name="T1" fmla="*/ 4 h 17"/>
                <a:gd name="T2" fmla="*/ 12 w 22"/>
                <a:gd name="T3" fmla="*/ 15 h 17"/>
                <a:gd name="T4" fmla="*/ 14 w 22"/>
                <a:gd name="T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4" y="4"/>
                  </a:moveTo>
                  <a:cubicBezTo>
                    <a:pt x="8" y="7"/>
                    <a:pt x="0" y="17"/>
                    <a:pt x="12" y="15"/>
                  </a:cubicBezTo>
                  <a:cubicBezTo>
                    <a:pt x="19" y="14"/>
                    <a:pt x="22" y="0"/>
                    <a:pt x="1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8" name="Freeform 894"/>
            <p:cNvSpPr>
              <a:spLocks/>
            </p:cNvSpPr>
            <p:nvPr/>
          </p:nvSpPr>
          <p:spPr bwMode="auto">
            <a:xfrm>
              <a:off x="5393528" y="3040014"/>
              <a:ext cx="4864" cy="1946"/>
            </a:xfrm>
            <a:custGeom>
              <a:avLst/>
              <a:gdLst>
                <a:gd name="T0" fmla="*/ 1 w 4"/>
                <a:gd name="T1" fmla="*/ 1 h 2"/>
                <a:gd name="T2" fmla="*/ 0 w 4"/>
                <a:gd name="T3" fmla="*/ 2 h 2"/>
                <a:gd name="T4" fmla="*/ 4 w 4"/>
                <a:gd name="T5" fmla="*/ 0 h 2"/>
                <a:gd name="T6" fmla="*/ 2 w 4"/>
                <a:gd name="T7" fmla="*/ 1 h 2"/>
                <a:gd name="T8" fmla="*/ 1 w 4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89" name="Freeform 895"/>
            <p:cNvSpPr>
              <a:spLocks/>
            </p:cNvSpPr>
            <p:nvPr/>
          </p:nvSpPr>
          <p:spPr bwMode="auto">
            <a:xfrm>
              <a:off x="5342941" y="3013747"/>
              <a:ext cx="13620" cy="14593"/>
            </a:xfrm>
            <a:custGeom>
              <a:avLst/>
              <a:gdLst>
                <a:gd name="T0" fmla="*/ 8 w 14"/>
                <a:gd name="T1" fmla="*/ 13 h 14"/>
                <a:gd name="T2" fmla="*/ 3 w 14"/>
                <a:gd name="T3" fmla="*/ 2 h 14"/>
                <a:gd name="T4" fmla="*/ 8 w 14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8" y="13"/>
                  </a:moveTo>
                  <a:cubicBezTo>
                    <a:pt x="14" y="12"/>
                    <a:pt x="7" y="0"/>
                    <a:pt x="3" y="2"/>
                  </a:cubicBezTo>
                  <a:cubicBezTo>
                    <a:pt x="0" y="4"/>
                    <a:pt x="4" y="14"/>
                    <a:pt x="8" y="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0" name="Freeform 896"/>
            <p:cNvSpPr>
              <a:spLocks/>
            </p:cNvSpPr>
            <p:nvPr/>
          </p:nvSpPr>
          <p:spPr bwMode="auto">
            <a:xfrm>
              <a:off x="6747716" y="2797778"/>
              <a:ext cx="74909" cy="64207"/>
            </a:xfrm>
            <a:custGeom>
              <a:avLst/>
              <a:gdLst>
                <a:gd name="T0" fmla="*/ 0 w 74"/>
                <a:gd name="T1" fmla="*/ 25 h 64"/>
                <a:gd name="T2" fmla="*/ 9 w 74"/>
                <a:gd name="T3" fmla="*/ 38 h 64"/>
                <a:gd name="T4" fmla="*/ 13 w 74"/>
                <a:gd name="T5" fmla="*/ 47 h 64"/>
                <a:gd name="T6" fmla="*/ 27 w 74"/>
                <a:gd name="T7" fmla="*/ 58 h 64"/>
                <a:gd name="T8" fmla="*/ 34 w 74"/>
                <a:gd name="T9" fmla="*/ 48 h 64"/>
                <a:gd name="T10" fmla="*/ 45 w 74"/>
                <a:gd name="T11" fmla="*/ 57 h 64"/>
                <a:gd name="T12" fmla="*/ 56 w 74"/>
                <a:gd name="T13" fmla="*/ 59 h 64"/>
                <a:gd name="T14" fmla="*/ 62 w 74"/>
                <a:gd name="T15" fmla="*/ 60 h 64"/>
                <a:gd name="T16" fmla="*/ 68 w 74"/>
                <a:gd name="T17" fmla="*/ 57 h 64"/>
                <a:gd name="T18" fmla="*/ 62 w 74"/>
                <a:gd name="T19" fmla="*/ 42 h 64"/>
                <a:gd name="T20" fmla="*/ 60 w 74"/>
                <a:gd name="T21" fmla="*/ 35 h 64"/>
                <a:gd name="T22" fmla="*/ 53 w 74"/>
                <a:gd name="T23" fmla="*/ 41 h 64"/>
                <a:gd name="T24" fmla="*/ 46 w 74"/>
                <a:gd name="T25" fmla="*/ 29 h 64"/>
                <a:gd name="T26" fmla="*/ 46 w 74"/>
                <a:gd name="T27" fmla="*/ 22 h 64"/>
                <a:gd name="T28" fmla="*/ 42 w 74"/>
                <a:gd name="T29" fmla="*/ 18 h 64"/>
                <a:gd name="T30" fmla="*/ 35 w 74"/>
                <a:gd name="T31" fmla="*/ 9 h 64"/>
                <a:gd name="T32" fmla="*/ 31 w 74"/>
                <a:gd name="T33" fmla="*/ 3 h 64"/>
                <a:gd name="T34" fmla="*/ 21 w 74"/>
                <a:gd name="T35" fmla="*/ 12 h 64"/>
                <a:gd name="T36" fmla="*/ 11 w 74"/>
                <a:gd name="T37" fmla="*/ 19 h 64"/>
                <a:gd name="T38" fmla="*/ 0 w 74"/>
                <a:gd name="T39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64">
                  <a:moveTo>
                    <a:pt x="0" y="25"/>
                  </a:moveTo>
                  <a:cubicBezTo>
                    <a:pt x="0" y="31"/>
                    <a:pt x="5" y="34"/>
                    <a:pt x="9" y="38"/>
                  </a:cubicBezTo>
                  <a:cubicBezTo>
                    <a:pt x="11" y="41"/>
                    <a:pt x="11" y="44"/>
                    <a:pt x="13" y="47"/>
                  </a:cubicBezTo>
                  <a:cubicBezTo>
                    <a:pt x="16" y="52"/>
                    <a:pt x="19" y="64"/>
                    <a:pt x="27" y="58"/>
                  </a:cubicBezTo>
                  <a:cubicBezTo>
                    <a:pt x="30" y="55"/>
                    <a:pt x="30" y="48"/>
                    <a:pt x="34" y="48"/>
                  </a:cubicBezTo>
                  <a:cubicBezTo>
                    <a:pt x="37" y="48"/>
                    <a:pt x="42" y="56"/>
                    <a:pt x="45" y="57"/>
                  </a:cubicBezTo>
                  <a:cubicBezTo>
                    <a:pt x="48" y="59"/>
                    <a:pt x="53" y="59"/>
                    <a:pt x="56" y="59"/>
                  </a:cubicBezTo>
                  <a:cubicBezTo>
                    <a:pt x="58" y="60"/>
                    <a:pt x="60" y="60"/>
                    <a:pt x="62" y="60"/>
                  </a:cubicBezTo>
                  <a:cubicBezTo>
                    <a:pt x="62" y="60"/>
                    <a:pt x="68" y="58"/>
                    <a:pt x="68" y="57"/>
                  </a:cubicBezTo>
                  <a:cubicBezTo>
                    <a:pt x="74" y="52"/>
                    <a:pt x="61" y="48"/>
                    <a:pt x="62" y="42"/>
                  </a:cubicBezTo>
                  <a:cubicBezTo>
                    <a:pt x="62" y="39"/>
                    <a:pt x="66" y="36"/>
                    <a:pt x="60" y="35"/>
                  </a:cubicBezTo>
                  <a:cubicBezTo>
                    <a:pt x="56" y="34"/>
                    <a:pt x="53" y="37"/>
                    <a:pt x="53" y="41"/>
                  </a:cubicBezTo>
                  <a:cubicBezTo>
                    <a:pt x="47" y="42"/>
                    <a:pt x="46" y="33"/>
                    <a:pt x="46" y="29"/>
                  </a:cubicBezTo>
                  <a:cubicBezTo>
                    <a:pt x="46" y="27"/>
                    <a:pt x="47" y="24"/>
                    <a:pt x="46" y="22"/>
                  </a:cubicBezTo>
                  <a:cubicBezTo>
                    <a:pt x="45" y="19"/>
                    <a:pt x="43" y="20"/>
                    <a:pt x="42" y="18"/>
                  </a:cubicBezTo>
                  <a:cubicBezTo>
                    <a:pt x="40" y="15"/>
                    <a:pt x="37" y="12"/>
                    <a:pt x="35" y="9"/>
                  </a:cubicBezTo>
                  <a:cubicBezTo>
                    <a:pt x="34" y="8"/>
                    <a:pt x="33" y="3"/>
                    <a:pt x="31" y="3"/>
                  </a:cubicBezTo>
                  <a:cubicBezTo>
                    <a:pt x="26" y="0"/>
                    <a:pt x="22" y="9"/>
                    <a:pt x="21" y="12"/>
                  </a:cubicBezTo>
                  <a:cubicBezTo>
                    <a:pt x="18" y="17"/>
                    <a:pt x="17" y="19"/>
                    <a:pt x="11" y="19"/>
                  </a:cubicBezTo>
                  <a:cubicBezTo>
                    <a:pt x="6" y="19"/>
                    <a:pt x="0" y="18"/>
                    <a:pt x="0" y="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1" name="Freeform 897"/>
            <p:cNvSpPr>
              <a:spLocks/>
            </p:cNvSpPr>
            <p:nvPr/>
          </p:nvSpPr>
          <p:spPr bwMode="auto">
            <a:xfrm>
              <a:off x="7001626" y="2984562"/>
              <a:ext cx="150790" cy="166355"/>
            </a:xfrm>
            <a:custGeom>
              <a:avLst/>
              <a:gdLst>
                <a:gd name="T0" fmla="*/ 6 w 150"/>
                <a:gd name="T1" fmla="*/ 57 h 165"/>
                <a:gd name="T2" fmla="*/ 11 w 150"/>
                <a:gd name="T3" fmla="*/ 78 h 165"/>
                <a:gd name="T4" fmla="*/ 19 w 150"/>
                <a:gd name="T5" fmla="*/ 101 h 165"/>
                <a:gd name="T6" fmla="*/ 24 w 150"/>
                <a:gd name="T7" fmla="*/ 114 h 165"/>
                <a:gd name="T8" fmla="*/ 23 w 150"/>
                <a:gd name="T9" fmla="*/ 126 h 165"/>
                <a:gd name="T10" fmla="*/ 26 w 150"/>
                <a:gd name="T11" fmla="*/ 151 h 165"/>
                <a:gd name="T12" fmla="*/ 37 w 150"/>
                <a:gd name="T13" fmla="*/ 156 h 165"/>
                <a:gd name="T14" fmla="*/ 44 w 150"/>
                <a:gd name="T15" fmla="*/ 164 h 165"/>
                <a:gd name="T16" fmla="*/ 54 w 150"/>
                <a:gd name="T17" fmla="*/ 161 h 165"/>
                <a:gd name="T18" fmla="*/ 60 w 150"/>
                <a:gd name="T19" fmla="*/ 149 h 165"/>
                <a:gd name="T20" fmla="*/ 70 w 150"/>
                <a:gd name="T21" fmla="*/ 140 h 165"/>
                <a:gd name="T22" fmla="*/ 79 w 150"/>
                <a:gd name="T23" fmla="*/ 132 h 165"/>
                <a:gd name="T24" fmla="*/ 101 w 150"/>
                <a:gd name="T25" fmla="*/ 120 h 165"/>
                <a:gd name="T26" fmla="*/ 146 w 150"/>
                <a:gd name="T27" fmla="*/ 101 h 165"/>
                <a:gd name="T28" fmla="*/ 149 w 150"/>
                <a:gd name="T29" fmla="*/ 91 h 165"/>
                <a:gd name="T30" fmla="*/ 136 w 150"/>
                <a:gd name="T31" fmla="*/ 87 h 165"/>
                <a:gd name="T32" fmla="*/ 126 w 150"/>
                <a:gd name="T33" fmla="*/ 78 h 165"/>
                <a:gd name="T34" fmla="*/ 119 w 150"/>
                <a:gd name="T35" fmla="*/ 66 h 165"/>
                <a:gd name="T36" fmla="*/ 118 w 150"/>
                <a:gd name="T37" fmla="*/ 54 h 165"/>
                <a:gd name="T38" fmla="*/ 108 w 150"/>
                <a:gd name="T39" fmla="*/ 45 h 165"/>
                <a:gd name="T40" fmla="*/ 96 w 150"/>
                <a:gd name="T41" fmla="*/ 36 h 165"/>
                <a:gd name="T42" fmla="*/ 87 w 150"/>
                <a:gd name="T43" fmla="*/ 26 h 165"/>
                <a:gd name="T44" fmla="*/ 76 w 150"/>
                <a:gd name="T45" fmla="*/ 20 h 165"/>
                <a:gd name="T46" fmla="*/ 66 w 150"/>
                <a:gd name="T47" fmla="*/ 13 h 165"/>
                <a:gd name="T48" fmla="*/ 55 w 150"/>
                <a:gd name="T49" fmla="*/ 11 h 165"/>
                <a:gd name="T50" fmla="*/ 40 w 150"/>
                <a:gd name="T51" fmla="*/ 6 h 165"/>
                <a:gd name="T52" fmla="*/ 26 w 150"/>
                <a:gd name="T53" fmla="*/ 2 h 165"/>
                <a:gd name="T54" fmla="*/ 19 w 150"/>
                <a:gd name="T55" fmla="*/ 12 h 165"/>
                <a:gd name="T56" fmla="*/ 21 w 150"/>
                <a:gd name="T57" fmla="*/ 26 h 165"/>
                <a:gd name="T58" fmla="*/ 21 w 150"/>
                <a:gd name="T59" fmla="*/ 38 h 165"/>
                <a:gd name="T60" fmla="*/ 6 w 150"/>
                <a:gd name="T61" fmla="*/ 5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" h="165">
                  <a:moveTo>
                    <a:pt x="6" y="57"/>
                  </a:moveTo>
                  <a:cubicBezTo>
                    <a:pt x="0" y="65"/>
                    <a:pt x="4" y="73"/>
                    <a:pt x="11" y="78"/>
                  </a:cubicBezTo>
                  <a:cubicBezTo>
                    <a:pt x="17" y="84"/>
                    <a:pt x="16" y="94"/>
                    <a:pt x="19" y="101"/>
                  </a:cubicBezTo>
                  <a:cubicBezTo>
                    <a:pt x="20" y="105"/>
                    <a:pt x="23" y="110"/>
                    <a:pt x="24" y="114"/>
                  </a:cubicBezTo>
                  <a:cubicBezTo>
                    <a:pt x="26" y="118"/>
                    <a:pt x="24" y="122"/>
                    <a:pt x="23" y="126"/>
                  </a:cubicBezTo>
                  <a:cubicBezTo>
                    <a:pt x="21" y="133"/>
                    <a:pt x="19" y="147"/>
                    <a:pt x="26" y="151"/>
                  </a:cubicBezTo>
                  <a:cubicBezTo>
                    <a:pt x="29" y="154"/>
                    <a:pt x="33" y="151"/>
                    <a:pt x="37" y="156"/>
                  </a:cubicBezTo>
                  <a:cubicBezTo>
                    <a:pt x="40" y="159"/>
                    <a:pt x="39" y="162"/>
                    <a:pt x="44" y="164"/>
                  </a:cubicBezTo>
                  <a:cubicBezTo>
                    <a:pt x="49" y="165"/>
                    <a:pt x="52" y="165"/>
                    <a:pt x="54" y="161"/>
                  </a:cubicBezTo>
                  <a:cubicBezTo>
                    <a:pt x="56" y="157"/>
                    <a:pt x="57" y="153"/>
                    <a:pt x="60" y="149"/>
                  </a:cubicBezTo>
                  <a:cubicBezTo>
                    <a:pt x="63" y="145"/>
                    <a:pt x="67" y="143"/>
                    <a:pt x="70" y="140"/>
                  </a:cubicBezTo>
                  <a:cubicBezTo>
                    <a:pt x="73" y="137"/>
                    <a:pt x="75" y="134"/>
                    <a:pt x="79" y="132"/>
                  </a:cubicBezTo>
                  <a:cubicBezTo>
                    <a:pt x="87" y="128"/>
                    <a:pt x="91" y="122"/>
                    <a:pt x="101" y="120"/>
                  </a:cubicBezTo>
                  <a:cubicBezTo>
                    <a:pt x="116" y="117"/>
                    <a:pt x="136" y="114"/>
                    <a:pt x="146" y="101"/>
                  </a:cubicBezTo>
                  <a:cubicBezTo>
                    <a:pt x="148" y="99"/>
                    <a:pt x="150" y="93"/>
                    <a:pt x="149" y="91"/>
                  </a:cubicBezTo>
                  <a:cubicBezTo>
                    <a:pt x="146" y="86"/>
                    <a:pt x="139" y="88"/>
                    <a:pt x="136" y="87"/>
                  </a:cubicBezTo>
                  <a:cubicBezTo>
                    <a:pt x="131" y="86"/>
                    <a:pt x="128" y="82"/>
                    <a:pt x="126" y="78"/>
                  </a:cubicBezTo>
                  <a:cubicBezTo>
                    <a:pt x="124" y="75"/>
                    <a:pt x="120" y="70"/>
                    <a:pt x="119" y="66"/>
                  </a:cubicBezTo>
                  <a:cubicBezTo>
                    <a:pt x="118" y="62"/>
                    <a:pt x="118" y="58"/>
                    <a:pt x="118" y="54"/>
                  </a:cubicBezTo>
                  <a:cubicBezTo>
                    <a:pt x="117" y="48"/>
                    <a:pt x="112" y="48"/>
                    <a:pt x="108" y="45"/>
                  </a:cubicBezTo>
                  <a:cubicBezTo>
                    <a:pt x="104" y="41"/>
                    <a:pt x="102" y="38"/>
                    <a:pt x="96" y="36"/>
                  </a:cubicBezTo>
                  <a:cubicBezTo>
                    <a:pt x="91" y="33"/>
                    <a:pt x="91" y="30"/>
                    <a:pt x="87" y="26"/>
                  </a:cubicBezTo>
                  <a:cubicBezTo>
                    <a:pt x="85" y="23"/>
                    <a:pt x="80" y="22"/>
                    <a:pt x="76" y="20"/>
                  </a:cubicBezTo>
                  <a:cubicBezTo>
                    <a:pt x="73" y="18"/>
                    <a:pt x="70" y="15"/>
                    <a:pt x="66" y="13"/>
                  </a:cubicBezTo>
                  <a:cubicBezTo>
                    <a:pt x="63" y="11"/>
                    <a:pt x="59" y="12"/>
                    <a:pt x="55" y="11"/>
                  </a:cubicBezTo>
                  <a:cubicBezTo>
                    <a:pt x="50" y="11"/>
                    <a:pt x="44" y="10"/>
                    <a:pt x="40" y="6"/>
                  </a:cubicBezTo>
                  <a:cubicBezTo>
                    <a:pt x="35" y="2"/>
                    <a:pt x="34" y="0"/>
                    <a:pt x="26" y="2"/>
                  </a:cubicBezTo>
                  <a:cubicBezTo>
                    <a:pt x="21" y="4"/>
                    <a:pt x="17" y="6"/>
                    <a:pt x="19" y="12"/>
                  </a:cubicBezTo>
                  <a:cubicBezTo>
                    <a:pt x="20" y="18"/>
                    <a:pt x="22" y="20"/>
                    <a:pt x="21" y="26"/>
                  </a:cubicBezTo>
                  <a:cubicBezTo>
                    <a:pt x="20" y="30"/>
                    <a:pt x="21" y="34"/>
                    <a:pt x="21" y="38"/>
                  </a:cubicBezTo>
                  <a:cubicBezTo>
                    <a:pt x="21" y="42"/>
                    <a:pt x="13" y="60"/>
                    <a:pt x="6" y="5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2" name="Freeform 898"/>
            <p:cNvSpPr>
              <a:spLocks/>
            </p:cNvSpPr>
            <p:nvPr/>
          </p:nvSpPr>
          <p:spPr bwMode="auto">
            <a:xfrm>
              <a:off x="6925744" y="2880469"/>
              <a:ext cx="92420" cy="62261"/>
            </a:xfrm>
            <a:custGeom>
              <a:avLst/>
              <a:gdLst>
                <a:gd name="T0" fmla="*/ 20 w 92"/>
                <a:gd name="T1" fmla="*/ 35 h 62"/>
                <a:gd name="T2" fmla="*/ 31 w 92"/>
                <a:gd name="T3" fmla="*/ 41 h 62"/>
                <a:gd name="T4" fmla="*/ 35 w 92"/>
                <a:gd name="T5" fmla="*/ 55 h 62"/>
                <a:gd name="T6" fmla="*/ 59 w 92"/>
                <a:gd name="T7" fmla="*/ 58 h 62"/>
                <a:gd name="T8" fmla="*/ 83 w 92"/>
                <a:gd name="T9" fmla="*/ 47 h 62"/>
                <a:gd name="T10" fmla="*/ 68 w 92"/>
                <a:gd name="T11" fmla="*/ 28 h 62"/>
                <a:gd name="T12" fmla="*/ 51 w 92"/>
                <a:gd name="T13" fmla="*/ 22 h 62"/>
                <a:gd name="T14" fmla="*/ 33 w 92"/>
                <a:gd name="T15" fmla="*/ 20 h 62"/>
                <a:gd name="T16" fmla="*/ 20 w 92"/>
                <a:gd name="T17" fmla="*/ 9 h 62"/>
                <a:gd name="T18" fmla="*/ 6 w 92"/>
                <a:gd name="T19" fmla="*/ 18 h 62"/>
                <a:gd name="T20" fmla="*/ 20 w 92"/>
                <a:gd name="T21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62">
                  <a:moveTo>
                    <a:pt x="20" y="35"/>
                  </a:moveTo>
                  <a:cubicBezTo>
                    <a:pt x="24" y="36"/>
                    <a:pt x="29" y="37"/>
                    <a:pt x="31" y="41"/>
                  </a:cubicBezTo>
                  <a:cubicBezTo>
                    <a:pt x="34" y="45"/>
                    <a:pt x="33" y="50"/>
                    <a:pt x="35" y="55"/>
                  </a:cubicBezTo>
                  <a:cubicBezTo>
                    <a:pt x="38" y="62"/>
                    <a:pt x="53" y="61"/>
                    <a:pt x="59" y="58"/>
                  </a:cubicBezTo>
                  <a:cubicBezTo>
                    <a:pt x="66" y="55"/>
                    <a:pt x="77" y="53"/>
                    <a:pt x="83" y="47"/>
                  </a:cubicBezTo>
                  <a:cubicBezTo>
                    <a:pt x="92" y="38"/>
                    <a:pt x="76" y="30"/>
                    <a:pt x="68" y="28"/>
                  </a:cubicBezTo>
                  <a:cubicBezTo>
                    <a:pt x="63" y="26"/>
                    <a:pt x="56" y="25"/>
                    <a:pt x="51" y="22"/>
                  </a:cubicBezTo>
                  <a:cubicBezTo>
                    <a:pt x="44" y="20"/>
                    <a:pt x="40" y="20"/>
                    <a:pt x="33" y="20"/>
                  </a:cubicBezTo>
                  <a:cubicBezTo>
                    <a:pt x="24" y="20"/>
                    <a:pt x="25" y="15"/>
                    <a:pt x="20" y="9"/>
                  </a:cubicBezTo>
                  <a:cubicBezTo>
                    <a:pt x="15" y="0"/>
                    <a:pt x="9" y="13"/>
                    <a:pt x="6" y="18"/>
                  </a:cubicBezTo>
                  <a:cubicBezTo>
                    <a:pt x="0" y="28"/>
                    <a:pt x="10" y="33"/>
                    <a:pt x="20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3" name="Freeform 899"/>
            <p:cNvSpPr>
              <a:spLocks/>
            </p:cNvSpPr>
            <p:nvPr/>
          </p:nvSpPr>
          <p:spPr bwMode="auto">
            <a:xfrm>
              <a:off x="6919907" y="2935920"/>
              <a:ext cx="26267" cy="17511"/>
            </a:xfrm>
            <a:custGeom>
              <a:avLst/>
              <a:gdLst>
                <a:gd name="T0" fmla="*/ 24 w 26"/>
                <a:gd name="T1" fmla="*/ 4 h 18"/>
                <a:gd name="T2" fmla="*/ 24 w 26"/>
                <a:gd name="T3" fmla="*/ 15 h 18"/>
                <a:gd name="T4" fmla="*/ 10 w 26"/>
                <a:gd name="T5" fmla="*/ 17 h 18"/>
                <a:gd name="T6" fmla="*/ 24 w 26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24" y="4"/>
                  </a:moveTo>
                  <a:cubicBezTo>
                    <a:pt x="26" y="6"/>
                    <a:pt x="26" y="12"/>
                    <a:pt x="24" y="15"/>
                  </a:cubicBezTo>
                  <a:cubicBezTo>
                    <a:pt x="21" y="15"/>
                    <a:pt x="14" y="18"/>
                    <a:pt x="10" y="17"/>
                  </a:cubicBezTo>
                  <a:cubicBezTo>
                    <a:pt x="0" y="13"/>
                    <a:pt x="19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4" name="Freeform 900"/>
            <p:cNvSpPr>
              <a:spLocks/>
            </p:cNvSpPr>
            <p:nvPr/>
          </p:nvSpPr>
          <p:spPr bwMode="auto">
            <a:xfrm>
              <a:off x="6846945" y="2861985"/>
              <a:ext cx="84637" cy="24321"/>
            </a:xfrm>
            <a:custGeom>
              <a:avLst/>
              <a:gdLst>
                <a:gd name="T0" fmla="*/ 1 w 84"/>
                <a:gd name="T1" fmla="*/ 24 h 24"/>
                <a:gd name="T2" fmla="*/ 15 w 84"/>
                <a:gd name="T3" fmla="*/ 19 h 24"/>
                <a:gd name="T4" fmla="*/ 31 w 84"/>
                <a:gd name="T5" fmla="*/ 19 h 24"/>
                <a:gd name="T6" fmla="*/ 45 w 84"/>
                <a:gd name="T7" fmla="*/ 21 h 24"/>
                <a:gd name="T8" fmla="*/ 57 w 84"/>
                <a:gd name="T9" fmla="*/ 24 h 24"/>
                <a:gd name="T10" fmla="*/ 70 w 84"/>
                <a:gd name="T11" fmla="*/ 18 h 24"/>
                <a:gd name="T12" fmla="*/ 81 w 84"/>
                <a:gd name="T13" fmla="*/ 11 h 24"/>
                <a:gd name="T14" fmla="*/ 74 w 84"/>
                <a:gd name="T15" fmla="*/ 3 h 24"/>
                <a:gd name="T16" fmla="*/ 57 w 84"/>
                <a:gd name="T17" fmla="*/ 6 h 24"/>
                <a:gd name="T18" fmla="*/ 43 w 84"/>
                <a:gd name="T19" fmla="*/ 3 h 24"/>
                <a:gd name="T20" fmla="*/ 24 w 84"/>
                <a:gd name="T21" fmla="*/ 6 h 24"/>
                <a:gd name="T22" fmla="*/ 9 w 84"/>
                <a:gd name="T23" fmla="*/ 5 h 24"/>
                <a:gd name="T24" fmla="*/ 1 w 84"/>
                <a:gd name="T2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24">
                  <a:moveTo>
                    <a:pt x="1" y="24"/>
                  </a:moveTo>
                  <a:cubicBezTo>
                    <a:pt x="7" y="24"/>
                    <a:pt x="10" y="20"/>
                    <a:pt x="15" y="19"/>
                  </a:cubicBezTo>
                  <a:cubicBezTo>
                    <a:pt x="20" y="17"/>
                    <a:pt x="26" y="19"/>
                    <a:pt x="31" y="19"/>
                  </a:cubicBezTo>
                  <a:cubicBezTo>
                    <a:pt x="36" y="19"/>
                    <a:pt x="40" y="20"/>
                    <a:pt x="45" y="21"/>
                  </a:cubicBezTo>
                  <a:cubicBezTo>
                    <a:pt x="49" y="22"/>
                    <a:pt x="53" y="24"/>
                    <a:pt x="57" y="24"/>
                  </a:cubicBezTo>
                  <a:cubicBezTo>
                    <a:pt x="63" y="24"/>
                    <a:pt x="65" y="21"/>
                    <a:pt x="70" y="18"/>
                  </a:cubicBezTo>
                  <a:cubicBezTo>
                    <a:pt x="74" y="16"/>
                    <a:pt x="79" y="15"/>
                    <a:pt x="81" y="11"/>
                  </a:cubicBezTo>
                  <a:cubicBezTo>
                    <a:pt x="84" y="6"/>
                    <a:pt x="79" y="3"/>
                    <a:pt x="74" y="3"/>
                  </a:cubicBezTo>
                  <a:cubicBezTo>
                    <a:pt x="67" y="4"/>
                    <a:pt x="64" y="7"/>
                    <a:pt x="57" y="6"/>
                  </a:cubicBezTo>
                  <a:cubicBezTo>
                    <a:pt x="51" y="5"/>
                    <a:pt x="48" y="2"/>
                    <a:pt x="43" y="3"/>
                  </a:cubicBezTo>
                  <a:cubicBezTo>
                    <a:pt x="36" y="4"/>
                    <a:pt x="31" y="8"/>
                    <a:pt x="24" y="6"/>
                  </a:cubicBezTo>
                  <a:cubicBezTo>
                    <a:pt x="18" y="4"/>
                    <a:pt x="14" y="0"/>
                    <a:pt x="9" y="5"/>
                  </a:cubicBezTo>
                  <a:cubicBezTo>
                    <a:pt x="4" y="9"/>
                    <a:pt x="0" y="17"/>
                    <a:pt x="1" y="2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5" name="Freeform 901"/>
            <p:cNvSpPr>
              <a:spLocks/>
            </p:cNvSpPr>
            <p:nvPr/>
          </p:nvSpPr>
          <p:spPr bwMode="auto">
            <a:xfrm>
              <a:off x="6884885" y="2896034"/>
              <a:ext cx="34050" cy="28212"/>
            </a:xfrm>
            <a:custGeom>
              <a:avLst/>
              <a:gdLst>
                <a:gd name="T0" fmla="*/ 23 w 34"/>
                <a:gd name="T1" fmla="*/ 28 h 28"/>
                <a:gd name="T2" fmla="*/ 28 w 34"/>
                <a:gd name="T3" fmla="*/ 24 h 28"/>
                <a:gd name="T4" fmla="*/ 33 w 34"/>
                <a:gd name="T5" fmla="*/ 18 h 28"/>
                <a:gd name="T6" fmla="*/ 28 w 34"/>
                <a:gd name="T7" fmla="*/ 12 h 28"/>
                <a:gd name="T8" fmla="*/ 24 w 34"/>
                <a:gd name="T9" fmla="*/ 5 h 28"/>
                <a:gd name="T10" fmla="*/ 14 w 34"/>
                <a:gd name="T11" fmla="*/ 5 h 28"/>
                <a:gd name="T12" fmla="*/ 1 w 34"/>
                <a:gd name="T13" fmla="*/ 6 h 28"/>
                <a:gd name="T14" fmla="*/ 5 w 34"/>
                <a:gd name="T15" fmla="*/ 12 h 28"/>
                <a:gd name="T16" fmla="*/ 14 w 34"/>
                <a:gd name="T17" fmla="*/ 19 h 28"/>
                <a:gd name="T18" fmla="*/ 23 w 34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8">
                  <a:moveTo>
                    <a:pt x="23" y="28"/>
                  </a:moveTo>
                  <a:cubicBezTo>
                    <a:pt x="26" y="27"/>
                    <a:pt x="26" y="25"/>
                    <a:pt x="28" y="24"/>
                  </a:cubicBezTo>
                  <a:cubicBezTo>
                    <a:pt x="32" y="21"/>
                    <a:pt x="34" y="24"/>
                    <a:pt x="33" y="18"/>
                  </a:cubicBezTo>
                  <a:cubicBezTo>
                    <a:pt x="32" y="14"/>
                    <a:pt x="29" y="14"/>
                    <a:pt x="28" y="12"/>
                  </a:cubicBezTo>
                  <a:cubicBezTo>
                    <a:pt x="26" y="8"/>
                    <a:pt x="29" y="7"/>
                    <a:pt x="24" y="5"/>
                  </a:cubicBezTo>
                  <a:cubicBezTo>
                    <a:pt x="21" y="4"/>
                    <a:pt x="17" y="6"/>
                    <a:pt x="14" y="5"/>
                  </a:cubicBezTo>
                  <a:cubicBezTo>
                    <a:pt x="10" y="5"/>
                    <a:pt x="3" y="0"/>
                    <a:pt x="1" y="6"/>
                  </a:cubicBezTo>
                  <a:cubicBezTo>
                    <a:pt x="0" y="10"/>
                    <a:pt x="3" y="11"/>
                    <a:pt x="5" y="12"/>
                  </a:cubicBezTo>
                  <a:cubicBezTo>
                    <a:pt x="9" y="15"/>
                    <a:pt x="12" y="16"/>
                    <a:pt x="14" y="19"/>
                  </a:cubicBezTo>
                  <a:cubicBezTo>
                    <a:pt x="17" y="24"/>
                    <a:pt x="16" y="28"/>
                    <a:pt x="23" y="2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6" name="Freeform 902"/>
            <p:cNvSpPr>
              <a:spLocks/>
            </p:cNvSpPr>
            <p:nvPr/>
          </p:nvSpPr>
          <p:spPr bwMode="auto">
            <a:xfrm>
              <a:off x="7543495" y="2829882"/>
              <a:ext cx="31131" cy="21402"/>
            </a:xfrm>
            <a:custGeom>
              <a:avLst/>
              <a:gdLst>
                <a:gd name="T0" fmla="*/ 31 w 31"/>
                <a:gd name="T1" fmla="*/ 1 h 21"/>
                <a:gd name="T2" fmla="*/ 14 w 31"/>
                <a:gd name="T3" fmla="*/ 7 h 21"/>
                <a:gd name="T4" fmla="*/ 5 w 31"/>
                <a:gd name="T5" fmla="*/ 12 h 21"/>
                <a:gd name="T6" fmla="*/ 2 w 31"/>
                <a:gd name="T7" fmla="*/ 19 h 21"/>
                <a:gd name="T8" fmla="*/ 13 w 31"/>
                <a:gd name="T9" fmla="*/ 16 h 21"/>
                <a:gd name="T10" fmla="*/ 31 w 31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">
                  <a:moveTo>
                    <a:pt x="31" y="1"/>
                  </a:moveTo>
                  <a:cubicBezTo>
                    <a:pt x="24" y="0"/>
                    <a:pt x="20" y="4"/>
                    <a:pt x="14" y="7"/>
                  </a:cubicBezTo>
                  <a:cubicBezTo>
                    <a:pt x="11" y="8"/>
                    <a:pt x="8" y="9"/>
                    <a:pt x="5" y="12"/>
                  </a:cubicBezTo>
                  <a:cubicBezTo>
                    <a:pt x="4" y="13"/>
                    <a:pt x="0" y="17"/>
                    <a:pt x="2" y="19"/>
                  </a:cubicBezTo>
                  <a:cubicBezTo>
                    <a:pt x="3" y="21"/>
                    <a:pt x="11" y="17"/>
                    <a:pt x="13" y="16"/>
                  </a:cubicBezTo>
                  <a:cubicBezTo>
                    <a:pt x="19" y="14"/>
                    <a:pt x="30" y="9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7" name="Freeform 903"/>
            <p:cNvSpPr>
              <a:spLocks/>
            </p:cNvSpPr>
            <p:nvPr/>
          </p:nvSpPr>
          <p:spPr bwMode="auto">
            <a:xfrm>
              <a:off x="9245958" y="1703341"/>
              <a:ext cx="973" cy="97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8" name="Freeform 904"/>
            <p:cNvSpPr>
              <a:spLocks/>
            </p:cNvSpPr>
            <p:nvPr/>
          </p:nvSpPr>
          <p:spPr bwMode="auto">
            <a:xfrm>
              <a:off x="9027070" y="2827936"/>
              <a:ext cx="50587" cy="97283"/>
            </a:xfrm>
            <a:custGeom>
              <a:avLst/>
              <a:gdLst>
                <a:gd name="T0" fmla="*/ 23 w 50"/>
                <a:gd name="T1" fmla="*/ 50 h 97"/>
                <a:gd name="T2" fmla="*/ 32 w 50"/>
                <a:gd name="T3" fmla="*/ 63 h 97"/>
                <a:gd name="T4" fmla="*/ 39 w 50"/>
                <a:gd name="T5" fmla="*/ 80 h 97"/>
                <a:gd name="T6" fmla="*/ 49 w 50"/>
                <a:gd name="T7" fmla="*/ 97 h 97"/>
                <a:gd name="T8" fmla="*/ 38 w 50"/>
                <a:gd name="T9" fmla="*/ 70 h 97"/>
                <a:gd name="T10" fmla="*/ 27 w 50"/>
                <a:gd name="T11" fmla="*/ 45 h 97"/>
                <a:gd name="T12" fmla="*/ 13 w 50"/>
                <a:gd name="T13" fmla="*/ 21 h 97"/>
                <a:gd name="T14" fmla="*/ 3 w 50"/>
                <a:gd name="T15" fmla="*/ 0 h 97"/>
                <a:gd name="T16" fmla="*/ 8 w 50"/>
                <a:gd name="T17" fmla="*/ 27 h 97"/>
                <a:gd name="T18" fmla="*/ 13 w 50"/>
                <a:gd name="T19" fmla="*/ 42 h 97"/>
                <a:gd name="T20" fmla="*/ 23 w 50"/>
                <a:gd name="T21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7">
                  <a:moveTo>
                    <a:pt x="23" y="50"/>
                  </a:moveTo>
                  <a:cubicBezTo>
                    <a:pt x="29" y="54"/>
                    <a:pt x="30" y="56"/>
                    <a:pt x="32" y="63"/>
                  </a:cubicBezTo>
                  <a:cubicBezTo>
                    <a:pt x="33" y="69"/>
                    <a:pt x="36" y="75"/>
                    <a:pt x="39" y="80"/>
                  </a:cubicBezTo>
                  <a:cubicBezTo>
                    <a:pt x="42" y="85"/>
                    <a:pt x="45" y="94"/>
                    <a:pt x="49" y="97"/>
                  </a:cubicBezTo>
                  <a:cubicBezTo>
                    <a:pt x="50" y="86"/>
                    <a:pt x="45" y="79"/>
                    <a:pt x="38" y="70"/>
                  </a:cubicBezTo>
                  <a:cubicBezTo>
                    <a:pt x="33" y="63"/>
                    <a:pt x="30" y="53"/>
                    <a:pt x="27" y="45"/>
                  </a:cubicBezTo>
                  <a:cubicBezTo>
                    <a:pt x="23" y="36"/>
                    <a:pt x="17" y="29"/>
                    <a:pt x="13" y="21"/>
                  </a:cubicBezTo>
                  <a:cubicBezTo>
                    <a:pt x="10" y="14"/>
                    <a:pt x="9" y="5"/>
                    <a:pt x="3" y="0"/>
                  </a:cubicBezTo>
                  <a:cubicBezTo>
                    <a:pt x="0" y="7"/>
                    <a:pt x="6" y="19"/>
                    <a:pt x="8" y="27"/>
                  </a:cubicBezTo>
                  <a:cubicBezTo>
                    <a:pt x="9" y="32"/>
                    <a:pt x="12" y="37"/>
                    <a:pt x="13" y="42"/>
                  </a:cubicBezTo>
                  <a:cubicBezTo>
                    <a:pt x="17" y="42"/>
                    <a:pt x="20" y="48"/>
                    <a:pt x="23" y="5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99" name="Freeform 905"/>
            <p:cNvSpPr>
              <a:spLocks/>
            </p:cNvSpPr>
            <p:nvPr/>
          </p:nvSpPr>
          <p:spPr bwMode="auto">
            <a:xfrm>
              <a:off x="9246931" y="1704314"/>
              <a:ext cx="14593" cy="10701"/>
            </a:xfrm>
            <a:custGeom>
              <a:avLst/>
              <a:gdLst>
                <a:gd name="T0" fmla="*/ 9 w 15"/>
                <a:gd name="T1" fmla="*/ 11 h 11"/>
                <a:gd name="T2" fmla="*/ 0 w 15"/>
                <a:gd name="T3" fmla="*/ 0 h 11"/>
                <a:gd name="T4" fmla="*/ 2 w 15"/>
                <a:gd name="T5" fmla="*/ 2 h 11"/>
                <a:gd name="T6" fmla="*/ 9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9" y="11"/>
                  </a:moveTo>
                  <a:cubicBezTo>
                    <a:pt x="15" y="4"/>
                    <a:pt x="5" y="2"/>
                    <a:pt x="0" y="0"/>
                  </a:cubicBezTo>
                  <a:cubicBezTo>
                    <a:pt x="1" y="0"/>
                    <a:pt x="1" y="1"/>
                    <a:pt x="2" y="2"/>
                  </a:cubicBezTo>
                  <a:cubicBezTo>
                    <a:pt x="4" y="4"/>
                    <a:pt x="4" y="11"/>
                    <a:pt x="9" y="1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0" name="Freeform 906"/>
            <p:cNvSpPr>
              <a:spLocks/>
            </p:cNvSpPr>
            <p:nvPr/>
          </p:nvSpPr>
          <p:spPr bwMode="auto">
            <a:xfrm>
              <a:off x="9039717" y="2868795"/>
              <a:ext cx="1946" cy="3891"/>
            </a:xfrm>
            <a:custGeom>
              <a:avLst/>
              <a:gdLst>
                <a:gd name="T0" fmla="*/ 1 w 2"/>
                <a:gd name="T1" fmla="*/ 1 h 4"/>
                <a:gd name="T2" fmla="*/ 0 w 2"/>
                <a:gd name="T3" fmla="*/ 1 h 4"/>
                <a:gd name="T4" fmla="*/ 2 w 2"/>
                <a:gd name="T5" fmla="*/ 4 h 4"/>
                <a:gd name="T6" fmla="*/ 1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2"/>
                    <a:pt x="1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1" name="Freeform 907"/>
            <p:cNvSpPr>
              <a:spLocks/>
            </p:cNvSpPr>
            <p:nvPr/>
          </p:nvSpPr>
          <p:spPr bwMode="auto">
            <a:xfrm>
              <a:off x="5568639" y="386126"/>
              <a:ext cx="600240" cy="407617"/>
            </a:xfrm>
            <a:custGeom>
              <a:avLst/>
              <a:gdLst>
                <a:gd name="T0" fmla="*/ 99 w 596"/>
                <a:gd name="T1" fmla="*/ 326 h 405"/>
                <a:gd name="T2" fmla="*/ 176 w 596"/>
                <a:gd name="T3" fmla="*/ 344 h 405"/>
                <a:gd name="T4" fmla="*/ 250 w 596"/>
                <a:gd name="T5" fmla="*/ 366 h 405"/>
                <a:gd name="T6" fmla="*/ 315 w 596"/>
                <a:gd name="T7" fmla="*/ 360 h 405"/>
                <a:gd name="T8" fmla="*/ 502 w 596"/>
                <a:gd name="T9" fmla="*/ 403 h 405"/>
                <a:gd name="T10" fmla="*/ 205 w 596"/>
                <a:gd name="T11" fmla="*/ 11 h 405"/>
                <a:gd name="T12" fmla="*/ 206 w 596"/>
                <a:gd name="T13" fmla="*/ 22 h 405"/>
                <a:gd name="T14" fmla="*/ 210 w 596"/>
                <a:gd name="T15" fmla="*/ 30 h 405"/>
                <a:gd name="T16" fmla="*/ 212 w 596"/>
                <a:gd name="T17" fmla="*/ 49 h 405"/>
                <a:gd name="T18" fmla="*/ 204 w 596"/>
                <a:gd name="T19" fmla="*/ 66 h 405"/>
                <a:gd name="T20" fmla="*/ 200 w 596"/>
                <a:gd name="T21" fmla="*/ 86 h 405"/>
                <a:gd name="T22" fmla="*/ 215 w 596"/>
                <a:gd name="T23" fmla="*/ 110 h 405"/>
                <a:gd name="T24" fmla="*/ 205 w 596"/>
                <a:gd name="T25" fmla="*/ 112 h 405"/>
                <a:gd name="T26" fmla="*/ 181 w 596"/>
                <a:gd name="T27" fmla="*/ 130 h 405"/>
                <a:gd name="T28" fmla="*/ 173 w 596"/>
                <a:gd name="T29" fmla="*/ 156 h 405"/>
                <a:gd name="T30" fmla="*/ 165 w 596"/>
                <a:gd name="T31" fmla="*/ 168 h 405"/>
                <a:gd name="T32" fmla="*/ 169 w 596"/>
                <a:gd name="T33" fmla="*/ 131 h 405"/>
                <a:gd name="T34" fmla="*/ 175 w 596"/>
                <a:gd name="T35" fmla="*/ 103 h 405"/>
                <a:gd name="T36" fmla="*/ 159 w 596"/>
                <a:gd name="T37" fmla="*/ 131 h 405"/>
                <a:gd name="T38" fmla="*/ 165 w 596"/>
                <a:gd name="T39" fmla="*/ 101 h 405"/>
                <a:gd name="T40" fmla="*/ 181 w 596"/>
                <a:gd name="T41" fmla="*/ 76 h 405"/>
                <a:gd name="T42" fmla="*/ 168 w 596"/>
                <a:gd name="T43" fmla="*/ 85 h 405"/>
                <a:gd name="T44" fmla="*/ 157 w 596"/>
                <a:gd name="T45" fmla="*/ 73 h 405"/>
                <a:gd name="T46" fmla="*/ 131 w 596"/>
                <a:gd name="T47" fmla="*/ 63 h 405"/>
                <a:gd name="T48" fmla="*/ 104 w 596"/>
                <a:gd name="T49" fmla="*/ 54 h 405"/>
                <a:gd name="T50" fmla="*/ 77 w 596"/>
                <a:gd name="T51" fmla="*/ 42 h 405"/>
                <a:gd name="T52" fmla="*/ 67 w 596"/>
                <a:gd name="T53" fmla="*/ 32 h 405"/>
                <a:gd name="T54" fmla="*/ 45 w 596"/>
                <a:gd name="T55" fmla="*/ 10 h 405"/>
                <a:gd name="T56" fmla="*/ 34 w 596"/>
                <a:gd name="T57" fmla="*/ 47 h 405"/>
                <a:gd name="T58" fmla="*/ 46 w 596"/>
                <a:gd name="T59" fmla="*/ 73 h 405"/>
                <a:gd name="T60" fmla="*/ 33 w 596"/>
                <a:gd name="T61" fmla="*/ 130 h 405"/>
                <a:gd name="T62" fmla="*/ 27 w 596"/>
                <a:gd name="T63" fmla="*/ 167 h 405"/>
                <a:gd name="T64" fmla="*/ 46 w 596"/>
                <a:gd name="T65" fmla="*/ 163 h 405"/>
                <a:gd name="T66" fmla="*/ 32 w 596"/>
                <a:gd name="T67" fmla="*/ 172 h 405"/>
                <a:gd name="T68" fmla="*/ 31 w 596"/>
                <a:gd name="T69" fmla="*/ 200 h 405"/>
                <a:gd name="T70" fmla="*/ 16 w 596"/>
                <a:gd name="T71" fmla="*/ 208 h 405"/>
                <a:gd name="T72" fmla="*/ 19 w 596"/>
                <a:gd name="T73" fmla="*/ 185 h 405"/>
                <a:gd name="T74" fmla="*/ 3 w 596"/>
                <a:gd name="T75" fmla="*/ 186 h 405"/>
                <a:gd name="T76" fmla="*/ 3 w 596"/>
                <a:gd name="T77" fmla="*/ 222 h 405"/>
                <a:gd name="T78" fmla="*/ 36 w 596"/>
                <a:gd name="T79" fmla="*/ 233 h 405"/>
                <a:gd name="T80" fmla="*/ 64 w 596"/>
                <a:gd name="T81" fmla="*/ 249 h 405"/>
                <a:gd name="T82" fmla="*/ 86 w 596"/>
                <a:gd name="T83" fmla="*/ 278 h 405"/>
                <a:gd name="T84" fmla="*/ 90 w 596"/>
                <a:gd name="T85" fmla="*/ 3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405">
                  <a:moveTo>
                    <a:pt x="90" y="305"/>
                  </a:moveTo>
                  <a:cubicBezTo>
                    <a:pt x="87" y="310"/>
                    <a:pt x="83" y="311"/>
                    <a:pt x="88" y="316"/>
                  </a:cubicBezTo>
                  <a:cubicBezTo>
                    <a:pt x="90" y="319"/>
                    <a:pt x="96" y="324"/>
                    <a:pt x="99" y="326"/>
                  </a:cubicBezTo>
                  <a:cubicBezTo>
                    <a:pt x="107" y="332"/>
                    <a:pt x="119" y="331"/>
                    <a:pt x="128" y="337"/>
                  </a:cubicBezTo>
                  <a:cubicBezTo>
                    <a:pt x="138" y="342"/>
                    <a:pt x="150" y="339"/>
                    <a:pt x="161" y="340"/>
                  </a:cubicBezTo>
                  <a:cubicBezTo>
                    <a:pt x="166" y="340"/>
                    <a:pt x="173" y="340"/>
                    <a:pt x="176" y="344"/>
                  </a:cubicBezTo>
                  <a:cubicBezTo>
                    <a:pt x="180" y="348"/>
                    <a:pt x="179" y="354"/>
                    <a:pt x="185" y="356"/>
                  </a:cubicBezTo>
                  <a:cubicBezTo>
                    <a:pt x="196" y="359"/>
                    <a:pt x="211" y="355"/>
                    <a:pt x="222" y="356"/>
                  </a:cubicBezTo>
                  <a:cubicBezTo>
                    <a:pt x="232" y="358"/>
                    <a:pt x="241" y="364"/>
                    <a:pt x="250" y="366"/>
                  </a:cubicBezTo>
                  <a:cubicBezTo>
                    <a:pt x="260" y="368"/>
                    <a:pt x="273" y="370"/>
                    <a:pt x="283" y="369"/>
                  </a:cubicBezTo>
                  <a:cubicBezTo>
                    <a:pt x="289" y="369"/>
                    <a:pt x="294" y="369"/>
                    <a:pt x="299" y="368"/>
                  </a:cubicBezTo>
                  <a:cubicBezTo>
                    <a:pt x="304" y="366"/>
                    <a:pt x="310" y="360"/>
                    <a:pt x="315" y="360"/>
                  </a:cubicBezTo>
                  <a:cubicBezTo>
                    <a:pt x="318" y="372"/>
                    <a:pt x="327" y="364"/>
                    <a:pt x="335" y="363"/>
                  </a:cubicBezTo>
                  <a:cubicBezTo>
                    <a:pt x="345" y="361"/>
                    <a:pt x="358" y="360"/>
                    <a:pt x="367" y="365"/>
                  </a:cubicBezTo>
                  <a:cubicBezTo>
                    <a:pt x="373" y="368"/>
                    <a:pt x="501" y="401"/>
                    <a:pt x="502" y="403"/>
                  </a:cubicBezTo>
                  <a:cubicBezTo>
                    <a:pt x="503" y="405"/>
                    <a:pt x="578" y="160"/>
                    <a:pt x="596" y="102"/>
                  </a:cubicBezTo>
                  <a:cubicBezTo>
                    <a:pt x="404" y="61"/>
                    <a:pt x="249" y="23"/>
                    <a:pt x="205" y="0"/>
                  </a:cubicBezTo>
                  <a:cubicBezTo>
                    <a:pt x="205" y="3"/>
                    <a:pt x="204" y="7"/>
                    <a:pt x="205" y="11"/>
                  </a:cubicBezTo>
                  <a:cubicBezTo>
                    <a:pt x="205" y="13"/>
                    <a:pt x="206" y="13"/>
                    <a:pt x="208" y="14"/>
                  </a:cubicBezTo>
                  <a:cubicBezTo>
                    <a:pt x="209" y="15"/>
                    <a:pt x="211" y="16"/>
                    <a:pt x="211" y="18"/>
                  </a:cubicBezTo>
                  <a:cubicBezTo>
                    <a:pt x="210" y="20"/>
                    <a:pt x="208" y="21"/>
                    <a:pt x="206" y="22"/>
                  </a:cubicBezTo>
                  <a:cubicBezTo>
                    <a:pt x="204" y="24"/>
                    <a:pt x="200" y="30"/>
                    <a:pt x="200" y="33"/>
                  </a:cubicBezTo>
                  <a:cubicBezTo>
                    <a:pt x="201" y="36"/>
                    <a:pt x="203" y="33"/>
                    <a:pt x="204" y="32"/>
                  </a:cubicBezTo>
                  <a:cubicBezTo>
                    <a:pt x="206" y="31"/>
                    <a:pt x="209" y="31"/>
                    <a:pt x="210" y="30"/>
                  </a:cubicBezTo>
                  <a:cubicBezTo>
                    <a:pt x="213" y="28"/>
                    <a:pt x="218" y="21"/>
                    <a:pt x="218" y="28"/>
                  </a:cubicBezTo>
                  <a:cubicBezTo>
                    <a:pt x="219" y="34"/>
                    <a:pt x="215" y="34"/>
                    <a:pt x="212" y="38"/>
                  </a:cubicBezTo>
                  <a:cubicBezTo>
                    <a:pt x="209" y="41"/>
                    <a:pt x="212" y="45"/>
                    <a:pt x="212" y="49"/>
                  </a:cubicBezTo>
                  <a:cubicBezTo>
                    <a:pt x="212" y="52"/>
                    <a:pt x="211" y="51"/>
                    <a:pt x="209" y="52"/>
                  </a:cubicBezTo>
                  <a:cubicBezTo>
                    <a:pt x="206" y="53"/>
                    <a:pt x="207" y="54"/>
                    <a:pt x="207" y="57"/>
                  </a:cubicBezTo>
                  <a:cubicBezTo>
                    <a:pt x="208" y="60"/>
                    <a:pt x="206" y="64"/>
                    <a:pt x="204" y="66"/>
                  </a:cubicBezTo>
                  <a:cubicBezTo>
                    <a:pt x="203" y="68"/>
                    <a:pt x="201" y="69"/>
                    <a:pt x="200" y="71"/>
                  </a:cubicBezTo>
                  <a:cubicBezTo>
                    <a:pt x="199" y="73"/>
                    <a:pt x="199" y="75"/>
                    <a:pt x="198" y="77"/>
                  </a:cubicBezTo>
                  <a:cubicBezTo>
                    <a:pt x="198" y="79"/>
                    <a:pt x="196" y="86"/>
                    <a:pt x="200" y="86"/>
                  </a:cubicBezTo>
                  <a:cubicBezTo>
                    <a:pt x="204" y="85"/>
                    <a:pt x="206" y="77"/>
                    <a:pt x="209" y="83"/>
                  </a:cubicBezTo>
                  <a:cubicBezTo>
                    <a:pt x="210" y="86"/>
                    <a:pt x="209" y="92"/>
                    <a:pt x="209" y="95"/>
                  </a:cubicBezTo>
                  <a:cubicBezTo>
                    <a:pt x="210" y="101"/>
                    <a:pt x="212" y="106"/>
                    <a:pt x="215" y="110"/>
                  </a:cubicBezTo>
                  <a:cubicBezTo>
                    <a:pt x="217" y="114"/>
                    <a:pt x="216" y="118"/>
                    <a:pt x="215" y="121"/>
                  </a:cubicBezTo>
                  <a:cubicBezTo>
                    <a:pt x="214" y="125"/>
                    <a:pt x="209" y="131"/>
                    <a:pt x="208" y="125"/>
                  </a:cubicBezTo>
                  <a:cubicBezTo>
                    <a:pt x="208" y="121"/>
                    <a:pt x="207" y="116"/>
                    <a:pt x="205" y="112"/>
                  </a:cubicBezTo>
                  <a:cubicBezTo>
                    <a:pt x="204" y="108"/>
                    <a:pt x="198" y="110"/>
                    <a:pt x="195" y="112"/>
                  </a:cubicBezTo>
                  <a:cubicBezTo>
                    <a:pt x="192" y="114"/>
                    <a:pt x="189" y="119"/>
                    <a:pt x="188" y="122"/>
                  </a:cubicBezTo>
                  <a:cubicBezTo>
                    <a:pt x="188" y="127"/>
                    <a:pt x="186" y="128"/>
                    <a:pt x="181" y="130"/>
                  </a:cubicBezTo>
                  <a:cubicBezTo>
                    <a:pt x="178" y="132"/>
                    <a:pt x="176" y="136"/>
                    <a:pt x="177" y="140"/>
                  </a:cubicBezTo>
                  <a:cubicBezTo>
                    <a:pt x="179" y="144"/>
                    <a:pt x="182" y="147"/>
                    <a:pt x="181" y="151"/>
                  </a:cubicBezTo>
                  <a:cubicBezTo>
                    <a:pt x="180" y="155"/>
                    <a:pt x="177" y="154"/>
                    <a:pt x="173" y="156"/>
                  </a:cubicBezTo>
                  <a:cubicBezTo>
                    <a:pt x="170" y="158"/>
                    <a:pt x="169" y="161"/>
                    <a:pt x="170" y="165"/>
                  </a:cubicBezTo>
                  <a:cubicBezTo>
                    <a:pt x="170" y="166"/>
                    <a:pt x="171" y="169"/>
                    <a:pt x="169" y="170"/>
                  </a:cubicBezTo>
                  <a:cubicBezTo>
                    <a:pt x="167" y="171"/>
                    <a:pt x="166" y="169"/>
                    <a:pt x="165" y="168"/>
                  </a:cubicBezTo>
                  <a:cubicBezTo>
                    <a:pt x="161" y="163"/>
                    <a:pt x="161" y="159"/>
                    <a:pt x="163" y="154"/>
                  </a:cubicBezTo>
                  <a:cubicBezTo>
                    <a:pt x="164" y="149"/>
                    <a:pt x="168" y="147"/>
                    <a:pt x="170" y="142"/>
                  </a:cubicBezTo>
                  <a:cubicBezTo>
                    <a:pt x="171" y="138"/>
                    <a:pt x="167" y="135"/>
                    <a:pt x="169" y="131"/>
                  </a:cubicBezTo>
                  <a:cubicBezTo>
                    <a:pt x="170" y="128"/>
                    <a:pt x="175" y="125"/>
                    <a:pt x="177" y="122"/>
                  </a:cubicBezTo>
                  <a:cubicBezTo>
                    <a:pt x="179" y="119"/>
                    <a:pt x="178" y="115"/>
                    <a:pt x="178" y="112"/>
                  </a:cubicBezTo>
                  <a:cubicBezTo>
                    <a:pt x="178" y="108"/>
                    <a:pt x="179" y="104"/>
                    <a:pt x="175" y="103"/>
                  </a:cubicBezTo>
                  <a:cubicBezTo>
                    <a:pt x="171" y="102"/>
                    <a:pt x="167" y="108"/>
                    <a:pt x="166" y="111"/>
                  </a:cubicBezTo>
                  <a:cubicBezTo>
                    <a:pt x="163" y="116"/>
                    <a:pt x="163" y="122"/>
                    <a:pt x="162" y="127"/>
                  </a:cubicBezTo>
                  <a:cubicBezTo>
                    <a:pt x="161" y="129"/>
                    <a:pt x="161" y="131"/>
                    <a:pt x="159" y="131"/>
                  </a:cubicBezTo>
                  <a:cubicBezTo>
                    <a:pt x="156" y="131"/>
                    <a:pt x="155" y="129"/>
                    <a:pt x="155" y="127"/>
                  </a:cubicBezTo>
                  <a:cubicBezTo>
                    <a:pt x="153" y="122"/>
                    <a:pt x="156" y="117"/>
                    <a:pt x="159" y="112"/>
                  </a:cubicBezTo>
                  <a:cubicBezTo>
                    <a:pt x="161" y="108"/>
                    <a:pt x="162" y="104"/>
                    <a:pt x="165" y="101"/>
                  </a:cubicBezTo>
                  <a:cubicBezTo>
                    <a:pt x="169" y="98"/>
                    <a:pt x="172" y="94"/>
                    <a:pt x="174" y="90"/>
                  </a:cubicBezTo>
                  <a:cubicBezTo>
                    <a:pt x="176" y="87"/>
                    <a:pt x="175" y="84"/>
                    <a:pt x="178" y="81"/>
                  </a:cubicBezTo>
                  <a:cubicBezTo>
                    <a:pt x="179" y="79"/>
                    <a:pt x="181" y="78"/>
                    <a:pt x="181" y="76"/>
                  </a:cubicBezTo>
                  <a:cubicBezTo>
                    <a:pt x="181" y="74"/>
                    <a:pt x="180" y="72"/>
                    <a:pt x="179" y="71"/>
                  </a:cubicBezTo>
                  <a:cubicBezTo>
                    <a:pt x="173" y="68"/>
                    <a:pt x="174" y="79"/>
                    <a:pt x="174" y="81"/>
                  </a:cubicBezTo>
                  <a:cubicBezTo>
                    <a:pt x="175" y="85"/>
                    <a:pt x="171" y="90"/>
                    <a:pt x="168" y="85"/>
                  </a:cubicBezTo>
                  <a:cubicBezTo>
                    <a:pt x="166" y="81"/>
                    <a:pt x="165" y="78"/>
                    <a:pt x="164" y="74"/>
                  </a:cubicBezTo>
                  <a:cubicBezTo>
                    <a:pt x="164" y="72"/>
                    <a:pt x="164" y="70"/>
                    <a:pt x="161" y="69"/>
                  </a:cubicBezTo>
                  <a:cubicBezTo>
                    <a:pt x="159" y="68"/>
                    <a:pt x="158" y="71"/>
                    <a:pt x="157" y="73"/>
                  </a:cubicBezTo>
                  <a:cubicBezTo>
                    <a:pt x="156" y="76"/>
                    <a:pt x="153" y="80"/>
                    <a:pt x="152" y="75"/>
                  </a:cubicBezTo>
                  <a:cubicBezTo>
                    <a:pt x="151" y="71"/>
                    <a:pt x="147" y="64"/>
                    <a:pt x="143" y="63"/>
                  </a:cubicBezTo>
                  <a:cubicBezTo>
                    <a:pt x="139" y="62"/>
                    <a:pt x="134" y="63"/>
                    <a:pt x="131" y="63"/>
                  </a:cubicBezTo>
                  <a:cubicBezTo>
                    <a:pt x="125" y="62"/>
                    <a:pt x="120" y="60"/>
                    <a:pt x="114" y="61"/>
                  </a:cubicBezTo>
                  <a:cubicBezTo>
                    <a:pt x="112" y="61"/>
                    <a:pt x="110" y="62"/>
                    <a:pt x="109" y="61"/>
                  </a:cubicBezTo>
                  <a:cubicBezTo>
                    <a:pt x="107" y="59"/>
                    <a:pt x="106" y="56"/>
                    <a:pt x="104" y="54"/>
                  </a:cubicBezTo>
                  <a:cubicBezTo>
                    <a:pt x="103" y="52"/>
                    <a:pt x="101" y="50"/>
                    <a:pt x="98" y="48"/>
                  </a:cubicBezTo>
                  <a:cubicBezTo>
                    <a:pt x="95" y="46"/>
                    <a:pt x="92" y="46"/>
                    <a:pt x="88" y="46"/>
                  </a:cubicBezTo>
                  <a:cubicBezTo>
                    <a:pt x="84" y="45"/>
                    <a:pt x="80" y="44"/>
                    <a:pt x="77" y="42"/>
                  </a:cubicBezTo>
                  <a:cubicBezTo>
                    <a:pt x="75" y="41"/>
                    <a:pt x="74" y="41"/>
                    <a:pt x="73" y="40"/>
                  </a:cubicBezTo>
                  <a:cubicBezTo>
                    <a:pt x="72" y="39"/>
                    <a:pt x="72" y="37"/>
                    <a:pt x="71" y="36"/>
                  </a:cubicBezTo>
                  <a:cubicBezTo>
                    <a:pt x="70" y="35"/>
                    <a:pt x="68" y="33"/>
                    <a:pt x="67" y="32"/>
                  </a:cubicBezTo>
                  <a:cubicBezTo>
                    <a:pt x="64" y="30"/>
                    <a:pt x="61" y="28"/>
                    <a:pt x="60" y="24"/>
                  </a:cubicBezTo>
                  <a:cubicBezTo>
                    <a:pt x="58" y="19"/>
                    <a:pt x="54" y="15"/>
                    <a:pt x="50" y="11"/>
                  </a:cubicBezTo>
                  <a:cubicBezTo>
                    <a:pt x="49" y="10"/>
                    <a:pt x="47" y="8"/>
                    <a:pt x="45" y="10"/>
                  </a:cubicBezTo>
                  <a:cubicBezTo>
                    <a:pt x="44" y="13"/>
                    <a:pt x="45" y="17"/>
                    <a:pt x="45" y="20"/>
                  </a:cubicBezTo>
                  <a:cubicBezTo>
                    <a:pt x="44" y="25"/>
                    <a:pt x="45" y="32"/>
                    <a:pt x="43" y="37"/>
                  </a:cubicBezTo>
                  <a:cubicBezTo>
                    <a:pt x="41" y="42"/>
                    <a:pt x="34" y="41"/>
                    <a:pt x="34" y="47"/>
                  </a:cubicBezTo>
                  <a:cubicBezTo>
                    <a:pt x="34" y="50"/>
                    <a:pt x="36" y="52"/>
                    <a:pt x="37" y="54"/>
                  </a:cubicBezTo>
                  <a:cubicBezTo>
                    <a:pt x="40" y="56"/>
                    <a:pt x="41" y="58"/>
                    <a:pt x="42" y="61"/>
                  </a:cubicBezTo>
                  <a:cubicBezTo>
                    <a:pt x="43" y="65"/>
                    <a:pt x="45" y="69"/>
                    <a:pt x="46" y="73"/>
                  </a:cubicBezTo>
                  <a:cubicBezTo>
                    <a:pt x="46" y="78"/>
                    <a:pt x="45" y="82"/>
                    <a:pt x="45" y="87"/>
                  </a:cubicBezTo>
                  <a:cubicBezTo>
                    <a:pt x="44" y="96"/>
                    <a:pt x="44" y="105"/>
                    <a:pt x="40" y="114"/>
                  </a:cubicBezTo>
                  <a:cubicBezTo>
                    <a:pt x="37" y="118"/>
                    <a:pt x="34" y="125"/>
                    <a:pt x="33" y="130"/>
                  </a:cubicBezTo>
                  <a:cubicBezTo>
                    <a:pt x="33" y="135"/>
                    <a:pt x="35" y="140"/>
                    <a:pt x="32" y="145"/>
                  </a:cubicBezTo>
                  <a:cubicBezTo>
                    <a:pt x="30" y="150"/>
                    <a:pt x="24" y="152"/>
                    <a:pt x="22" y="158"/>
                  </a:cubicBezTo>
                  <a:cubicBezTo>
                    <a:pt x="21" y="161"/>
                    <a:pt x="21" y="167"/>
                    <a:pt x="27" y="167"/>
                  </a:cubicBezTo>
                  <a:cubicBezTo>
                    <a:pt x="29" y="167"/>
                    <a:pt x="31" y="166"/>
                    <a:pt x="32" y="164"/>
                  </a:cubicBezTo>
                  <a:cubicBezTo>
                    <a:pt x="33" y="162"/>
                    <a:pt x="32" y="159"/>
                    <a:pt x="33" y="158"/>
                  </a:cubicBezTo>
                  <a:cubicBezTo>
                    <a:pt x="37" y="155"/>
                    <a:pt x="44" y="161"/>
                    <a:pt x="46" y="163"/>
                  </a:cubicBezTo>
                  <a:cubicBezTo>
                    <a:pt x="47" y="165"/>
                    <a:pt x="47" y="167"/>
                    <a:pt x="47" y="169"/>
                  </a:cubicBezTo>
                  <a:cubicBezTo>
                    <a:pt x="47" y="171"/>
                    <a:pt x="44" y="171"/>
                    <a:pt x="42" y="172"/>
                  </a:cubicBezTo>
                  <a:cubicBezTo>
                    <a:pt x="39" y="173"/>
                    <a:pt x="35" y="172"/>
                    <a:pt x="32" y="172"/>
                  </a:cubicBezTo>
                  <a:cubicBezTo>
                    <a:pt x="26" y="173"/>
                    <a:pt x="32" y="178"/>
                    <a:pt x="34" y="180"/>
                  </a:cubicBezTo>
                  <a:cubicBezTo>
                    <a:pt x="36" y="183"/>
                    <a:pt x="37" y="185"/>
                    <a:pt x="38" y="188"/>
                  </a:cubicBezTo>
                  <a:cubicBezTo>
                    <a:pt x="42" y="195"/>
                    <a:pt x="37" y="198"/>
                    <a:pt x="31" y="200"/>
                  </a:cubicBezTo>
                  <a:cubicBezTo>
                    <a:pt x="27" y="202"/>
                    <a:pt x="25" y="206"/>
                    <a:pt x="24" y="210"/>
                  </a:cubicBezTo>
                  <a:cubicBezTo>
                    <a:pt x="23" y="212"/>
                    <a:pt x="21" y="221"/>
                    <a:pt x="18" y="220"/>
                  </a:cubicBezTo>
                  <a:cubicBezTo>
                    <a:pt x="14" y="219"/>
                    <a:pt x="16" y="210"/>
                    <a:pt x="16" y="208"/>
                  </a:cubicBezTo>
                  <a:cubicBezTo>
                    <a:pt x="17" y="204"/>
                    <a:pt x="17" y="200"/>
                    <a:pt x="16" y="196"/>
                  </a:cubicBezTo>
                  <a:cubicBezTo>
                    <a:pt x="15" y="194"/>
                    <a:pt x="14" y="193"/>
                    <a:pt x="16" y="191"/>
                  </a:cubicBezTo>
                  <a:cubicBezTo>
                    <a:pt x="17" y="189"/>
                    <a:pt x="19" y="187"/>
                    <a:pt x="19" y="185"/>
                  </a:cubicBezTo>
                  <a:cubicBezTo>
                    <a:pt x="20" y="181"/>
                    <a:pt x="19" y="177"/>
                    <a:pt x="14" y="177"/>
                  </a:cubicBezTo>
                  <a:cubicBezTo>
                    <a:pt x="10" y="176"/>
                    <a:pt x="3" y="176"/>
                    <a:pt x="1" y="181"/>
                  </a:cubicBezTo>
                  <a:cubicBezTo>
                    <a:pt x="0" y="184"/>
                    <a:pt x="1" y="184"/>
                    <a:pt x="3" y="186"/>
                  </a:cubicBezTo>
                  <a:cubicBezTo>
                    <a:pt x="5" y="188"/>
                    <a:pt x="6" y="190"/>
                    <a:pt x="7" y="193"/>
                  </a:cubicBezTo>
                  <a:cubicBezTo>
                    <a:pt x="8" y="197"/>
                    <a:pt x="8" y="203"/>
                    <a:pt x="6" y="207"/>
                  </a:cubicBezTo>
                  <a:cubicBezTo>
                    <a:pt x="5" y="212"/>
                    <a:pt x="2" y="217"/>
                    <a:pt x="3" y="222"/>
                  </a:cubicBezTo>
                  <a:cubicBezTo>
                    <a:pt x="4" y="226"/>
                    <a:pt x="7" y="230"/>
                    <a:pt x="11" y="231"/>
                  </a:cubicBezTo>
                  <a:cubicBezTo>
                    <a:pt x="16" y="232"/>
                    <a:pt x="21" y="230"/>
                    <a:pt x="26" y="229"/>
                  </a:cubicBezTo>
                  <a:cubicBezTo>
                    <a:pt x="30" y="228"/>
                    <a:pt x="33" y="230"/>
                    <a:pt x="36" y="233"/>
                  </a:cubicBezTo>
                  <a:cubicBezTo>
                    <a:pt x="42" y="239"/>
                    <a:pt x="47" y="243"/>
                    <a:pt x="55" y="245"/>
                  </a:cubicBezTo>
                  <a:cubicBezTo>
                    <a:pt x="57" y="245"/>
                    <a:pt x="59" y="245"/>
                    <a:pt x="60" y="246"/>
                  </a:cubicBezTo>
                  <a:cubicBezTo>
                    <a:pt x="62" y="247"/>
                    <a:pt x="62" y="248"/>
                    <a:pt x="64" y="249"/>
                  </a:cubicBezTo>
                  <a:cubicBezTo>
                    <a:pt x="64" y="249"/>
                    <a:pt x="65" y="249"/>
                    <a:pt x="66" y="250"/>
                  </a:cubicBezTo>
                  <a:cubicBezTo>
                    <a:pt x="71" y="252"/>
                    <a:pt x="75" y="254"/>
                    <a:pt x="79" y="257"/>
                  </a:cubicBezTo>
                  <a:cubicBezTo>
                    <a:pt x="86" y="261"/>
                    <a:pt x="90" y="270"/>
                    <a:pt x="86" y="278"/>
                  </a:cubicBezTo>
                  <a:cubicBezTo>
                    <a:pt x="86" y="277"/>
                    <a:pt x="85" y="277"/>
                    <a:pt x="85" y="276"/>
                  </a:cubicBezTo>
                  <a:cubicBezTo>
                    <a:pt x="85" y="277"/>
                    <a:pt x="85" y="278"/>
                    <a:pt x="85" y="279"/>
                  </a:cubicBezTo>
                  <a:cubicBezTo>
                    <a:pt x="87" y="288"/>
                    <a:pt x="95" y="296"/>
                    <a:pt x="90" y="30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2" name="Freeform 908"/>
            <p:cNvSpPr>
              <a:spLocks/>
            </p:cNvSpPr>
            <p:nvPr/>
          </p:nvSpPr>
          <p:spPr bwMode="auto">
            <a:xfrm>
              <a:off x="7949168" y="2724816"/>
              <a:ext cx="37941" cy="17511"/>
            </a:xfrm>
            <a:custGeom>
              <a:avLst/>
              <a:gdLst>
                <a:gd name="T0" fmla="*/ 18 w 37"/>
                <a:gd name="T1" fmla="*/ 15 h 17"/>
                <a:gd name="T2" fmla="*/ 31 w 37"/>
                <a:gd name="T3" fmla="*/ 5 h 17"/>
                <a:gd name="T4" fmla="*/ 10 w 37"/>
                <a:gd name="T5" fmla="*/ 0 h 17"/>
                <a:gd name="T6" fmla="*/ 5 w 37"/>
                <a:gd name="T7" fmla="*/ 8 h 17"/>
                <a:gd name="T8" fmla="*/ 18 w 3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">
                  <a:moveTo>
                    <a:pt x="18" y="15"/>
                  </a:moveTo>
                  <a:cubicBezTo>
                    <a:pt x="22" y="15"/>
                    <a:pt x="37" y="12"/>
                    <a:pt x="31" y="5"/>
                  </a:cubicBezTo>
                  <a:cubicBezTo>
                    <a:pt x="26" y="0"/>
                    <a:pt x="16" y="1"/>
                    <a:pt x="10" y="0"/>
                  </a:cubicBezTo>
                  <a:cubicBezTo>
                    <a:pt x="10" y="3"/>
                    <a:pt x="6" y="6"/>
                    <a:pt x="5" y="8"/>
                  </a:cubicBezTo>
                  <a:cubicBezTo>
                    <a:pt x="0" y="17"/>
                    <a:pt x="12" y="15"/>
                    <a:pt x="18" y="1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3" name="Freeform 909"/>
            <p:cNvSpPr>
              <a:spLocks/>
            </p:cNvSpPr>
            <p:nvPr/>
          </p:nvSpPr>
          <p:spPr bwMode="auto">
            <a:xfrm>
              <a:off x="7959869" y="27248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4" name="Freeform 910"/>
            <p:cNvSpPr>
              <a:spLocks/>
            </p:cNvSpPr>
            <p:nvPr/>
          </p:nvSpPr>
          <p:spPr bwMode="auto">
            <a:xfrm>
              <a:off x="5387691" y="621552"/>
              <a:ext cx="727681" cy="579808"/>
            </a:xfrm>
            <a:custGeom>
              <a:avLst/>
              <a:gdLst>
                <a:gd name="T0" fmla="*/ 637 w 723"/>
                <a:gd name="T1" fmla="*/ 358 h 576"/>
                <a:gd name="T2" fmla="*/ 654 w 723"/>
                <a:gd name="T3" fmla="*/ 326 h 576"/>
                <a:gd name="T4" fmla="*/ 685 w 723"/>
                <a:gd name="T5" fmla="*/ 253 h 576"/>
                <a:gd name="T6" fmla="*/ 714 w 723"/>
                <a:gd name="T7" fmla="*/ 227 h 576"/>
                <a:gd name="T8" fmla="*/ 694 w 723"/>
                <a:gd name="T9" fmla="*/ 189 h 576"/>
                <a:gd name="T10" fmla="*/ 547 w 723"/>
                <a:gd name="T11" fmla="*/ 131 h 576"/>
                <a:gd name="T12" fmla="*/ 495 w 723"/>
                <a:gd name="T13" fmla="*/ 126 h 576"/>
                <a:gd name="T14" fmla="*/ 463 w 723"/>
                <a:gd name="T15" fmla="*/ 135 h 576"/>
                <a:gd name="T16" fmla="*/ 402 w 723"/>
                <a:gd name="T17" fmla="*/ 122 h 576"/>
                <a:gd name="T18" fmla="*/ 356 w 723"/>
                <a:gd name="T19" fmla="*/ 110 h 576"/>
                <a:gd name="T20" fmla="*/ 308 w 723"/>
                <a:gd name="T21" fmla="*/ 103 h 576"/>
                <a:gd name="T22" fmla="*/ 268 w 723"/>
                <a:gd name="T23" fmla="*/ 82 h 576"/>
                <a:gd name="T24" fmla="*/ 265 w 723"/>
                <a:gd name="T25" fmla="*/ 45 h 576"/>
                <a:gd name="T26" fmla="*/ 263 w 723"/>
                <a:gd name="T27" fmla="*/ 38 h 576"/>
                <a:gd name="T28" fmla="*/ 240 w 723"/>
                <a:gd name="T29" fmla="*/ 25 h 576"/>
                <a:gd name="T30" fmla="*/ 209 w 723"/>
                <a:gd name="T31" fmla="*/ 11 h 576"/>
                <a:gd name="T32" fmla="*/ 186 w 723"/>
                <a:gd name="T33" fmla="*/ 3 h 576"/>
                <a:gd name="T34" fmla="*/ 182 w 723"/>
                <a:gd name="T35" fmla="*/ 31 h 576"/>
                <a:gd name="T36" fmla="*/ 179 w 723"/>
                <a:gd name="T37" fmla="*/ 45 h 576"/>
                <a:gd name="T38" fmla="*/ 156 w 723"/>
                <a:gd name="T39" fmla="*/ 73 h 576"/>
                <a:gd name="T40" fmla="*/ 140 w 723"/>
                <a:gd name="T41" fmla="*/ 101 h 576"/>
                <a:gd name="T42" fmla="*/ 126 w 723"/>
                <a:gd name="T43" fmla="*/ 142 h 576"/>
                <a:gd name="T44" fmla="*/ 116 w 723"/>
                <a:gd name="T45" fmla="*/ 162 h 576"/>
                <a:gd name="T46" fmla="*/ 107 w 723"/>
                <a:gd name="T47" fmla="*/ 178 h 576"/>
                <a:gd name="T48" fmla="*/ 108 w 723"/>
                <a:gd name="T49" fmla="*/ 193 h 576"/>
                <a:gd name="T50" fmla="*/ 94 w 723"/>
                <a:gd name="T51" fmla="*/ 209 h 576"/>
                <a:gd name="T52" fmla="*/ 85 w 723"/>
                <a:gd name="T53" fmla="*/ 224 h 576"/>
                <a:gd name="T54" fmla="*/ 78 w 723"/>
                <a:gd name="T55" fmla="*/ 233 h 576"/>
                <a:gd name="T56" fmla="*/ 69 w 723"/>
                <a:gd name="T57" fmla="*/ 250 h 576"/>
                <a:gd name="T58" fmla="*/ 60 w 723"/>
                <a:gd name="T59" fmla="*/ 258 h 576"/>
                <a:gd name="T60" fmla="*/ 53 w 723"/>
                <a:gd name="T61" fmla="*/ 274 h 576"/>
                <a:gd name="T62" fmla="*/ 40 w 723"/>
                <a:gd name="T63" fmla="*/ 301 h 576"/>
                <a:gd name="T64" fmla="*/ 22 w 723"/>
                <a:gd name="T65" fmla="*/ 315 h 576"/>
                <a:gd name="T66" fmla="*/ 1 w 723"/>
                <a:gd name="T67" fmla="*/ 325 h 576"/>
                <a:gd name="T68" fmla="*/ 9 w 723"/>
                <a:gd name="T69" fmla="*/ 340 h 576"/>
                <a:gd name="T70" fmla="*/ 17 w 723"/>
                <a:gd name="T71" fmla="*/ 356 h 576"/>
                <a:gd name="T72" fmla="*/ 17 w 723"/>
                <a:gd name="T73" fmla="*/ 369 h 576"/>
                <a:gd name="T74" fmla="*/ 10 w 723"/>
                <a:gd name="T75" fmla="*/ 381 h 576"/>
                <a:gd name="T76" fmla="*/ 11 w 723"/>
                <a:gd name="T77" fmla="*/ 402 h 576"/>
                <a:gd name="T78" fmla="*/ 579 w 723"/>
                <a:gd name="T7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3" h="576">
                  <a:moveTo>
                    <a:pt x="636" y="378"/>
                  </a:moveTo>
                  <a:cubicBezTo>
                    <a:pt x="635" y="377"/>
                    <a:pt x="633" y="368"/>
                    <a:pt x="637" y="358"/>
                  </a:cubicBezTo>
                  <a:cubicBezTo>
                    <a:pt x="640" y="348"/>
                    <a:pt x="638" y="345"/>
                    <a:pt x="645" y="338"/>
                  </a:cubicBezTo>
                  <a:cubicBezTo>
                    <a:pt x="651" y="331"/>
                    <a:pt x="649" y="346"/>
                    <a:pt x="654" y="326"/>
                  </a:cubicBezTo>
                  <a:cubicBezTo>
                    <a:pt x="659" y="306"/>
                    <a:pt x="662" y="307"/>
                    <a:pt x="669" y="286"/>
                  </a:cubicBezTo>
                  <a:cubicBezTo>
                    <a:pt x="676" y="265"/>
                    <a:pt x="668" y="264"/>
                    <a:pt x="685" y="253"/>
                  </a:cubicBezTo>
                  <a:cubicBezTo>
                    <a:pt x="702" y="241"/>
                    <a:pt x="695" y="247"/>
                    <a:pt x="705" y="241"/>
                  </a:cubicBezTo>
                  <a:cubicBezTo>
                    <a:pt x="715" y="236"/>
                    <a:pt x="723" y="242"/>
                    <a:pt x="714" y="227"/>
                  </a:cubicBezTo>
                  <a:cubicBezTo>
                    <a:pt x="705" y="213"/>
                    <a:pt x="697" y="213"/>
                    <a:pt x="698" y="202"/>
                  </a:cubicBezTo>
                  <a:cubicBezTo>
                    <a:pt x="699" y="191"/>
                    <a:pt x="701" y="197"/>
                    <a:pt x="694" y="189"/>
                  </a:cubicBezTo>
                  <a:cubicBezTo>
                    <a:pt x="689" y="184"/>
                    <a:pt x="682" y="176"/>
                    <a:pt x="679" y="168"/>
                  </a:cubicBezTo>
                  <a:cubicBezTo>
                    <a:pt x="659" y="161"/>
                    <a:pt x="552" y="133"/>
                    <a:pt x="547" y="131"/>
                  </a:cubicBezTo>
                  <a:cubicBezTo>
                    <a:pt x="538" y="126"/>
                    <a:pt x="525" y="127"/>
                    <a:pt x="515" y="129"/>
                  </a:cubicBezTo>
                  <a:cubicBezTo>
                    <a:pt x="507" y="130"/>
                    <a:pt x="498" y="138"/>
                    <a:pt x="495" y="126"/>
                  </a:cubicBezTo>
                  <a:cubicBezTo>
                    <a:pt x="490" y="126"/>
                    <a:pt x="484" y="132"/>
                    <a:pt x="479" y="134"/>
                  </a:cubicBezTo>
                  <a:cubicBezTo>
                    <a:pt x="474" y="135"/>
                    <a:pt x="469" y="135"/>
                    <a:pt x="463" y="135"/>
                  </a:cubicBezTo>
                  <a:cubicBezTo>
                    <a:pt x="453" y="136"/>
                    <a:pt x="440" y="134"/>
                    <a:pt x="430" y="132"/>
                  </a:cubicBezTo>
                  <a:cubicBezTo>
                    <a:pt x="421" y="130"/>
                    <a:pt x="412" y="124"/>
                    <a:pt x="402" y="122"/>
                  </a:cubicBezTo>
                  <a:cubicBezTo>
                    <a:pt x="391" y="121"/>
                    <a:pt x="376" y="125"/>
                    <a:pt x="365" y="122"/>
                  </a:cubicBezTo>
                  <a:cubicBezTo>
                    <a:pt x="359" y="120"/>
                    <a:pt x="360" y="114"/>
                    <a:pt x="356" y="110"/>
                  </a:cubicBezTo>
                  <a:cubicBezTo>
                    <a:pt x="353" y="106"/>
                    <a:pt x="346" y="106"/>
                    <a:pt x="341" y="106"/>
                  </a:cubicBezTo>
                  <a:cubicBezTo>
                    <a:pt x="330" y="105"/>
                    <a:pt x="318" y="108"/>
                    <a:pt x="308" y="103"/>
                  </a:cubicBezTo>
                  <a:cubicBezTo>
                    <a:pt x="299" y="97"/>
                    <a:pt x="287" y="98"/>
                    <a:pt x="279" y="92"/>
                  </a:cubicBezTo>
                  <a:cubicBezTo>
                    <a:pt x="276" y="90"/>
                    <a:pt x="270" y="85"/>
                    <a:pt x="268" y="82"/>
                  </a:cubicBezTo>
                  <a:cubicBezTo>
                    <a:pt x="263" y="77"/>
                    <a:pt x="267" y="76"/>
                    <a:pt x="270" y="71"/>
                  </a:cubicBezTo>
                  <a:cubicBezTo>
                    <a:pt x="275" y="62"/>
                    <a:pt x="267" y="54"/>
                    <a:pt x="265" y="45"/>
                  </a:cubicBezTo>
                  <a:cubicBezTo>
                    <a:pt x="265" y="44"/>
                    <a:pt x="265" y="43"/>
                    <a:pt x="265" y="42"/>
                  </a:cubicBezTo>
                  <a:cubicBezTo>
                    <a:pt x="264" y="41"/>
                    <a:pt x="264" y="39"/>
                    <a:pt x="263" y="38"/>
                  </a:cubicBezTo>
                  <a:cubicBezTo>
                    <a:pt x="262" y="36"/>
                    <a:pt x="260" y="34"/>
                    <a:pt x="258" y="32"/>
                  </a:cubicBezTo>
                  <a:cubicBezTo>
                    <a:pt x="253" y="29"/>
                    <a:pt x="247" y="26"/>
                    <a:pt x="240" y="25"/>
                  </a:cubicBezTo>
                  <a:cubicBezTo>
                    <a:pt x="234" y="23"/>
                    <a:pt x="229" y="21"/>
                    <a:pt x="223" y="18"/>
                  </a:cubicBezTo>
                  <a:cubicBezTo>
                    <a:pt x="219" y="15"/>
                    <a:pt x="215" y="12"/>
                    <a:pt x="209" y="11"/>
                  </a:cubicBezTo>
                  <a:cubicBezTo>
                    <a:pt x="205" y="9"/>
                    <a:pt x="201" y="7"/>
                    <a:pt x="197" y="4"/>
                  </a:cubicBezTo>
                  <a:cubicBezTo>
                    <a:pt x="193" y="2"/>
                    <a:pt x="190" y="0"/>
                    <a:pt x="186" y="3"/>
                  </a:cubicBezTo>
                  <a:cubicBezTo>
                    <a:pt x="182" y="5"/>
                    <a:pt x="182" y="11"/>
                    <a:pt x="182" y="15"/>
                  </a:cubicBezTo>
                  <a:cubicBezTo>
                    <a:pt x="182" y="20"/>
                    <a:pt x="183" y="26"/>
                    <a:pt x="182" y="31"/>
                  </a:cubicBezTo>
                  <a:cubicBezTo>
                    <a:pt x="182" y="33"/>
                    <a:pt x="182" y="36"/>
                    <a:pt x="182" y="38"/>
                  </a:cubicBezTo>
                  <a:cubicBezTo>
                    <a:pt x="181" y="40"/>
                    <a:pt x="180" y="43"/>
                    <a:pt x="179" y="45"/>
                  </a:cubicBezTo>
                  <a:cubicBezTo>
                    <a:pt x="177" y="49"/>
                    <a:pt x="174" y="53"/>
                    <a:pt x="170" y="57"/>
                  </a:cubicBezTo>
                  <a:cubicBezTo>
                    <a:pt x="166" y="62"/>
                    <a:pt x="161" y="68"/>
                    <a:pt x="156" y="73"/>
                  </a:cubicBezTo>
                  <a:cubicBezTo>
                    <a:pt x="151" y="78"/>
                    <a:pt x="147" y="85"/>
                    <a:pt x="146" y="92"/>
                  </a:cubicBezTo>
                  <a:cubicBezTo>
                    <a:pt x="145" y="96"/>
                    <a:pt x="143" y="98"/>
                    <a:pt x="140" y="101"/>
                  </a:cubicBezTo>
                  <a:cubicBezTo>
                    <a:pt x="136" y="105"/>
                    <a:pt x="135" y="109"/>
                    <a:pt x="133" y="113"/>
                  </a:cubicBezTo>
                  <a:cubicBezTo>
                    <a:pt x="129" y="122"/>
                    <a:pt x="129" y="132"/>
                    <a:pt x="126" y="142"/>
                  </a:cubicBezTo>
                  <a:cubicBezTo>
                    <a:pt x="123" y="147"/>
                    <a:pt x="120" y="151"/>
                    <a:pt x="117" y="156"/>
                  </a:cubicBezTo>
                  <a:cubicBezTo>
                    <a:pt x="116" y="158"/>
                    <a:pt x="116" y="160"/>
                    <a:pt x="116" y="162"/>
                  </a:cubicBezTo>
                  <a:cubicBezTo>
                    <a:pt x="115" y="164"/>
                    <a:pt x="114" y="166"/>
                    <a:pt x="113" y="168"/>
                  </a:cubicBezTo>
                  <a:cubicBezTo>
                    <a:pt x="111" y="172"/>
                    <a:pt x="107" y="173"/>
                    <a:pt x="107" y="178"/>
                  </a:cubicBezTo>
                  <a:cubicBezTo>
                    <a:pt x="107" y="182"/>
                    <a:pt x="112" y="185"/>
                    <a:pt x="111" y="189"/>
                  </a:cubicBezTo>
                  <a:cubicBezTo>
                    <a:pt x="111" y="192"/>
                    <a:pt x="110" y="192"/>
                    <a:pt x="108" y="193"/>
                  </a:cubicBezTo>
                  <a:cubicBezTo>
                    <a:pt x="105" y="195"/>
                    <a:pt x="103" y="197"/>
                    <a:pt x="101" y="198"/>
                  </a:cubicBezTo>
                  <a:cubicBezTo>
                    <a:pt x="97" y="201"/>
                    <a:pt x="94" y="204"/>
                    <a:pt x="94" y="209"/>
                  </a:cubicBezTo>
                  <a:cubicBezTo>
                    <a:pt x="94" y="214"/>
                    <a:pt x="93" y="217"/>
                    <a:pt x="90" y="221"/>
                  </a:cubicBezTo>
                  <a:cubicBezTo>
                    <a:pt x="88" y="223"/>
                    <a:pt x="87" y="224"/>
                    <a:pt x="85" y="224"/>
                  </a:cubicBezTo>
                  <a:cubicBezTo>
                    <a:pt x="83" y="225"/>
                    <a:pt x="81" y="226"/>
                    <a:pt x="80" y="228"/>
                  </a:cubicBezTo>
                  <a:cubicBezTo>
                    <a:pt x="78" y="229"/>
                    <a:pt x="78" y="231"/>
                    <a:pt x="78" y="233"/>
                  </a:cubicBezTo>
                  <a:cubicBezTo>
                    <a:pt x="77" y="235"/>
                    <a:pt x="76" y="237"/>
                    <a:pt x="75" y="239"/>
                  </a:cubicBezTo>
                  <a:cubicBezTo>
                    <a:pt x="73" y="243"/>
                    <a:pt x="73" y="247"/>
                    <a:pt x="69" y="250"/>
                  </a:cubicBezTo>
                  <a:cubicBezTo>
                    <a:pt x="67" y="251"/>
                    <a:pt x="65" y="251"/>
                    <a:pt x="63" y="252"/>
                  </a:cubicBezTo>
                  <a:cubicBezTo>
                    <a:pt x="62" y="254"/>
                    <a:pt x="61" y="256"/>
                    <a:pt x="60" y="258"/>
                  </a:cubicBezTo>
                  <a:cubicBezTo>
                    <a:pt x="60" y="261"/>
                    <a:pt x="61" y="265"/>
                    <a:pt x="60" y="268"/>
                  </a:cubicBezTo>
                  <a:cubicBezTo>
                    <a:pt x="59" y="271"/>
                    <a:pt x="56" y="273"/>
                    <a:pt x="53" y="274"/>
                  </a:cubicBezTo>
                  <a:cubicBezTo>
                    <a:pt x="48" y="277"/>
                    <a:pt x="45" y="280"/>
                    <a:pt x="44" y="285"/>
                  </a:cubicBezTo>
                  <a:cubicBezTo>
                    <a:pt x="43" y="291"/>
                    <a:pt x="42" y="296"/>
                    <a:pt x="40" y="301"/>
                  </a:cubicBezTo>
                  <a:cubicBezTo>
                    <a:pt x="38" y="305"/>
                    <a:pt x="37" y="309"/>
                    <a:pt x="33" y="312"/>
                  </a:cubicBezTo>
                  <a:cubicBezTo>
                    <a:pt x="30" y="314"/>
                    <a:pt x="26" y="315"/>
                    <a:pt x="22" y="315"/>
                  </a:cubicBezTo>
                  <a:cubicBezTo>
                    <a:pt x="17" y="315"/>
                    <a:pt x="11" y="312"/>
                    <a:pt x="6" y="314"/>
                  </a:cubicBezTo>
                  <a:cubicBezTo>
                    <a:pt x="3" y="315"/>
                    <a:pt x="0" y="322"/>
                    <a:pt x="1" y="325"/>
                  </a:cubicBezTo>
                  <a:cubicBezTo>
                    <a:pt x="1" y="329"/>
                    <a:pt x="3" y="331"/>
                    <a:pt x="5" y="333"/>
                  </a:cubicBezTo>
                  <a:cubicBezTo>
                    <a:pt x="7" y="336"/>
                    <a:pt x="8" y="338"/>
                    <a:pt x="9" y="340"/>
                  </a:cubicBezTo>
                  <a:cubicBezTo>
                    <a:pt x="12" y="343"/>
                    <a:pt x="16" y="346"/>
                    <a:pt x="17" y="350"/>
                  </a:cubicBezTo>
                  <a:cubicBezTo>
                    <a:pt x="18" y="352"/>
                    <a:pt x="17" y="354"/>
                    <a:pt x="17" y="356"/>
                  </a:cubicBezTo>
                  <a:cubicBezTo>
                    <a:pt x="17" y="358"/>
                    <a:pt x="17" y="361"/>
                    <a:pt x="18" y="363"/>
                  </a:cubicBezTo>
                  <a:cubicBezTo>
                    <a:pt x="18" y="365"/>
                    <a:pt x="18" y="367"/>
                    <a:pt x="17" y="369"/>
                  </a:cubicBezTo>
                  <a:cubicBezTo>
                    <a:pt x="16" y="371"/>
                    <a:pt x="14" y="372"/>
                    <a:pt x="12" y="373"/>
                  </a:cubicBezTo>
                  <a:cubicBezTo>
                    <a:pt x="10" y="375"/>
                    <a:pt x="10" y="378"/>
                    <a:pt x="10" y="381"/>
                  </a:cubicBezTo>
                  <a:cubicBezTo>
                    <a:pt x="10" y="385"/>
                    <a:pt x="10" y="388"/>
                    <a:pt x="10" y="392"/>
                  </a:cubicBezTo>
                  <a:cubicBezTo>
                    <a:pt x="10" y="395"/>
                    <a:pt x="11" y="399"/>
                    <a:pt x="11" y="402"/>
                  </a:cubicBezTo>
                  <a:cubicBezTo>
                    <a:pt x="11" y="403"/>
                    <a:pt x="11" y="404"/>
                    <a:pt x="11" y="405"/>
                  </a:cubicBezTo>
                  <a:cubicBezTo>
                    <a:pt x="69" y="425"/>
                    <a:pt x="295" y="503"/>
                    <a:pt x="579" y="576"/>
                  </a:cubicBezTo>
                  <a:cubicBezTo>
                    <a:pt x="590" y="538"/>
                    <a:pt x="637" y="380"/>
                    <a:pt x="636" y="3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5" name="Freeform 911"/>
            <p:cNvSpPr>
              <a:spLocks/>
            </p:cNvSpPr>
            <p:nvPr/>
          </p:nvSpPr>
          <p:spPr bwMode="auto">
            <a:xfrm>
              <a:off x="6206819" y="502866"/>
              <a:ext cx="851232" cy="566189"/>
            </a:xfrm>
            <a:custGeom>
              <a:avLst/>
              <a:gdLst>
                <a:gd name="T0" fmla="*/ 29 w 845"/>
                <a:gd name="T1" fmla="*/ 0 h 562"/>
                <a:gd name="T2" fmla="*/ 29 w 845"/>
                <a:gd name="T3" fmla="*/ 1 h 562"/>
                <a:gd name="T4" fmla="*/ 24 w 845"/>
                <a:gd name="T5" fmla="*/ 14 h 562"/>
                <a:gd name="T6" fmla="*/ 13 w 845"/>
                <a:gd name="T7" fmla="*/ 42 h 562"/>
                <a:gd name="T8" fmla="*/ 10 w 845"/>
                <a:gd name="T9" fmla="*/ 67 h 562"/>
                <a:gd name="T10" fmla="*/ 4 w 845"/>
                <a:gd name="T11" fmla="*/ 89 h 562"/>
                <a:gd name="T12" fmla="*/ 11 w 845"/>
                <a:gd name="T13" fmla="*/ 99 h 562"/>
                <a:gd name="T14" fmla="*/ 17 w 845"/>
                <a:gd name="T15" fmla="*/ 110 h 562"/>
                <a:gd name="T16" fmla="*/ 34 w 845"/>
                <a:gd name="T17" fmla="*/ 141 h 562"/>
                <a:gd name="T18" fmla="*/ 36 w 845"/>
                <a:gd name="T19" fmla="*/ 150 h 562"/>
                <a:gd name="T20" fmla="*/ 37 w 845"/>
                <a:gd name="T21" fmla="*/ 159 h 562"/>
                <a:gd name="T22" fmla="*/ 45 w 845"/>
                <a:gd name="T23" fmla="*/ 163 h 562"/>
                <a:gd name="T24" fmla="*/ 51 w 845"/>
                <a:gd name="T25" fmla="*/ 168 h 562"/>
                <a:gd name="T26" fmla="*/ 54 w 845"/>
                <a:gd name="T27" fmla="*/ 193 h 562"/>
                <a:gd name="T28" fmla="*/ 56 w 845"/>
                <a:gd name="T29" fmla="*/ 205 h 562"/>
                <a:gd name="T30" fmla="*/ 67 w 845"/>
                <a:gd name="T31" fmla="*/ 226 h 562"/>
                <a:gd name="T32" fmla="*/ 71 w 845"/>
                <a:gd name="T33" fmla="*/ 236 h 562"/>
                <a:gd name="T34" fmla="*/ 64 w 845"/>
                <a:gd name="T35" fmla="*/ 248 h 562"/>
                <a:gd name="T36" fmla="*/ 75 w 845"/>
                <a:gd name="T37" fmla="*/ 267 h 562"/>
                <a:gd name="T38" fmla="*/ 77 w 845"/>
                <a:gd name="T39" fmla="*/ 289 h 562"/>
                <a:gd name="T40" fmla="*/ 71 w 845"/>
                <a:gd name="T41" fmla="*/ 299 h 562"/>
                <a:gd name="T42" fmla="*/ 61 w 845"/>
                <a:gd name="T43" fmla="*/ 308 h 562"/>
                <a:gd name="T44" fmla="*/ 57 w 845"/>
                <a:gd name="T45" fmla="*/ 321 h 562"/>
                <a:gd name="T46" fmla="*/ 54 w 845"/>
                <a:gd name="T47" fmla="*/ 348 h 562"/>
                <a:gd name="T48" fmla="*/ 52 w 845"/>
                <a:gd name="T49" fmla="*/ 366 h 562"/>
                <a:gd name="T50" fmla="*/ 76 w 845"/>
                <a:gd name="T51" fmla="*/ 354 h 562"/>
                <a:gd name="T52" fmla="*/ 76 w 845"/>
                <a:gd name="T53" fmla="*/ 378 h 562"/>
                <a:gd name="T54" fmla="*/ 81 w 845"/>
                <a:gd name="T55" fmla="*/ 385 h 562"/>
                <a:gd name="T56" fmla="*/ 82 w 845"/>
                <a:gd name="T57" fmla="*/ 398 h 562"/>
                <a:gd name="T58" fmla="*/ 84 w 845"/>
                <a:gd name="T59" fmla="*/ 423 h 562"/>
                <a:gd name="T60" fmla="*/ 87 w 845"/>
                <a:gd name="T61" fmla="*/ 436 h 562"/>
                <a:gd name="T62" fmla="*/ 108 w 845"/>
                <a:gd name="T63" fmla="*/ 465 h 562"/>
                <a:gd name="T64" fmla="*/ 109 w 845"/>
                <a:gd name="T65" fmla="*/ 475 h 562"/>
                <a:gd name="T66" fmla="*/ 112 w 845"/>
                <a:gd name="T67" fmla="*/ 483 h 562"/>
                <a:gd name="T68" fmla="*/ 114 w 845"/>
                <a:gd name="T69" fmla="*/ 488 h 562"/>
                <a:gd name="T70" fmla="*/ 123 w 845"/>
                <a:gd name="T71" fmla="*/ 493 h 562"/>
                <a:gd name="T72" fmla="*/ 129 w 845"/>
                <a:gd name="T73" fmla="*/ 503 h 562"/>
                <a:gd name="T74" fmla="*/ 148 w 845"/>
                <a:gd name="T75" fmla="*/ 514 h 562"/>
                <a:gd name="T76" fmla="*/ 163 w 845"/>
                <a:gd name="T77" fmla="*/ 515 h 562"/>
                <a:gd name="T78" fmla="*/ 175 w 845"/>
                <a:gd name="T79" fmla="*/ 513 h 562"/>
                <a:gd name="T80" fmla="*/ 187 w 845"/>
                <a:gd name="T81" fmla="*/ 512 h 562"/>
                <a:gd name="T82" fmla="*/ 195 w 845"/>
                <a:gd name="T83" fmla="*/ 517 h 562"/>
                <a:gd name="T84" fmla="*/ 217 w 845"/>
                <a:gd name="T85" fmla="*/ 522 h 562"/>
                <a:gd name="T86" fmla="*/ 226 w 845"/>
                <a:gd name="T87" fmla="*/ 522 h 562"/>
                <a:gd name="T88" fmla="*/ 232 w 845"/>
                <a:gd name="T89" fmla="*/ 525 h 562"/>
                <a:gd name="T90" fmla="*/ 244 w 845"/>
                <a:gd name="T91" fmla="*/ 528 h 562"/>
                <a:gd name="T92" fmla="*/ 249 w 845"/>
                <a:gd name="T93" fmla="*/ 537 h 562"/>
                <a:gd name="T94" fmla="*/ 261 w 845"/>
                <a:gd name="T95" fmla="*/ 539 h 562"/>
                <a:gd name="T96" fmla="*/ 275 w 845"/>
                <a:gd name="T97" fmla="*/ 536 h 562"/>
                <a:gd name="T98" fmla="*/ 286 w 845"/>
                <a:gd name="T99" fmla="*/ 484 h 562"/>
                <a:gd name="T100" fmla="*/ 790 w 845"/>
                <a:gd name="T101" fmla="*/ 562 h 562"/>
                <a:gd name="T102" fmla="*/ 845 w 845"/>
                <a:gd name="T103" fmla="*/ 144 h 562"/>
                <a:gd name="T104" fmla="*/ 29 w 845"/>
                <a:gd name="T10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5" h="562">
                  <a:moveTo>
                    <a:pt x="29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7" y="4"/>
                    <a:pt x="25" y="10"/>
                    <a:pt x="24" y="14"/>
                  </a:cubicBezTo>
                  <a:cubicBezTo>
                    <a:pt x="21" y="23"/>
                    <a:pt x="16" y="33"/>
                    <a:pt x="13" y="42"/>
                  </a:cubicBezTo>
                  <a:cubicBezTo>
                    <a:pt x="11" y="50"/>
                    <a:pt x="13" y="59"/>
                    <a:pt x="10" y="67"/>
                  </a:cubicBezTo>
                  <a:cubicBezTo>
                    <a:pt x="7" y="76"/>
                    <a:pt x="0" y="79"/>
                    <a:pt x="4" y="89"/>
                  </a:cubicBezTo>
                  <a:cubicBezTo>
                    <a:pt x="5" y="94"/>
                    <a:pt x="8" y="95"/>
                    <a:pt x="11" y="99"/>
                  </a:cubicBezTo>
                  <a:cubicBezTo>
                    <a:pt x="13" y="103"/>
                    <a:pt x="14" y="107"/>
                    <a:pt x="17" y="110"/>
                  </a:cubicBezTo>
                  <a:cubicBezTo>
                    <a:pt x="23" y="121"/>
                    <a:pt x="25" y="133"/>
                    <a:pt x="34" y="141"/>
                  </a:cubicBezTo>
                  <a:cubicBezTo>
                    <a:pt x="38" y="145"/>
                    <a:pt x="37" y="145"/>
                    <a:pt x="36" y="150"/>
                  </a:cubicBezTo>
                  <a:cubicBezTo>
                    <a:pt x="35" y="154"/>
                    <a:pt x="35" y="157"/>
                    <a:pt x="37" y="159"/>
                  </a:cubicBezTo>
                  <a:cubicBezTo>
                    <a:pt x="39" y="162"/>
                    <a:pt x="43" y="161"/>
                    <a:pt x="45" y="163"/>
                  </a:cubicBezTo>
                  <a:cubicBezTo>
                    <a:pt x="49" y="164"/>
                    <a:pt x="49" y="165"/>
                    <a:pt x="51" y="168"/>
                  </a:cubicBezTo>
                  <a:cubicBezTo>
                    <a:pt x="58" y="178"/>
                    <a:pt x="52" y="184"/>
                    <a:pt x="54" y="193"/>
                  </a:cubicBezTo>
                  <a:cubicBezTo>
                    <a:pt x="55" y="198"/>
                    <a:pt x="55" y="201"/>
                    <a:pt x="56" y="205"/>
                  </a:cubicBezTo>
                  <a:cubicBezTo>
                    <a:pt x="56" y="214"/>
                    <a:pt x="61" y="221"/>
                    <a:pt x="67" y="226"/>
                  </a:cubicBezTo>
                  <a:cubicBezTo>
                    <a:pt x="71" y="229"/>
                    <a:pt x="73" y="231"/>
                    <a:pt x="71" y="236"/>
                  </a:cubicBezTo>
                  <a:cubicBezTo>
                    <a:pt x="69" y="241"/>
                    <a:pt x="65" y="244"/>
                    <a:pt x="64" y="248"/>
                  </a:cubicBezTo>
                  <a:cubicBezTo>
                    <a:pt x="60" y="259"/>
                    <a:pt x="68" y="261"/>
                    <a:pt x="75" y="267"/>
                  </a:cubicBezTo>
                  <a:cubicBezTo>
                    <a:pt x="80" y="272"/>
                    <a:pt x="80" y="283"/>
                    <a:pt x="77" y="289"/>
                  </a:cubicBezTo>
                  <a:cubicBezTo>
                    <a:pt x="76" y="293"/>
                    <a:pt x="74" y="297"/>
                    <a:pt x="71" y="299"/>
                  </a:cubicBezTo>
                  <a:cubicBezTo>
                    <a:pt x="68" y="303"/>
                    <a:pt x="64" y="304"/>
                    <a:pt x="61" y="308"/>
                  </a:cubicBezTo>
                  <a:cubicBezTo>
                    <a:pt x="58" y="312"/>
                    <a:pt x="58" y="316"/>
                    <a:pt x="57" y="321"/>
                  </a:cubicBezTo>
                  <a:cubicBezTo>
                    <a:pt x="56" y="329"/>
                    <a:pt x="58" y="339"/>
                    <a:pt x="54" y="348"/>
                  </a:cubicBezTo>
                  <a:cubicBezTo>
                    <a:pt x="52" y="352"/>
                    <a:pt x="42" y="363"/>
                    <a:pt x="52" y="366"/>
                  </a:cubicBezTo>
                  <a:cubicBezTo>
                    <a:pt x="62" y="370"/>
                    <a:pt x="66" y="351"/>
                    <a:pt x="76" y="354"/>
                  </a:cubicBezTo>
                  <a:cubicBezTo>
                    <a:pt x="86" y="358"/>
                    <a:pt x="74" y="372"/>
                    <a:pt x="76" y="378"/>
                  </a:cubicBezTo>
                  <a:cubicBezTo>
                    <a:pt x="76" y="382"/>
                    <a:pt x="79" y="382"/>
                    <a:pt x="81" y="385"/>
                  </a:cubicBezTo>
                  <a:cubicBezTo>
                    <a:pt x="83" y="389"/>
                    <a:pt x="82" y="394"/>
                    <a:pt x="82" y="398"/>
                  </a:cubicBezTo>
                  <a:cubicBezTo>
                    <a:pt x="83" y="406"/>
                    <a:pt x="84" y="415"/>
                    <a:pt x="84" y="423"/>
                  </a:cubicBezTo>
                  <a:cubicBezTo>
                    <a:pt x="85" y="429"/>
                    <a:pt x="85" y="432"/>
                    <a:pt x="87" y="436"/>
                  </a:cubicBezTo>
                  <a:cubicBezTo>
                    <a:pt x="93" y="448"/>
                    <a:pt x="104" y="452"/>
                    <a:pt x="108" y="465"/>
                  </a:cubicBezTo>
                  <a:cubicBezTo>
                    <a:pt x="109" y="468"/>
                    <a:pt x="108" y="472"/>
                    <a:pt x="109" y="475"/>
                  </a:cubicBezTo>
                  <a:cubicBezTo>
                    <a:pt x="109" y="478"/>
                    <a:pt x="111" y="479"/>
                    <a:pt x="112" y="483"/>
                  </a:cubicBezTo>
                  <a:cubicBezTo>
                    <a:pt x="113" y="484"/>
                    <a:pt x="113" y="486"/>
                    <a:pt x="114" y="488"/>
                  </a:cubicBezTo>
                  <a:cubicBezTo>
                    <a:pt x="117" y="491"/>
                    <a:pt x="119" y="491"/>
                    <a:pt x="123" y="493"/>
                  </a:cubicBezTo>
                  <a:cubicBezTo>
                    <a:pt x="127" y="496"/>
                    <a:pt x="127" y="498"/>
                    <a:pt x="129" y="503"/>
                  </a:cubicBezTo>
                  <a:cubicBezTo>
                    <a:pt x="134" y="510"/>
                    <a:pt x="140" y="512"/>
                    <a:pt x="148" y="514"/>
                  </a:cubicBezTo>
                  <a:cubicBezTo>
                    <a:pt x="153" y="515"/>
                    <a:pt x="158" y="516"/>
                    <a:pt x="163" y="515"/>
                  </a:cubicBezTo>
                  <a:cubicBezTo>
                    <a:pt x="167" y="515"/>
                    <a:pt x="171" y="513"/>
                    <a:pt x="175" y="513"/>
                  </a:cubicBezTo>
                  <a:cubicBezTo>
                    <a:pt x="178" y="512"/>
                    <a:pt x="183" y="512"/>
                    <a:pt x="187" y="512"/>
                  </a:cubicBezTo>
                  <a:cubicBezTo>
                    <a:pt x="191" y="512"/>
                    <a:pt x="192" y="514"/>
                    <a:pt x="195" y="517"/>
                  </a:cubicBezTo>
                  <a:cubicBezTo>
                    <a:pt x="202" y="523"/>
                    <a:pt x="209" y="522"/>
                    <a:pt x="217" y="522"/>
                  </a:cubicBezTo>
                  <a:cubicBezTo>
                    <a:pt x="220" y="522"/>
                    <a:pt x="223" y="522"/>
                    <a:pt x="226" y="522"/>
                  </a:cubicBezTo>
                  <a:cubicBezTo>
                    <a:pt x="229" y="523"/>
                    <a:pt x="230" y="524"/>
                    <a:pt x="232" y="525"/>
                  </a:cubicBezTo>
                  <a:cubicBezTo>
                    <a:pt x="236" y="526"/>
                    <a:pt x="241" y="524"/>
                    <a:pt x="244" y="528"/>
                  </a:cubicBezTo>
                  <a:cubicBezTo>
                    <a:pt x="247" y="530"/>
                    <a:pt x="246" y="535"/>
                    <a:pt x="249" y="537"/>
                  </a:cubicBezTo>
                  <a:cubicBezTo>
                    <a:pt x="252" y="540"/>
                    <a:pt x="257" y="539"/>
                    <a:pt x="261" y="539"/>
                  </a:cubicBezTo>
                  <a:cubicBezTo>
                    <a:pt x="263" y="538"/>
                    <a:pt x="269" y="537"/>
                    <a:pt x="275" y="536"/>
                  </a:cubicBezTo>
                  <a:cubicBezTo>
                    <a:pt x="286" y="484"/>
                    <a:pt x="286" y="484"/>
                    <a:pt x="286" y="484"/>
                  </a:cubicBezTo>
                  <a:cubicBezTo>
                    <a:pt x="790" y="562"/>
                    <a:pt x="790" y="562"/>
                    <a:pt x="790" y="562"/>
                  </a:cubicBezTo>
                  <a:cubicBezTo>
                    <a:pt x="845" y="144"/>
                    <a:pt x="845" y="144"/>
                    <a:pt x="845" y="144"/>
                  </a:cubicBezTo>
                  <a:cubicBezTo>
                    <a:pt x="653" y="119"/>
                    <a:pt x="312" y="58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6" name="Freeform 912"/>
            <p:cNvSpPr>
              <a:spLocks/>
            </p:cNvSpPr>
            <p:nvPr/>
          </p:nvSpPr>
          <p:spPr bwMode="auto">
            <a:xfrm>
              <a:off x="5970420" y="489246"/>
              <a:ext cx="513657" cy="811342"/>
            </a:xfrm>
            <a:custGeom>
              <a:avLst/>
              <a:gdLst>
                <a:gd name="T0" fmla="*/ 479 w 510"/>
                <a:gd name="T1" fmla="*/ 542 h 806"/>
                <a:gd name="T2" fmla="*/ 461 w 510"/>
                <a:gd name="T3" fmla="*/ 536 h 806"/>
                <a:gd name="T4" fmla="*/ 430 w 510"/>
                <a:gd name="T5" fmla="*/ 531 h 806"/>
                <a:gd name="T6" fmla="*/ 410 w 510"/>
                <a:gd name="T7" fmla="*/ 527 h 806"/>
                <a:gd name="T8" fmla="*/ 383 w 510"/>
                <a:gd name="T9" fmla="*/ 528 h 806"/>
                <a:gd name="T10" fmla="*/ 358 w 510"/>
                <a:gd name="T11" fmla="*/ 507 h 806"/>
                <a:gd name="T12" fmla="*/ 347 w 510"/>
                <a:gd name="T13" fmla="*/ 497 h 806"/>
                <a:gd name="T14" fmla="*/ 343 w 510"/>
                <a:gd name="T15" fmla="*/ 479 h 806"/>
                <a:gd name="T16" fmla="*/ 319 w 510"/>
                <a:gd name="T17" fmla="*/ 437 h 806"/>
                <a:gd name="T18" fmla="*/ 316 w 510"/>
                <a:gd name="T19" fmla="*/ 399 h 806"/>
                <a:gd name="T20" fmla="*/ 311 w 510"/>
                <a:gd name="T21" fmla="*/ 368 h 806"/>
                <a:gd name="T22" fmla="*/ 289 w 510"/>
                <a:gd name="T23" fmla="*/ 362 h 806"/>
                <a:gd name="T24" fmla="*/ 296 w 510"/>
                <a:gd name="T25" fmla="*/ 322 h 806"/>
                <a:gd name="T26" fmla="*/ 312 w 510"/>
                <a:gd name="T27" fmla="*/ 303 h 806"/>
                <a:gd name="T28" fmla="*/ 299 w 510"/>
                <a:gd name="T29" fmla="*/ 262 h 806"/>
                <a:gd name="T30" fmla="*/ 302 w 510"/>
                <a:gd name="T31" fmla="*/ 240 h 806"/>
                <a:gd name="T32" fmla="*/ 289 w 510"/>
                <a:gd name="T33" fmla="*/ 207 h 806"/>
                <a:gd name="T34" fmla="*/ 280 w 510"/>
                <a:gd name="T35" fmla="*/ 177 h 806"/>
                <a:gd name="T36" fmla="*/ 271 w 510"/>
                <a:gd name="T37" fmla="*/ 164 h 806"/>
                <a:gd name="T38" fmla="*/ 252 w 510"/>
                <a:gd name="T39" fmla="*/ 124 h 806"/>
                <a:gd name="T40" fmla="*/ 239 w 510"/>
                <a:gd name="T41" fmla="*/ 103 h 806"/>
                <a:gd name="T42" fmla="*/ 248 w 510"/>
                <a:gd name="T43" fmla="*/ 56 h 806"/>
                <a:gd name="T44" fmla="*/ 264 w 510"/>
                <a:gd name="T45" fmla="*/ 15 h 806"/>
                <a:gd name="T46" fmla="*/ 197 w 510"/>
                <a:gd name="T47" fmla="*/ 0 h 806"/>
                <a:gd name="T48" fmla="*/ 100 w 510"/>
                <a:gd name="T49" fmla="*/ 300 h 806"/>
                <a:gd name="T50" fmla="*/ 119 w 510"/>
                <a:gd name="T51" fmla="*/ 334 h 806"/>
                <a:gd name="T52" fmla="*/ 126 w 510"/>
                <a:gd name="T53" fmla="*/ 373 h 806"/>
                <a:gd name="T54" fmla="*/ 90 w 510"/>
                <a:gd name="T55" fmla="*/ 418 h 806"/>
                <a:gd name="T56" fmla="*/ 66 w 510"/>
                <a:gd name="T57" fmla="*/ 470 h 806"/>
                <a:gd name="T58" fmla="*/ 57 w 510"/>
                <a:gd name="T59" fmla="*/ 510 h 806"/>
                <a:gd name="T60" fmla="*/ 453 w 510"/>
                <a:gd name="T61" fmla="*/ 806 h 806"/>
                <a:gd name="T62" fmla="*/ 496 w 510"/>
                <a:gd name="T63" fmla="*/ 55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806">
                  <a:moveTo>
                    <a:pt x="484" y="551"/>
                  </a:moveTo>
                  <a:cubicBezTo>
                    <a:pt x="481" y="549"/>
                    <a:pt x="482" y="544"/>
                    <a:pt x="479" y="542"/>
                  </a:cubicBezTo>
                  <a:cubicBezTo>
                    <a:pt x="476" y="538"/>
                    <a:pt x="471" y="540"/>
                    <a:pt x="467" y="539"/>
                  </a:cubicBezTo>
                  <a:cubicBezTo>
                    <a:pt x="465" y="538"/>
                    <a:pt x="464" y="537"/>
                    <a:pt x="461" y="536"/>
                  </a:cubicBezTo>
                  <a:cubicBezTo>
                    <a:pt x="458" y="536"/>
                    <a:pt x="455" y="536"/>
                    <a:pt x="452" y="536"/>
                  </a:cubicBezTo>
                  <a:cubicBezTo>
                    <a:pt x="444" y="536"/>
                    <a:pt x="437" y="537"/>
                    <a:pt x="430" y="531"/>
                  </a:cubicBezTo>
                  <a:cubicBezTo>
                    <a:pt x="427" y="528"/>
                    <a:pt x="426" y="526"/>
                    <a:pt x="422" y="526"/>
                  </a:cubicBezTo>
                  <a:cubicBezTo>
                    <a:pt x="418" y="526"/>
                    <a:pt x="413" y="526"/>
                    <a:pt x="410" y="527"/>
                  </a:cubicBezTo>
                  <a:cubicBezTo>
                    <a:pt x="406" y="527"/>
                    <a:pt x="402" y="529"/>
                    <a:pt x="398" y="529"/>
                  </a:cubicBezTo>
                  <a:cubicBezTo>
                    <a:pt x="393" y="530"/>
                    <a:pt x="388" y="529"/>
                    <a:pt x="383" y="528"/>
                  </a:cubicBezTo>
                  <a:cubicBezTo>
                    <a:pt x="375" y="526"/>
                    <a:pt x="369" y="524"/>
                    <a:pt x="364" y="517"/>
                  </a:cubicBezTo>
                  <a:cubicBezTo>
                    <a:pt x="362" y="512"/>
                    <a:pt x="362" y="510"/>
                    <a:pt x="358" y="507"/>
                  </a:cubicBezTo>
                  <a:cubicBezTo>
                    <a:pt x="354" y="505"/>
                    <a:pt x="352" y="505"/>
                    <a:pt x="349" y="502"/>
                  </a:cubicBezTo>
                  <a:cubicBezTo>
                    <a:pt x="348" y="500"/>
                    <a:pt x="348" y="498"/>
                    <a:pt x="347" y="497"/>
                  </a:cubicBezTo>
                  <a:cubicBezTo>
                    <a:pt x="346" y="493"/>
                    <a:pt x="344" y="492"/>
                    <a:pt x="344" y="489"/>
                  </a:cubicBezTo>
                  <a:cubicBezTo>
                    <a:pt x="343" y="486"/>
                    <a:pt x="344" y="482"/>
                    <a:pt x="343" y="479"/>
                  </a:cubicBezTo>
                  <a:cubicBezTo>
                    <a:pt x="339" y="466"/>
                    <a:pt x="328" y="462"/>
                    <a:pt x="322" y="450"/>
                  </a:cubicBezTo>
                  <a:cubicBezTo>
                    <a:pt x="320" y="446"/>
                    <a:pt x="320" y="443"/>
                    <a:pt x="319" y="437"/>
                  </a:cubicBezTo>
                  <a:cubicBezTo>
                    <a:pt x="319" y="429"/>
                    <a:pt x="318" y="420"/>
                    <a:pt x="317" y="412"/>
                  </a:cubicBezTo>
                  <a:cubicBezTo>
                    <a:pt x="317" y="408"/>
                    <a:pt x="318" y="403"/>
                    <a:pt x="316" y="399"/>
                  </a:cubicBezTo>
                  <a:cubicBezTo>
                    <a:pt x="314" y="396"/>
                    <a:pt x="311" y="396"/>
                    <a:pt x="311" y="392"/>
                  </a:cubicBezTo>
                  <a:cubicBezTo>
                    <a:pt x="309" y="386"/>
                    <a:pt x="321" y="372"/>
                    <a:pt x="311" y="368"/>
                  </a:cubicBezTo>
                  <a:cubicBezTo>
                    <a:pt x="301" y="365"/>
                    <a:pt x="297" y="384"/>
                    <a:pt x="287" y="380"/>
                  </a:cubicBezTo>
                  <a:cubicBezTo>
                    <a:pt x="277" y="377"/>
                    <a:pt x="287" y="366"/>
                    <a:pt x="289" y="362"/>
                  </a:cubicBezTo>
                  <a:cubicBezTo>
                    <a:pt x="293" y="353"/>
                    <a:pt x="291" y="343"/>
                    <a:pt x="292" y="335"/>
                  </a:cubicBezTo>
                  <a:cubicBezTo>
                    <a:pt x="293" y="330"/>
                    <a:pt x="293" y="326"/>
                    <a:pt x="296" y="322"/>
                  </a:cubicBezTo>
                  <a:cubicBezTo>
                    <a:pt x="299" y="318"/>
                    <a:pt x="303" y="317"/>
                    <a:pt x="306" y="313"/>
                  </a:cubicBezTo>
                  <a:cubicBezTo>
                    <a:pt x="309" y="311"/>
                    <a:pt x="311" y="307"/>
                    <a:pt x="312" y="303"/>
                  </a:cubicBezTo>
                  <a:cubicBezTo>
                    <a:pt x="315" y="297"/>
                    <a:pt x="315" y="286"/>
                    <a:pt x="310" y="281"/>
                  </a:cubicBezTo>
                  <a:cubicBezTo>
                    <a:pt x="303" y="275"/>
                    <a:pt x="295" y="273"/>
                    <a:pt x="299" y="262"/>
                  </a:cubicBezTo>
                  <a:cubicBezTo>
                    <a:pt x="300" y="258"/>
                    <a:pt x="304" y="255"/>
                    <a:pt x="306" y="250"/>
                  </a:cubicBezTo>
                  <a:cubicBezTo>
                    <a:pt x="308" y="245"/>
                    <a:pt x="306" y="243"/>
                    <a:pt x="302" y="240"/>
                  </a:cubicBezTo>
                  <a:cubicBezTo>
                    <a:pt x="296" y="235"/>
                    <a:pt x="291" y="228"/>
                    <a:pt x="291" y="219"/>
                  </a:cubicBezTo>
                  <a:cubicBezTo>
                    <a:pt x="290" y="215"/>
                    <a:pt x="290" y="212"/>
                    <a:pt x="289" y="207"/>
                  </a:cubicBezTo>
                  <a:cubicBezTo>
                    <a:pt x="287" y="198"/>
                    <a:pt x="293" y="192"/>
                    <a:pt x="286" y="182"/>
                  </a:cubicBezTo>
                  <a:cubicBezTo>
                    <a:pt x="284" y="179"/>
                    <a:pt x="284" y="178"/>
                    <a:pt x="280" y="177"/>
                  </a:cubicBezTo>
                  <a:cubicBezTo>
                    <a:pt x="278" y="175"/>
                    <a:pt x="274" y="176"/>
                    <a:pt x="272" y="173"/>
                  </a:cubicBezTo>
                  <a:cubicBezTo>
                    <a:pt x="270" y="171"/>
                    <a:pt x="270" y="168"/>
                    <a:pt x="271" y="164"/>
                  </a:cubicBezTo>
                  <a:cubicBezTo>
                    <a:pt x="272" y="159"/>
                    <a:pt x="273" y="159"/>
                    <a:pt x="269" y="155"/>
                  </a:cubicBezTo>
                  <a:cubicBezTo>
                    <a:pt x="260" y="147"/>
                    <a:pt x="258" y="135"/>
                    <a:pt x="252" y="124"/>
                  </a:cubicBezTo>
                  <a:cubicBezTo>
                    <a:pt x="249" y="121"/>
                    <a:pt x="248" y="117"/>
                    <a:pt x="246" y="113"/>
                  </a:cubicBezTo>
                  <a:cubicBezTo>
                    <a:pt x="243" y="109"/>
                    <a:pt x="240" y="108"/>
                    <a:pt x="239" y="103"/>
                  </a:cubicBezTo>
                  <a:cubicBezTo>
                    <a:pt x="235" y="93"/>
                    <a:pt x="242" y="90"/>
                    <a:pt x="245" y="81"/>
                  </a:cubicBezTo>
                  <a:cubicBezTo>
                    <a:pt x="248" y="73"/>
                    <a:pt x="246" y="64"/>
                    <a:pt x="248" y="56"/>
                  </a:cubicBezTo>
                  <a:cubicBezTo>
                    <a:pt x="251" y="47"/>
                    <a:pt x="256" y="37"/>
                    <a:pt x="259" y="28"/>
                  </a:cubicBezTo>
                  <a:cubicBezTo>
                    <a:pt x="260" y="24"/>
                    <a:pt x="262" y="18"/>
                    <a:pt x="264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41" y="9"/>
                    <a:pt x="219" y="5"/>
                    <a:pt x="197" y="0"/>
                  </a:cubicBezTo>
                  <a:cubicBezTo>
                    <a:pt x="179" y="58"/>
                    <a:pt x="104" y="303"/>
                    <a:pt x="103" y="301"/>
                  </a:cubicBezTo>
                  <a:cubicBezTo>
                    <a:pt x="103" y="301"/>
                    <a:pt x="102" y="300"/>
                    <a:pt x="100" y="300"/>
                  </a:cubicBezTo>
                  <a:cubicBezTo>
                    <a:pt x="103" y="308"/>
                    <a:pt x="110" y="316"/>
                    <a:pt x="115" y="321"/>
                  </a:cubicBezTo>
                  <a:cubicBezTo>
                    <a:pt x="122" y="329"/>
                    <a:pt x="120" y="323"/>
                    <a:pt x="119" y="334"/>
                  </a:cubicBezTo>
                  <a:cubicBezTo>
                    <a:pt x="118" y="345"/>
                    <a:pt x="126" y="345"/>
                    <a:pt x="135" y="359"/>
                  </a:cubicBezTo>
                  <a:cubicBezTo>
                    <a:pt x="144" y="374"/>
                    <a:pt x="136" y="368"/>
                    <a:pt x="126" y="373"/>
                  </a:cubicBezTo>
                  <a:cubicBezTo>
                    <a:pt x="116" y="379"/>
                    <a:pt x="123" y="373"/>
                    <a:pt x="106" y="385"/>
                  </a:cubicBezTo>
                  <a:cubicBezTo>
                    <a:pt x="89" y="396"/>
                    <a:pt x="97" y="397"/>
                    <a:pt x="90" y="418"/>
                  </a:cubicBezTo>
                  <a:cubicBezTo>
                    <a:pt x="83" y="439"/>
                    <a:pt x="80" y="438"/>
                    <a:pt x="75" y="458"/>
                  </a:cubicBezTo>
                  <a:cubicBezTo>
                    <a:pt x="70" y="478"/>
                    <a:pt x="72" y="463"/>
                    <a:pt x="66" y="470"/>
                  </a:cubicBezTo>
                  <a:cubicBezTo>
                    <a:pt x="59" y="477"/>
                    <a:pt x="61" y="480"/>
                    <a:pt x="58" y="490"/>
                  </a:cubicBezTo>
                  <a:cubicBezTo>
                    <a:pt x="54" y="500"/>
                    <a:pt x="56" y="509"/>
                    <a:pt x="57" y="510"/>
                  </a:cubicBezTo>
                  <a:cubicBezTo>
                    <a:pt x="58" y="512"/>
                    <a:pt x="11" y="670"/>
                    <a:pt x="0" y="708"/>
                  </a:cubicBezTo>
                  <a:cubicBezTo>
                    <a:pt x="141" y="745"/>
                    <a:pt x="297" y="780"/>
                    <a:pt x="453" y="806"/>
                  </a:cubicBezTo>
                  <a:cubicBezTo>
                    <a:pt x="510" y="550"/>
                    <a:pt x="510" y="550"/>
                    <a:pt x="510" y="550"/>
                  </a:cubicBezTo>
                  <a:cubicBezTo>
                    <a:pt x="504" y="551"/>
                    <a:pt x="498" y="552"/>
                    <a:pt x="496" y="553"/>
                  </a:cubicBezTo>
                  <a:cubicBezTo>
                    <a:pt x="492" y="553"/>
                    <a:pt x="487" y="554"/>
                    <a:pt x="484" y="55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" name="Freeform 913"/>
            <p:cNvSpPr>
              <a:spLocks/>
            </p:cNvSpPr>
            <p:nvPr/>
          </p:nvSpPr>
          <p:spPr bwMode="auto">
            <a:xfrm>
              <a:off x="6405277" y="990255"/>
              <a:ext cx="597321" cy="492253"/>
            </a:xfrm>
            <a:custGeom>
              <a:avLst/>
              <a:gdLst>
                <a:gd name="T0" fmla="*/ 547 w 593"/>
                <a:gd name="T1" fmla="*/ 489 h 489"/>
                <a:gd name="T2" fmla="*/ 593 w 593"/>
                <a:gd name="T3" fmla="*/ 74 h 489"/>
                <a:gd name="T4" fmla="*/ 593 w 593"/>
                <a:gd name="T5" fmla="*/ 74 h 489"/>
                <a:gd name="T6" fmla="*/ 593 w 593"/>
                <a:gd name="T7" fmla="*/ 78 h 489"/>
                <a:gd name="T8" fmla="*/ 89 w 593"/>
                <a:gd name="T9" fmla="*/ 0 h 489"/>
                <a:gd name="T10" fmla="*/ 21 w 593"/>
                <a:gd name="T11" fmla="*/ 308 h 489"/>
                <a:gd name="T12" fmla="*/ 20 w 593"/>
                <a:gd name="T13" fmla="*/ 308 h 489"/>
                <a:gd name="T14" fmla="*/ 0 w 593"/>
                <a:gd name="T15" fmla="*/ 411 h 489"/>
                <a:gd name="T16" fmla="*/ 547 w 593"/>
                <a:gd name="T1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489">
                  <a:moveTo>
                    <a:pt x="547" y="489"/>
                  </a:moveTo>
                  <a:cubicBezTo>
                    <a:pt x="593" y="74"/>
                    <a:pt x="593" y="74"/>
                    <a:pt x="593" y="74"/>
                  </a:cubicBezTo>
                  <a:cubicBezTo>
                    <a:pt x="593" y="74"/>
                    <a:pt x="593" y="74"/>
                    <a:pt x="593" y="74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21" y="308"/>
                    <a:pt x="21" y="308"/>
                    <a:pt x="21" y="308"/>
                  </a:cubicBezTo>
                  <a:cubicBezTo>
                    <a:pt x="21" y="308"/>
                    <a:pt x="20" y="308"/>
                    <a:pt x="20" y="308"/>
                  </a:cubicBezTo>
                  <a:cubicBezTo>
                    <a:pt x="0" y="411"/>
                    <a:pt x="0" y="411"/>
                    <a:pt x="0" y="411"/>
                  </a:cubicBezTo>
                  <a:lnTo>
                    <a:pt x="547" y="489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8" name="Freeform 914"/>
            <p:cNvSpPr>
              <a:spLocks/>
            </p:cNvSpPr>
            <p:nvPr/>
          </p:nvSpPr>
          <p:spPr bwMode="auto">
            <a:xfrm>
              <a:off x="5629927" y="1135207"/>
              <a:ext cx="561327" cy="830799"/>
            </a:xfrm>
            <a:custGeom>
              <a:avLst/>
              <a:gdLst>
                <a:gd name="T0" fmla="*/ 28 w 558"/>
                <a:gd name="T1" fmla="*/ 267 h 825"/>
                <a:gd name="T2" fmla="*/ 9 w 558"/>
                <a:gd name="T3" fmla="*/ 298 h 825"/>
                <a:gd name="T4" fmla="*/ 9 w 558"/>
                <a:gd name="T5" fmla="*/ 320 h 825"/>
                <a:gd name="T6" fmla="*/ 347 w 558"/>
                <a:gd name="T7" fmla="*/ 825 h 825"/>
                <a:gd name="T8" fmla="*/ 357 w 558"/>
                <a:gd name="T9" fmla="*/ 801 h 825"/>
                <a:gd name="T10" fmla="*/ 350 w 558"/>
                <a:gd name="T11" fmla="*/ 750 h 825"/>
                <a:gd name="T12" fmla="*/ 363 w 558"/>
                <a:gd name="T13" fmla="*/ 716 h 825"/>
                <a:gd name="T14" fmla="*/ 381 w 558"/>
                <a:gd name="T15" fmla="*/ 697 h 825"/>
                <a:gd name="T16" fmla="*/ 410 w 558"/>
                <a:gd name="T17" fmla="*/ 705 h 825"/>
                <a:gd name="T18" fmla="*/ 425 w 558"/>
                <a:gd name="T19" fmla="*/ 721 h 825"/>
                <a:gd name="T20" fmla="*/ 558 w 558"/>
                <a:gd name="T21" fmla="*/ 119 h 825"/>
                <a:gd name="T22" fmla="*/ 99 w 558"/>
                <a:gd name="T23" fmla="*/ 0 h 825"/>
                <a:gd name="T24" fmla="*/ 20 w 558"/>
                <a:gd name="T25" fmla="*/ 258 h 825"/>
                <a:gd name="T26" fmla="*/ 28 w 558"/>
                <a:gd name="T27" fmla="*/ 26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8" h="825">
                  <a:moveTo>
                    <a:pt x="28" y="267"/>
                  </a:moveTo>
                  <a:cubicBezTo>
                    <a:pt x="35" y="266"/>
                    <a:pt x="9" y="288"/>
                    <a:pt x="9" y="298"/>
                  </a:cubicBezTo>
                  <a:cubicBezTo>
                    <a:pt x="9" y="308"/>
                    <a:pt x="0" y="307"/>
                    <a:pt x="9" y="320"/>
                  </a:cubicBezTo>
                  <a:cubicBezTo>
                    <a:pt x="18" y="334"/>
                    <a:pt x="347" y="825"/>
                    <a:pt x="347" y="825"/>
                  </a:cubicBezTo>
                  <a:cubicBezTo>
                    <a:pt x="347" y="825"/>
                    <a:pt x="357" y="810"/>
                    <a:pt x="357" y="801"/>
                  </a:cubicBezTo>
                  <a:cubicBezTo>
                    <a:pt x="357" y="791"/>
                    <a:pt x="347" y="765"/>
                    <a:pt x="350" y="750"/>
                  </a:cubicBezTo>
                  <a:cubicBezTo>
                    <a:pt x="353" y="734"/>
                    <a:pt x="366" y="732"/>
                    <a:pt x="363" y="716"/>
                  </a:cubicBezTo>
                  <a:cubicBezTo>
                    <a:pt x="360" y="700"/>
                    <a:pt x="367" y="693"/>
                    <a:pt x="381" y="697"/>
                  </a:cubicBezTo>
                  <a:cubicBezTo>
                    <a:pt x="394" y="701"/>
                    <a:pt x="404" y="687"/>
                    <a:pt x="410" y="705"/>
                  </a:cubicBezTo>
                  <a:cubicBezTo>
                    <a:pt x="415" y="724"/>
                    <a:pt x="425" y="721"/>
                    <a:pt x="425" y="721"/>
                  </a:cubicBezTo>
                  <a:cubicBezTo>
                    <a:pt x="558" y="119"/>
                    <a:pt x="558" y="119"/>
                    <a:pt x="558" y="119"/>
                  </a:cubicBezTo>
                  <a:cubicBezTo>
                    <a:pt x="390" y="82"/>
                    <a:pt x="231" y="39"/>
                    <a:pt x="99" y="0"/>
                  </a:cubicBezTo>
                  <a:cubicBezTo>
                    <a:pt x="20" y="258"/>
                    <a:pt x="20" y="258"/>
                    <a:pt x="20" y="258"/>
                  </a:cubicBezTo>
                  <a:cubicBezTo>
                    <a:pt x="20" y="258"/>
                    <a:pt x="22" y="268"/>
                    <a:pt x="28" y="2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9" name="Freeform 915"/>
            <p:cNvSpPr>
              <a:spLocks/>
            </p:cNvSpPr>
            <p:nvPr/>
          </p:nvSpPr>
          <p:spPr bwMode="auto">
            <a:xfrm>
              <a:off x="5309864" y="1030141"/>
              <a:ext cx="693632" cy="1171291"/>
            </a:xfrm>
            <a:custGeom>
              <a:avLst/>
              <a:gdLst>
                <a:gd name="T0" fmla="*/ 635 w 690"/>
                <a:gd name="T1" fmla="*/ 1142 h 1164"/>
                <a:gd name="T2" fmla="*/ 643 w 690"/>
                <a:gd name="T3" fmla="*/ 1058 h 1164"/>
                <a:gd name="T4" fmla="*/ 683 w 690"/>
                <a:gd name="T5" fmla="*/ 988 h 1164"/>
                <a:gd name="T6" fmla="*/ 327 w 690"/>
                <a:gd name="T7" fmla="*/ 425 h 1164"/>
                <a:gd name="T8" fmla="*/ 417 w 690"/>
                <a:gd name="T9" fmla="*/ 105 h 1164"/>
                <a:gd name="T10" fmla="*/ 77 w 690"/>
                <a:gd name="T11" fmla="*/ 8 h 1164"/>
                <a:gd name="T12" fmla="*/ 82 w 690"/>
                <a:gd name="T13" fmla="*/ 54 h 1164"/>
                <a:gd name="T14" fmla="*/ 70 w 690"/>
                <a:gd name="T15" fmla="*/ 80 h 1164"/>
                <a:gd name="T16" fmla="*/ 60 w 690"/>
                <a:gd name="T17" fmla="*/ 117 h 1164"/>
                <a:gd name="T18" fmla="*/ 29 w 690"/>
                <a:gd name="T19" fmla="*/ 151 h 1164"/>
                <a:gd name="T20" fmla="*/ 36 w 690"/>
                <a:gd name="T21" fmla="*/ 213 h 1164"/>
                <a:gd name="T22" fmla="*/ 31 w 690"/>
                <a:gd name="T23" fmla="*/ 270 h 1164"/>
                <a:gd name="T24" fmla="*/ 19 w 690"/>
                <a:gd name="T25" fmla="*/ 309 h 1164"/>
                <a:gd name="T26" fmla="*/ 5 w 690"/>
                <a:gd name="T27" fmla="*/ 335 h 1164"/>
                <a:gd name="T28" fmla="*/ 30 w 690"/>
                <a:gd name="T29" fmla="*/ 344 h 1164"/>
                <a:gd name="T30" fmla="*/ 41 w 690"/>
                <a:gd name="T31" fmla="*/ 368 h 1164"/>
                <a:gd name="T32" fmla="*/ 60 w 690"/>
                <a:gd name="T33" fmla="*/ 392 h 1164"/>
                <a:gd name="T34" fmla="*/ 48 w 690"/>
                <a:gd name="T35" fmla="*/ 415 h 1164"/>
                <a:gd name="T36" fmla="*/ 66 w 690"/>
                <a:gd name="T37" fmla="*/ 442 h 1164"/>
                <a:gd name="T38" fmla="*/ 93 w 690"/>
                <a:gd name="T39" fmla="*/ 454 h 1164"/>
                <a:gd name="T40" fmla="*/ 128 w 690"/>
                <a:gd name="T41" fmla="*/ 443 h 1164"/>
                <a:gd name="T42" fmla="*/ 172 w 690"/>
                <a:gd name="T43" fmla="*/ 446 h 1164"/>
                <a:gd name="T44" fmla="*/ 124 w 690"/>
                <a:gd name="T45" fmla="*/ 449 h 1164"/>
                <a:gd name="T46" fmla="*/ 105 w 690"/>
                <a:gd name="T47" fmla="*/ 467 h 1164"/>
                <a:gd name="T48" fmla="*/ 111 w 690"/>
                <a:gd name="T49" fmla="*/ 505 h 1164"/>
                <a:gd name="T50" fmla="*/ 101 w 690"/>
                <a:gd name="T51" fmla="*/ 515 h 1164"/>
                <a:gd name="T52" fmla="*/ 76 w 690"/>
                <a:gd name="T53" fmla="*/ 486 h 1164"/>
                <a:gd name="T54" fmla="*/ 67 w 690"/>
                <a:gd name="T55" fmla="*/ 527 h 1164"/>
                <a:gd name="T56" fmla="*/ 65 w 690"/>
                <a:gd name="T57" fmla="*/ 573 h 1164"/>
                <a:gd name="T58" fmla="*/ 78 w 690"/>
                <a:gd name="T59" fmla="*/ 591 h 1164"/>
                <a:gd name="T60" fmla="*/ 94 w 690"/>
                <a:gd name="T61" fmla="*/ 648 h 1164"/>
                <a:gd name="T62" fmla="*/ 115 w 690"/>
                <a:gd name="T63" fmla="*/ 699 h 1164"/>
                <a:gd name="T64" fmla="*/ 130 w 690"/>
                <a:gd name="T65" fmla="*/ 716 h 1164"/>
                <a:gd name="T66" fmla="*/ 143 w 690"/>
                <a:gd name="T67" fmla="*/ 746 h 1164"/>
                <a:gd name="T68" fmla="*/ 145 w 690"/>
                <a:gd name="T69" fmla="*/ 778 h 1164"/>
                <a:gd name="T70" fmla="*/ 143 w 690"/>
                <a:gd name="T71" fmla="*/ 817 h 1164"/>
                <a:gd name="T72" fmla="*/ 138 w 690"/>
                <a:gd name="T73" fmla="*/ 841 h 1164"/>
                <a:gd name="T74" fmla="*/ 153 w 690"/>
                <a:gd name="T75" fmla="*/ 866 h 1164"/>
                <a:gd name="T76" fmla="*/ 194 w 690"/>
                <a:gd name="T77" fmla="*/ 880 h 1164"/>
                <a:gd name="T78" fmla="*/ 238 w 690"/>
                <a:gd name="T79" fmla="*/ 899 h 1164"/>
                <a:gd name="T80" fmla="*/ 258 w 690"/>
                <a:gd name="T81" fmla="*/ 919 h 1164"/>
                <a:gd name="T82" fmla="*/ 284 w 690"/>
                <a:gd name="T83" fmla="*/ 942 h 1164"/>
                <a:gd name="T84" fmla="*/ 302 w 690"/>
                <a:gd name="T85" fmla="*/ 945 h 1164"/>
                <a:gd name="T86" fmla="*/ 313 w 690"/>
                <a:gd name="T87" fmla="*/ 970 h 1164"/>
                <a:gd name="T88" fmla="*/ 326 w 690"/>
                <a:gd name="T89" fmla="*/ 996 h 1164"/>
                <a:gd name="T90" fmla="*/ 359 w 690"/>
                <a:gd name="T91" fmla="*/ 1018 h 1164"/>
                <a:gd name="T92" fmla="*/ 387 w 690"/>
                <a:gd name="T93" fmla="*/ 1057 h 1164"/>
                <a:gd name="T94" fmla="*/ 382 w 690"/>
                <a:gd name="T95" fmla="*/ 1105 h 1164"/>
                <a:gd name="T96" fmla="*/ 391 w 690"/>
                <a:gd name="T97" fmla="*/ 1113 h 1164"/>
                <a:gd name="T98" fmla="*/ 393 w 690"/>
                <a:gd name="T99" fmla="*/ 1139 h 1164"/>
                <a:gd name="T100" fmla="*/ 422 w 690"/>
                <a:gd name="T101" fmla="*/ 1142 h 1164"/>
                <a:gd name="T102" fmla="*/ 470 w 690"/>
                <a:gd name="T103" fmla="*/ 1149 h 1164"/>
                <a:gd name="T104" fmla="*/ 592 w 690"/>
                <a:gd name="T105" fmla="*/ 1156 h 1164"/>
                <a:gd name="T106" fmla="*/ 617 w 690"/>
                <a:gd name="T107" fmla="*/ 1159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0" h="1164">
                  <a:moveTo>
                    <a:pt x="617" y="1159"/>
                  </a:moveTo>
                  <a:cubicBezTo>
                    <a:pt x="622" y="1160"/>
                    <a:pt x="624" y="1163"/>
                    <a:pt x="629" y="1163"/>
                  </a:cubicBezTo>
                  <a:cubicBezTo>
                    <a:pt x="629" y="1162"/>
                    <a:pt x="629" y="1161"/>
                    <a:pt x="629" y="1160"/>
                  </a:cubicBezTo>
                  <a:cubicBezTo>
                    <a:pt x="646" y="1164"/>
                    <a:pt x="637" y="1152"/>
                    <a:pt x="635" y="1142"/>
                  </a:cubicBezTo>
                  <a:cubicBezTo>
                    <a:pt x="632" y="1131"/>
                    <a:pt x="622" y="1121"/>
                    <a:pt x="621" y="1110"/>
                  </a:cubicBezTo>
                  <a:cubicBezTo>
                    <a:pt x="620" y="1100"/>
                    <a:pt x="629" y="1090"/>
                    <a:pt x="633" y="1082"/>
                  </a:cubicBezTo>
                  <a:cubicBezTo>
                    <a:pt x="636" y="1077"/>
                    <a:pt x="638" y="1072"/>
                    <a:pt x="640" y="1067"/>
                  </a:cubicBezTo>
                  <a:cubicBezTo>
                    <a:pt x="641" y="1064"/>
                    <a:pt x="641" y="1060"/>
                    <a:pt x="643" y="1058"/>
                  </a:cubicBezTo>
                  <a:cubicBezTo>
                    <a:pt x="645" y="1056"/>
                    <a:pt x="648" y="1057"/>
                    <a:pt x="650" y="1056"/>
                  </a:cubicBezTo>
                  <a:cubicBezTo>
                    <a:pt x="661" y="1048"/>
                    <a:pt x="665" y="1034"/>
                    <a:pt x="673" y="1024"/>
                  </a:cubicBezTo>
                  <a:cubicBezTo>
                    <a:pt x="677" y="1020"/>
                    <a:pt x="684" y="1012"/>
                    <a:pt x="686" y="1007"/>
                  </a:cubicBezTo>
                  <a:cubicBezTo>
                    <a:pt x="690" y="1000"/>
                    <a:pt x="685" y="995"/>
                    <a:pt x="683" y="988"/>
                  </a:cubicBezTo>
                  <a:cubicBezTo>
                    <a:pt x="678" y="977"/>
                    <a:pt x="673" y="964"/>
                    <a:pt x="670" y="952"/>
                  </a:cubicBezTo>
                  <a:cubicBezTo>
                    <a:pt x="669" y="948"/>
                    <a:pt x="668" y="938"/>
                    <a:pt x="666" y="929"/>
                  </a:cubicBezTo>
                  <a:cubicBezTo>
                    <a:pt x="666" y="930"/>
                    <a:pt x="665" y="930"/>
                    <a:pt x="665" y="930"/>
                  </a:cubicBezTo>
                  <a:cubicBezTo>
                    <a:pt x="665" y="930"/>
                    <a:pt x="336" y="439"/>
                    <a:pt x="327" y="425"/>
                  </a:cubicBezTo>
                  <a:cubicBezTo>
                    <a:pt x="318" y="412"/>
                    <a:pt x="327" y="413"/>
                    <a:pt x="327" y="403"/>
                  </a:cubicBezTo>
                  <a:cubicBezTo>
                    <a:pt x="327" y="393"/>
                    <a:pt x="353" y="371"/>
                    <a:pt x="346" y="372"/>
                  </a:cubicBezTo>
                  <a:cubicBezTo>
                    <a:pt x="340" y="373"/>
                    <a:pt x="338" y="363"/>
                    <a:pt x="338" y="363"/>
                  </a:cubicBezTo>
                  <a:cubicBezTo>
                    <a:pt x="417" y="105"/>
                    <a:pt x="417" y="105"/>
                    <a:pt x="417" y="105"/>
                  </a:cubicBezTo>
                  <a:cubicBezTo>
                    <a:pt x="251" y="56"/>
                    <a:pt x="129" y="14"/>
                    <a:pt x="89" y="0"/>
                  </a:cubicBezTo>
                  <a:cubicBezTo>
                    <a:pt x="89" y="1"/>
                    <a:pt x="89" y="2"/>
                    <a:pt x="89" y="4"/>
                  </a:cubicBezTo>
                  <a:cubicBezTo>
                    <a:pt x="89" y="5"/>
                    <a:pt x="90" y="8"/>
                    <a:pt x="88" y="9"/>
                  </a:cubicBezTo>
                  <a:cubicBezTo>
                    <a:pt x="85" y="13"/>
                    <a:pt x="81" y="6"/>
                    <a:pt x="77" y="8"/>
                  </a:cubicBezTo>
                  <a:cubicBezTo>
                    <a:pt x="72" y="11"/>
                    <a:pt x="74" y="18"/>
                    <a:pt x="76" y="22"/>
                  </a:cubicBezTo>
                  <a:cubicBezTo>
                    <a:pt x="80" y="27"/>
                    <a:pt x="82" y="31"/>
                    <a:pt x="83" y="37"/>
                  </a:cubicBezTo>
                  <a:cubicBezTo>
                    <a:pt x="84" y="40"/>
                    <a:pt x="85" y="43"/>
                    <a:pt x="84" y="46"/>
                  </a:cubicBezTo>
                  <a:cubicBezTo>
                    <a:pt x="84" y="49"/>
                    <a:pt x="83" y="51"/>
                    <a:pt x="82" y="54"/>
                  </a:cubicBezTo>
                  <a:cubicBezTo>
                    <a:pt x="81" y="57"/>
                    <a:pt x="81" y="60"/>
                    <a:pt x="79" y="62"/>
                  </a:cubicBezTo>
                  <a:cubicBezTo>
                    <a:pt x="77" y="65"/>
                    <a:pt x="74" y="67"/>
                    <a:pt x="73" y="69"/>
                  </a:cubicBezTo>
                  <a:cubicBezTo>
                    <a:pt x="73" y="70"/>
                    <a:pt x="73" y="71"/>
                    <a:pt x="74" y="72"/>
                  </a:cubicBezTo>
                  <a:cubicBezTo>
                    <a:pt x="74" y="75"/>
                    <a:pt x="72" y="77"/>
                    <a:pt x="70" y="80"/>
                  </a:cubicBezTo>
                  <a:cubicBezTo>
                    <a:pt x="69" y="82"/>
                    <a:pt x="68" y="84"/>
                    <a:pt x="65" y="85"/>
                  </a:cubicBezTo>
                  <a:cubicBezTo>
                    <a:pt x="63" y="86"/>
                    <a:pt x="62" y="89"/>
                    <a:pt x="62" y="92"/>
                  </a:cubicBezTo>
                  <a:cubicBezTo>
                    <a:pt x="60" y="96"/>
                    <a:pt x="61" y="101"/>
                    <a:pt x="61" y="106"/>
                  </a:cubicBezTo>
                  <a:cubicBezTo>
                    <a:pt x="61" y="109"/>
                    <a:pt x="61" y="114"/>
                    <a:pt x="60" y="117"/>
                  </a:cubicBezTo>
                  <a:cubicBezTo>
                    <a:pt x="57" y="123"/>
                    <a:pt x="49" y="127"/>
                    <a:pt x="44" y="132"/>
                  </a:cubicBezTo>
                  <a:cubicBezTo>
                    <a:pt x="42" y="133"/>
                    <a:pt x="41" y="135"/>
                    <a:pt x="39" y="136"/>
                  </a:cubicBezTo>
                  <a:cubicBezTo>
                    <a:pt x="38" y="138"/>
                    <a:pt x="36" y="139"/>
                    <a:pt x="34" y="141"/>
                  </a:cubicBezTo>
                  <a:cubicBezTo>
                    <a:pt x="32" y="144"/>
                    <a:pt x="31" y="148"/>
                    <a:pt x="29" y="151"/>
                  </a:cubicBezTo>
                  <a:cubicBezTo>
                    <a:pt x="25" y="156"/>
                    <a:pt x="22" y="162"/>
                    <a:pt x="22" y="168"/>
                  </a:cubicBezTo>
                  <a:cubicBezTo>
                    <a:pt x="21" y="173"/>
                    <a:pt x="22" y="178"/>
                    <a:pt x="24" y="182"/>
                  </a:cubicBezTo>
                  <a:cubicBezTo>
                    <a:pt x="25" y="188"/>
                    <a:pt x="29" y="193"/>
                    <a:pt x="31" y="199"/>
                  </a:cubicBezTo>
                  <a:cubicBezTo>
                    <a:pt x="32" y="204"/>
                    <a:pt x="33" y="209"/>
                    <a:pt x="36" y="213"/>
                  </a:cubicBezTo>
                  <a:cubicBezTo>
                    <a:pt x="37" y="216"/>
                    <a:pt x="38" y="221"/>
                    <a:pt x="38" y="225"/>
                  </a:cubicBezTo>
                  <a:cubicBezTo>
                    <a:pt x="38" y="228"/>
                    <a:pt x="39" y="231"/>
                    <a:pt x="38" y="233"/>
                  </a:cubicBezTo>
                  <a:cubicBezTo>
                    <a:pt x="38" y="238"/>
                    <a:pt x="38" y="242"/>
                    <a:pt x="38" y="247"/>
                  </a:cubicBezTo>
                  <a:cubicBezTo>
                    <a:pt x="38" y="255"/>
                    <a:pt x="35" y="263"/>
                    <a:pt x="31" y="270"/>
                  </a:cubicBezTo>
                  <a:cubicBezTo>
                    <a:pt x="29" y="273"/>
                    <a:pt x="26" y="276"/>
                    <a:pt x="25" y="279"/>
                  </a:cubicBezTo>
                  <a:cubicBezTo>
                    <a:pt x="24" y="282"/>
                    <a:pt x="24" y="284"/>
                    <a:pt x="24" y="287"/>
                  </a:cubicBezTo>
                  <a:cubicBezTo>
                    <a:pt x="24" y="291"/>
                    <a:pt x="30" y="301"/>
                    <a:pt x="25" y="305"/>
                  </a:cubicBezTo>
                  <a:cubicBezTo>
                    <a:pt x="23" y="306"/>
                    <a:pt x="21" y="307"/>
                    <a:pt x="19" y="309"/>
                  </a:cubicBezTo>
                  <a:cubicBezTo>
                    <a:pt x="17" y="311"/>
                    <a:pt x="16" y="314"/>
                    <a:pt x="15" y="317"/>
                  </a:cubicBezTo>
                  <a:cubicBezTo>
                    <a:pt x="14" y="319"/>
                    <a:pt x="13" y="320"/>
                    <a:pt x="10" y="321"/>
                  </a:cubicBezTo>
                  <a:cubicBezTo>
                    <a:pt x="7" y="323"/>
                    <a:pt x="5" y="324"/>
                    <a:pt x="3" y="328"/>
                  </a:cubicBezTo>
                  <a:cubicBezTo>
                    <a:pt x="1" y="331"/>
                    <a:pt x="0" y="334"/>
                    <a:pt x="5" y="335"/>
                  </a:cubicBezTo>
                  <a:cubicBezTo>
                    <a:pt x="7" y="335"/>
                    <a:pt x="9" y="336"/>
                    <a:pt x="11" y="337"/>
                  </a:cubicBezTo>
                  <a:cubicBezTo>
                    <a:pt x="15" y="338"/>
                    <a:pt x="15" y="337"/>
                    <a:pt x="17" y="335"/>
                  </a:cubicBezTo>
                  <a:cubicBezTo>
                    <a:pt x="20" y="333"/>
                    <a:pt x="21" y="332"/>
                    <a:pt x="24" y="333"/>
                  </a:cubicBezTo>
                  <a:cubicBezTo>
                    <a:pt x="29" y="334"/>
                    <a:pt x="30" y="340"/>
                    <a:pt x="30" y="344"/>
                  </a:cubicBezTo>
                  <a:cubicBezTo>
                    <a:pt x="30" y="348"/>
                    <a:pt x="30" y="350"/>
                    <a:pt x="31" y="354"/>
                  </a:cubicBezTo>
                  <a:cubicBezTo>
                    <a:pt x="31" y="355"/>
                    <a:pt x="32" y="357"/>
                    <a:pt x="32" y="358"/>
                  </a:cubicBezTo>
                  <a:cubicBezTo>
                    <a:pt x="33" y="359"/>
                    <a:pt x="35" y="359"/>
                    <a:pt x="36" y="360"/>
                  </a:cubicBezTo>
                  <a:cubicBezTo>
                    <a:pt x="38" y="362"/>
                    <a:pt x="40" y="365"/>
                    <a:pt x="41" y="368"/>
                  </a:cubicBezTo>
                  <a:cubicBezTo>
                    <a:pt x="43" y="370"/>
                    <a:pt x="43" y="372"/>
                    <a:pt x="45" y="375"/>
                  </a:cubicBezTo>
                  <a:cubicBezTo>
                    <a:pt x="47" y="377"/>
                    <a:pt x="49" y="379"/>
                    <a:pt x="50" y="382"/>
                  </a:cubicBezTo>
                  <a:cubicBezTo>
                    <a:pt x="51" y="384"/>
                    <a:pt x="51" y="387"/>
                    <a:pt x="54" y="388"/>
                  </a:cubicBezTo>
                  <a:cubicBezTo>
                    <a:pt x="55" y="390"/>
                    <a:pt x="58" y="390"/>
                    <a:pt x="60" y="392"/>
                  </a:cubicBezTo>
                  <a:cubicBezTo>
                    <a:pt x="61" y="394"/>
                    <a:pt x="61" y="398"/>
                    <a:pt x="62" y="401"/>
                  </a:cubicBezTo>
                  <a:cubicBezTo>
                    <a:pt x="63" y="404"/>
                    <a:pt x="63" y="407"/>
                    <a:pt x="63" y="409"/>
                  </a:cubicBezTo>
                  <a:cubicBezTo>
                    <a:pt x="63" y="412"/>
                    <a:pt x="62" y="413"/>
                    <a:pt x="59" y="413"/>
                  </a:cubicBezTo>
                  <a:cubicBezTo>
                    <a:pt x="55" y="413"/>
                    <a:pt x="52" y="413"/>
                    <a:pt x="48" y="415"/>
                  </a:cubicBezTo>
                  <a:cubicBezTo>
                    <a:pt x="42" y="418"/>
                    <a:pt x="40" y="428"/>
                    <a:pt x="42" y="434"/>
                  </a:cubicBezTo>
                  <a:cubicBezTo>
                    <a:pt x="44" y="438"/>
                    <a:pt x="46" y="441"/>
                    <a:pt x="50" y="443"/>
                  </a:cubicBezTo>
                  <a:cubicBezTo>
                    <a:pt x="53" y="445"/>
                    <a:pt x="55" y="443"/>
                    <a:pt x="58" y="441"/>
                  </a:cubicBezTo>
                  <a:cubicBezTo>
                    <a:pt x="62" y="438"/>
                    <a:pt x="63" y="438"/>
                    <a:pt x="66" y="442"/>
                  </a:cubicBezTo>
                  <a:cubicBezTo>
                    <a:pt x="67" y="444"/>
                    <a:pt x="68" y="447"/>
                    <a:pt x="69" y="450"/>
                  </a:cubicBezTo>
                  <a:cubicBezTo>
                    <a:pt x="70" y="453"/>
                    <a:pt x="70" y="455"/>
                    <a:pt x="72" y="457"/>
                  </a:cubicBezTo>
                  <a:cubicBezTo>
                    <a:pt x="73" y="459"/>
                    <a:pt x="76" y="461"/>
                    <a:pt x="78" y="462"/>
                  </a:cubicBezTo>
                  <a:cubicBezTo>
                    <a:pt x="84" y="464"/>
                    <a:pt x="91" y="460"/>
                    <a:pt x="93" y="454"/>
                  </a:cubicBezTo>
                  <a:cubicBezTo>
                    <a:pt x="94" y="448"/>
                    <a:pt x="94" y="442"/>
                    <a:pt x="99" y="438"/>
                  </a:cubicBezTo>
                  <a:cubicBezTo>
                    <a:pt x="102" y="435"/>
                    <a:pt x="110" y="435"/>
                    <a:pt x="114" y="436"/>
                  </a:cubicBezTo>
                  <a:cubicBezTo>
                    <a:pt x="116" y="437"/>
                    <a:pt x="118" y="439"/>
                    <a:pt x="120" y="440"/>
                  </a:cubicBezTo>
                  <a:cubicBezTo>
                    <a:pt x="123" y="442"/>
                    <a:pt x="125" y="442"/>
                    <a:pt x="128" y="443"/>
                  </a:cubicBezTo>
                  <a:cubicBezTo>
                    <a:pt x="135" y="444"/>
                    <a:pt x="141" y="440"/>
                    <a:pt x="148" y="439"/>
                  </a:cubicBezTo>
                  <a:cubicBezTo>
                    <a:pt x="152" y="439"/>
                    <a:pt x="156" y="439"/>
                    <a:pt x="159" y="438"/>
                  </a:cubicBezTo>
                  <a:cubicBezTo>
                    <a:pt x="162" y="438"/>
                    <a:pt x="164" y="437"/>
                    <a:pt x="166" y="437"/>
                  </a:cubicBezTo>
                  <a:cubicBezTo>
                    <a:pt x="172" y="436"/>
                    <a:pt x="173" y="442"/>
                    <a:pt x="172" y="446"/>
                  </a:cubicBezTo>
                  <a:cubicBezTo>
                    <a:pt x="171" y="452"/>
                    <a:pt x="166" y="455"/>
                    <a:pt x="161" y="456"/>
                  </a:cubicBezTo>
                  <a:cubicBezTo>
                    <a:pt x="155" y="458"/>
                    <a:pt x="149" y="455"/>
                    <a:pt x="145" y="452"/>
                  </a:cubicBezTo>
                  <a:cubicBezTo>
                    <a:pt x="142" y="449"/>
                    <a:pt x="141" y="448"/>
                    <a:pt x="137" y="448"/>
                  </a:cubicBezTo>
                  <a:cubicBezTo>
                    <a:pt x="133" y="448"/>
                    <a:pt x="129" y="449"/>
                    <a:pt x="124" y="449"/>
                  </a:cubicBezTo>
                  <a:cubicBezTo>
                    <a:pt x="121" y="449"/>
                    <a:pt x="117" y="449"/>
                    <a:pt x="114" y="449"/>
                  </a:cubicBezTo>
                  <a:cubicBezTo>
                    <a:pt x="111" y="449"/>
                    <a:pt x="108" y="447"/>
                    <a:pt x="106" y="448"/>
                  </a:cubicBezTo>
                  <a:cubicBezTo>
                    <a:pt x="99" y="450"/>
                    <a:pt x="99" y="459"/>
                    <a:pt x="102" y="463"/>
                  </a:cubicBezTo>
                  <a:cubicBezTo>
                    <a:pt x="102" y="465"/>
                    <a:pt x="104" y="465"/>
                    <a:pt x="105" y="467"/>
                  </a:cubicBezTo>
                  <a:cubicBezTo>
                    <a:pt x="106" y="468"/>
                    <a:pt x="106" y="471"/>
                    <a:pt x="106" y="473"/>
                  </a:cubicBezTo>
                  <a:cubicBezTo>
                    <a:pt x="107" y="476"/>
                    <a:pt x="108" y="480"/>
                    <a:pt x="109" y="484"/>
                  </a:cubicBezTo>
                  <a:cubicBezTo>
                    <a:pt x="109" y="487"/>
                    <a:pt x="109" y="490"/>
                    <a:pt x="109" y="493"/>
                  </a:cubicBezTo>
                  <a:cubicBezTo>
                    <a:pt x="109" y="497"/>
                    <a:pt x="109" y="501"/>
                    <a:pt x="111" y="505"/>
                  </a:cubicBezTo>
                  <a:cubicBezTo>
                    <a:pt x="113" y="510"/>
                    <a:pt x="114" y="515"/>
                    <a:pt x="116" y="520"/>
                  </a:cubicBezTo>
                  <a:cubicBezTo>
                    <a:pt x="117" y="523"/>
                    <a:pt x="117" y="530"/>
                    <a:pt x="112" y="531"/>
                  </a:cubicBezTo>
                  <a:cubicBezTo>
                    <a:pt x="108" y="532"/>
                    <a:pt x="107" y="526"/>
                    <a:pt x="105" y="524"/>
                  </a:cubicBezTo>
                  <a:cubicBezTo>
                    <a:pt x="103" y="521"/>
                    <a:pt x="101" y="518"/>
                    <a:pt x="101" y="515"/>
                  </a:cubicBezTo>
                  <a:cubicBezTo>
                    <a:pt x="98" y="508"/>
                    <a:pt x="101" y="500"/>
                    <a:pt x="100" y="493"/>
                  </a:cubicBezTo>
                  <a:cubicBezTo>
                    <a:pt x="99" y="490"/>
                    <a:pt x="99" y="486"/>
                    <a:pt x="97" y="483"/>
                  </a:cubicBezTo>
                  <a:cubicBezTo>
                    <a:pt x="96" y="481"/>
                    <a:pt x="93" y="478"/>
                    <a:pt x="91" y="477"/>
                  </a:cubicBezTo>
                  <a:cubicBezTo>
                    <a:pt x="86" y="474"/>
                    <a:pt x="78" y="482"/>
                    <a:pt x="76" y="486"/>
                  </a:cubicBezTo>
                  <a:cubicBezTo>
                    <a:pt x="74" y="489"/>
                    <a:pt x="72" y="493"/>
                    <a:pt x="72" y="497"/>
                  </a:cubicBezTo>
                  <a:cubicBezTo>
                    <a:pt x="72" y="501"/>
                    <a:pt x="72" y="504"/>
                    <a:pt x="71" y="508"/>
                  </a:cubicBezTo>
                  <a:cubicBezTo>
                    <a:pt x="70" y="512"/>
                    <a:pt x="69" y="515"/>
                    <a:pt x="69" y="519"/>
                  </a:cubicBezTo>
                  <a:cubicBezTo>
                    <a:pt x="68" y="522"/>
                    <a:pt x="68" y="525"/>
                    <a:pt x="67" y="527"/>
                  </a:cubicBezTo>
                  <a:cubicBezTo>
                    <a:pt x="66" y="530"/>
                    <a:pt x="64" y="532"/>
                    <a:pt x="64" y="535"/>
                  </a:cubicBezTo>
                  <a:cubicBezTo>
                    <a:pt x="64" y="537"/>
                    <a:pt x="66" y="539"/>
                    <a:pt x="66" y="542"/>
                  </a:cubicBezTo>
                  <a:cubicBezTo>
                    <a:pt x="67" y="547"/>
                    <a:pt x="67" y="552"/>
                    <a:pt x="67" y="556"/>
                  </a:cubicBezTo>
                  <a:cubicBezTo>
                    <a:pt x="67" y="562"/>
                    <a:pt x="67" y="568"/>
                    <a:pt x="65" y="573"/>
                  </a:cubicBezTo>
                  <a:cubicBezTo>
                    <a:pt x="64" y="576"/>
                    <a:pt x="64" y="579"/>
                    <a:pt x="63" y="581"/>
                  </a:cubicBezTo>
                  <a:cubicBezTo>
                    <a:pt x="62" y="584"/>
                    <a:pt x="65" y="584"/>
                    <a:pt x="67" y="585"/>
                  </a:cubicBezTo>
                  <a:cubicBezTo>
                    <a:pt x="69" y="585"/>
                    <a:pt x="71" y="585"/>
                    <a:pt x="73" y="586"/>
                  </a:cubicBezTo>
                  <a:cubicBezTo>
                    <a:pt x="75" y="587"/>
                    <a:pt x="76" y="589"/>
                    <a:pt x="78" y="591"/>
                  </a:cubicBezTo>
                  <a:cubicBezTo>
                    <a:pt x="83" y="595"/>
                    <a:pt x="86" y="599"/>
                    <a:pt x="85" y="606"/>
                  </a:cubicBezTo>
                  <a:cubicBezTo>
                    <a:pt x="84" y="614"/>
                    <a:pt x="78" y="620"/>
                    <a:pt x="82" y="629"/>
                  </a:cubicBezTo>
                  <a:cubicBezTo>
                    <a:pt x="83" y="633"/>
                    <a:pt x="86" y="636"/>
                    <a:pt x="89" y="639"/>
                  </a:cubicBezTo>
                  <a:cubicBezTo>
                    <a:pt x="92" y="642"/>
                    <a:pt x="93" y="644"/>
                    <a:pt x="94" y="648"/>
                  </a:cubicBezTo>
                  <a:cubicBezTo>
                    <a:pt x="96" y="652"/>
                    <a:pt x="98" y="655"/>
                    <a:pt x="100" y="659"/>
                  </a:cubicBezTo>
                  <a:cubicBezTo>
                    <a:pt x="101" y="663"/>
                    <a:pt x="102" y="667"/>
                    <a:pt x="105" y="670"/>
                  </a:cubicBezTo>
                  <a:cubicBezTo>
                    <a:pt x="107" y="673"/>
                    <a:pt x="109" y="674"/>
                    <a:pt x="111" y="677"/>
                  </a:cubicBezTo>
                  <a:cubicBezTo>
                    <a:pt x="114" y="683"/>
                    <a:pt x="114" y="692"/>
                    <a:pt x="115" y="699"/>
                  </a:cubicBezTo>
                  <a:cubicBezTo>
                    <a:pt x="115" y="703"/>
                    <a:pt x="116" y="707"/>
                    <a:pt x="120" y="710"/>
                  </a:cubicBezTo>
                  <a:cubicBezTo>
                    <a:pt x="121" y="710"/>
                    <a:pt x="122" y="711"/>
                    <a:pt x="123" y="711"/>
                  </a:cubicBezTo>
                  <a:cubicBezTo>
                    <a:pt x="124" y="711"/>
                    <a:pt x="125" y="712"/>
                    <a:pt x="126" y="712"/>
                  </a:cubicBezTo>
                  <a:cubicBezTo>
                    <a:pt x="129" y="714"/>
                    <a:pt x="130" y="714"/>
                    <a:pt x="130" y="716"/>
                  </a:cubicBezTo>
                  <a:cubicBezTo>
                    <a:pt x="130" y="719"/>
                    <a:pt x="130" y="722"/>
                    <a:pt x="130" y="725"/>
                  </a:cubicBezTo>
                  <a:cubicBezTo>
                    <a:pt x="130" y="727"/>
                    <a:pt x="128" y="730"/>
                    <a:pt x="129" y="732"/>
                  </a:cubicBezTo>
                  <a:cubicBezTo>
                    <a:pt x="129" y="735"/>
                    <a:pt x="133" y="735"/>
                    <a:pt x="136" y="736"/>
                  </a:cubicBezTo>
                  <a:cubicBezTo>
                    <a:pt x="141" y="739"/>
                    <a:pt x="141" y="742"/>
                    <a:pt x="143" y="746"/>
                  </a:cubicBezTo>
                  <a:cubicBezTo>
                    <a:pt x="145" y="749"/>
                    <a:pt x="147" y="750"/>
                    <a:pt x="146" y="753"/>
                  </a:cubicBezTo>
                  <a:cubicBezTo>
                    <a:pt x="145" y="755"/>
                    <a:pt x="145" y="758"/>
                    <a:pt x="144" y="760"/>
                  </a:cubicBezTo>
                  <a:cubicBezTo>
                    <a:pt x="143" y="764"/>
                    <a:pt x="139" y="770"/>
                    <a:pt x="141" y="775"/>
                  </a:cubicBezTo>
                  <a:cubicBezTo>
                    <a:pt x="142" y="776"/>
                    <a:pt x="143" y="777"/>
                    <a:pt x="145" y="778"/>
                  </a:cubicBezTo>
                  <a:cubicBezTo>
                    <a:pt x="147" y="779"/>
                    <a:pt x="148" y="781"/>
                    <a:pt x="148" y="784"/>
                  </a:cubicBezTo>
                  <a:cubicBezTo>
                    <a:pt x="149" y="788"/>
                    <a:pt x="150" y="793"/>
                    <a:pt x="149" y="798"/>
                  </a:cubicBezTo>
                  <a:cubicBezTo>
                    <a:pt x="148" y="802"/>
                    <a:pt x="145" y="805"/>
                    <a:pt x="144" y="809"/>
                  </a:cubicBezTo>
                  <a:cubicBezTo>
                    <a:pt x="143" y="812"/>
                    <a:pt x="143" y="814"/>
                    <a:pt x="143" y="817"/>
                  </a:cubicBezTo>
                  <a:cubicBezTo>
                    <a:pt x="143" y="819"/>
                    <a:pt x="143" y="821"/>
                    <a:pt x="145" y="824"/>
                  </a:cubicBezTo>
                  <a:cubicBezTo>
                    <a:pt x="145" y="826"/>
                    <a:pt x="147" y="828"/>
                    <a:pt x="146" y="830"/>
                  </a:cubicBezTo>
                  <a:cubicBezTo>
                    <a:pt x="145" y="833"/>
                    <a:pt x="142" y="834"/>
                    <a:pt x="140" y="835"/>
                  </a:cubicBezTo>
                  <a:cubicBezTo>
                    <a:pt x="138" y="836"/>
                    <a:pt x="138" y="838"/>
                    <a:pt x="138" y="841"/>
                  </a:cubicBezTo>
                  <a:cubicBezTo>
                    <a:pt x="139" y="844"/>
                    <a:pt x="139" y="847"/>
                    <a:pt x="141" y="849"/>
                  </a:cubicBezTo>
                  <a:cubicBezTo>
                    <a:pt x="142" y="852"/>
                    <a:pt x="144" y="853"/>
                    <a:pt x="145" y="856"/>
                  </a:cubicBezTo>
                  <a:cubicBezTo>
                    <a:pt x="146" y="858"/>
                    <a:pt x="146" y="859"/>
                    <a:pt x="148" y="861"/>
                  </a:cubicBezTo>
                  <a:cubicBezTo>
                    <a:pt x="149" y="863"/>
                    <a:pt x="151" y="864"/>
                    <a:pt x="153" y="866"/>
                  </a:cubicBezTo>
                  <a:cubicBezTo>
                    <a:pt x="156" y="870"/>
                    <a:pt x="164" y="869"/>
                    <a:pt x="169" y="870"/>
                  </a:cubicBezTo>
                  <a:cubicBezTo>
                    <a:pt x="172" y="870"/>
                    <a:pt x="175" y="872"/>
                    <a:pt x="177" y="873"/>
                  </a:cubicBezTo>
                  <a:cubicBezTo>
                    <a:pt x="180" y="874"/>
                    <a:pt x="182" y="875"/>
                    <a:pt x="184" y="876"/>
                  </a:cubicBezTo>
                  <a:cubicBezTo>
                    <a:pt x="188" y="878"/>
                    <a:pt x="191" y="879"/>
                    <a:pt x="194" y="880"/>
                  </a:cubicBezTo>
                  <a:cubicBezTo>
                    <a:pt x="196" y="881"/>
                    <a:pt x="198" y="883"/>
                    <a:pt x="200" y="883"/>
                  </a:cubicBezTo>
                  <a:cubicBezTo>
                    <a:pt x="207" y="884"/>
                    <a:pt x="216" y="881"/>
                    <a:pt x="222" y="884"/>
                  </a:cubicBezTo>
                  <a:cubicBezTo>
                    <a:pt x="226" y="887"/>
                    <a:pt x="226" y="892"/>
                    <a:pt x="230" y="895"/>
                  </a:cubicBezTo>
                  <a:cubicBezTo>
                    <a:pt x="232" y="896"/>
                    <a:pt x="235" y="899"/>
                    <a:pt x="238" y="899"/>
                  </a:cubicBezTo>
                  <a:cubicBezTo>
                    <a:pt x="241" y="900"/>
                    <a:pt x="243" y="899"/>
                    <a:pt x="245" y="902"/>
                  </a:cubicBezTo>
                  <a:cubicBezTo>
                    <a:pt x="248" y="904"/>
                    <a:pt x="252" y="907"/>
                    <a:pt x="254" y="911"/>
                  </a:cubicBezTo>
                  <a:cubicBezTo>
                    <a:pt x="254" y="912"/>
                    <a:pt x="254" y="913"/>
                    <a:pt x="255" y="915"/>
                  </a:cubicBezTo>
                  <a:cubicBezTo>
                    <a:pt x="256" y="916"/>
                    <a:pt x="257" y="918"/>
                    <a:pt x="258" y="919"/>
                  </a:cubicBezTo>
                  <a:cubicBezTo>
                    <a:pt x="260" y="921"/>
                    <a:pt x="261" y="923"/>
                    <a:pt x="263" y="924"/>
                  </a:cubicBezTo>
                  <a:cubicBezTo>
                    <a:pt x="265" y="926"/>
                    <a:pt x="266" y="926"/>
                    <a:pt x="268" y="928"/>
                  </a:cubicBezTo>
                  <a:cubicBezTo>
                    <a:pt x="271" y="929"/>
                    <a:pt x="272" y="931"/>
                    <a:pt x="274" y="933"/>
                  </a:cubicBezTo>
                  <a:cubicBezTo>
                    <a:pt x="277" y="937"/>
                    <a:pt x="277" y="946"/>
                    <a:pt x="284" y="942"/>
                  </a:cubicBezTo>
                  <a:cubicBezTo>
                    <a:pt x="286" y="941"/>
                    <a:pt x="288" y="938"/>
                    <a:pt x="290" y="938"/>
                  </a:cubicBezTo>
                  <a:cubicBezTo>
                    <a:pt x="292" y="938"/>
                    <a:pt x="294" y="939"/>
                    <a:pt x="296" y="940"/>
                  </a:cubicBezTo>
                  <a:cubicBezTo>
                    <a:pt x="298" y="940"/>
                    <a:pt x="300" y="940"/>
                    <a:pt x="301" y="942"/>
                  </a:cubicBezTo>
                  <a:cubicBezTo>
                    <a:pt x="302" y="943"/>
                    <a:pt x="302" y="944"/>
                    <a:pt x="302" y="945"/>
                  </a:cubicBezTo>
                  <a:cubicBezTo>
                    <a:pt x="302" y="945"/>
                    <a:pt x="302" y="946"/>
                    <a:pt x="302" y="947"/>
                  </a:cubicBezTo>
                  <a:cubicBezTo>
                    <a:pt x="306" y="947"/>
                    <a:pt x="310" y="949"/>
                    <a:pt x="312" y="952"/>
                  </a:cubicBezTo>
                  <a:cubicBezTo>
                    <a:pt x="313" y="953"/>
                    <a:pt x="315" y="955"/>
                    <a:pt x="316" y="957"/>
                  </a:cubicBezTo>
                  <a:cubicBezTo>
                    <a:pt x="319" y="963"/>
                    <a:pt x="316" y="966"/>
                    <a:pt x="313" y="970"/>
                  </a:cubicBezTo>
                  <a:cubicBezTo>
                    <a:pt x="308" y="975"/>
                    <a:pt x="311" y="982"/>
                    <a:pt x="309" y="988"/>
                  </a:cubicBezTo>
                  <a:cubicBezTo>
                    <a:pt x="309" y="990"/>
                    <a:pt x="308" y="993"/>
                    <a:pt x="309" y="995"/>
                  </a:cubicBezTo>
                  <a:cubicBezTo>
                    <a:pt x="311" y="1000"/>
                    <a:pt x="316" y="997"/>
                    <a:pt x="319" y="997"/>
                  </a:cubicBezTo>
                  <a:cubicBezTo>
                    <a:pt x="322" y="997"/>
                    <a:pt x="324" y="997"/>
                    <a:pt x="326" y="996"/>
                  </a:cubicBezTo>
                  <a:cubicBezTo>
                    <a:pt x="328" y="995"/>
                    <a:pt x="329" y="994"/>
                    <a:pt x="331" y="993"/>
                  </a:cubicBezTo>
                  <a:cubicBezTo>
                    <a:pt x="335" y="992"/>
                    <a:pt x="338" y="995"/>
                    <a:pt x="341" y="997"/>
                  </a:cubicBezTo>
                  <a:cubicBezTo>
                    <a:pt x="346" y="1001"/>
                    <a:pt x="354" y="997"/>
                    <a:pt x="359" y="1001"/>
                  </a:cubicBezTo>
                  <a:cubicBezTo>
                    <a:pt x="365" y="1005"/>
                    <a:pt x="359" y="1013"/>
                    <a:pt x="359" y="1018"/>
                  </a:cubicBezTo>
                  <a:cubicBezTo>
                    <a:pt x="358" y="1023"/>
                    <a:pt x="361" y="1031"/>
                    <a:pt x="365" y="1035"/>
                  </a:cubicBezTo>
                  <a:cubicBezTo>
                    <a:pt x="367" y="1036"/>
                    <a:pt x="368" y="1038"/>
                    <a:pt x="369" y="1039"/>
                  </a:cubicBezTo>
                  <a:cubicBezTo>
                    <a:pt x="372" y="1042"/>
                    <a:pt x="375" y="1046"/>
                    <a:pt x="378" y="1049"/>
                  </a:cubicBezTo>
                  <a:cubicBezTo>
                    <a:pt x="381" y="1052"/>
                    <a:pt x="384" y="1054"/>
                    <a:pt x="387" y="1057"/>
                  </a:cubicBezTo>
                  <a:cubicBezTo>
                    <a:pt x="391" y="1061"/>
                    <a:pt x="393" y="1065"/>
                    <a:pt x="394" y="1070"/>
                  </a:cubicBezTo>
                  <a:cubicBezTo>
                    <a:pt x="395" y="1074"/>
                    <a:pt x="396" y="1078"/>
                    <a:pt x="396" y="1081"/>
                  </a:cubicBezTo>
                  <a:cubicBezTo>
                    <a:pt x="397" y="1084"/>
                    <a:pt x="395" y="1085"/>
                    <a:pt x="394" y="1087"/>
                  </a:cubicBezTo>
                  <a:cubicBezTo>
                    <a:pt x="391" y="1094"/>
                    <a:pt x="386" y="1099"/>
                    <a:pt x="382" y="1105"/>
                  </a:cubicBezTo>
                  <a:cubicBezTo>
                    <a:pt x="379" y="1109"/>
                    <a:pt x="372" y="1114"/>
                    <a:pt x="376" y="1119"/>
                  </a:cubicBezTo>
                  <a:cubicBezTo>
                    <a:pt x="378" y="1121"/>
                    <a:pt x="379" y="1122"/>
                    <a:pt x="382" y="1122"/>
                  </a:cubicBezTo>
                  <a:cubicBezTo>
                    <a:pt x="385" y="1122"/>
                    <a:pt x="385" y="1121"/>
                    <a:pt x="387" y="1118"/>
                  </a:cubicBezTo>
                  <a:cubicBezTo>
                    <a:pt x="388" y="1117"/>
                    <a:pt x="390" y="1114"/>
                    <a:pt x="391" y="1113"/>
                  </a:cubicBezTo>
                  <a:cubicBezTo>
                    <a:pt x="393" y="1112"/>
                    <a:pt x="395" y="1114"/>
                    <a:pt x="396" y="1115"/>
                  </a:cubicBezTo>
                  <a:cubicBezTo>
                    <a:pt x="399" y="1120"/>
                    <a:pt x="396" y="1125"/>
                    <a:pt x="394" y="1128"/>
                  </a:cubicBezTo>
                  <a:cubicBezTo>
                    <a:pt x="393" y="1130"/>
                    <a:pt x="390" y="1134"/>
                    <a:pt x="390" y="1135"/>
                  </a:cubicBezTo>
                  <a:cubicBezTo>
                    <a:pt x="390" y="1137"/>
                    <a:pt x="392" y="1138"/>
                    <a:pt x="393" y="1139"/>
                  </a:cubicBezTo>
                  <a:cubicBezTo>
                    <a:pt x="395" y="1140"/>
                    <a:pt x="396" y="1140"/>
                    <a:pt x="397" y="1141"/>
                  </a:cubicBezTo>
                  <a:cubicBezTo>
                    <a:pt x="400" y="1142"/>
                    <a:pt x="400" y="1144"/>
                    <a:pt x="403" y="1142"/>
                  </a:cubicBezTo>
                  <a:cubicBezTo>
                    <a:pt x="406" y="1141"/>
                    <a:pt x="409" y="1143"/>
                    <a:pt x="412" y="1143"/>
                  </a:cubicBezTo>
                  <a:cubicBezTo>
                    <a:pt x="415" y="1142"/>
                    <a:pt x="418" y="1141"/>
                    <a:pt x="422" y="1142"/>
                  </a:cubicBezTo>
                  <a:cubicBezTo>
                    <a:pt x="424" y="1142"/>
                    <a:pt x="425" y="1142"/>
                    <a:pt x="427" y="1142"/>
                  </a:cubicBezTo>
                  <a:cubicBezTo>
                    <a:pt x="429" y="1141"/>
                    <a:pt x="433" y="1141"/>
                    <a:pt x="435" y="1142"/>
                  </a:cubicBezTo>
                  <a:cubicBezTo>
                    <a:pt x="440" y="1145"/>
                    <a:pt x="445" y="1146"/>
                    <a:pt x="451" y="1147"/>
                  </a:cubicBezTo>
                  <a:cubicBezTo>
                    <a:pt x="457" y="1147"/>
                    <a:pt x="464" y="1148"/>
                    <a:pt x="470" y="1149"/>
                  </a:cubicBezTo>
                  <a:cubicBezTo>
                    <a:pt x="478" y="1150"/>
                    <a:pt x="486" y="1149"/>
                    <a:pt x="494" y="1149"/>
                  </a:cubicBezTo>
                  <a:cubicBezTo>
                    <a:pt x="504" y="1151"/>
                    <a:pt x="514" y="1150"/>
                    <a:pt x="525" y="1151"/>
                  </a:cubicBezTo>
                  <a:cubicBezTo>
                    <a:pt x="537" y="1151"/>
                    <a:pt x="549" y="1154"/>
                    <a:pt x="561" y="1155"/>
                  </a:cubicBezTo>
                  <a:cubicBezTo>
                    <a:pt x="571" y="1155"/>
                    <a:pt x="582" y="1156"/>
                    <a:pt x="592" y="1156"/>
                  </a:cubicBezTo>
                  <a:cubicBezTo>
                    <a:pt x="596" y="1156"/>
                    <a:pt x="601" y="1157"/>
                    <a:pt x="605" y="1158"/>
                  </a:cubicBezTo>
                  <a:cubicBezTo>
                    <a:pt x="606" y="1158"/>
                    <a:pt x="610" y="1159"/>
                    <a:pt x="610" y="1160"/>
                  </a:cubicBezTo>
                  <a:cubicBezTo>
                    <a:pt x="610" y="1160"/>
                    <a:pt x="610" y="1160"/>
                    <a:pt x="610" y="1160"/>
                  </a:cubicBezTo>
                  <a:cubicBezTo>
                    <a:pt x="612" y="1159"/>
                    <a:pt x="614" y="1159"/>
                    <a:pt x="617" y="115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0" name="Freeform 916"/>
            <p:cNvSpPr>
              <a:spLocks/>
            </p:cNvSpPr>
            <p:nvPr/>
          </p:nvSpPr>
          <p:spPr bwMode="auto">
            <a:xfrm>
              <a:off x="5906212" y="1769494"/>
              <a:ext cx="598294" cy="673200"/>
            </a:xfrm>
            <a:custGeom>
              <a:avLst/>
              <a:gdLst>
                <a:gd name="T0" fmla="*/ 150 w 594"/>
                <a:gd name="T1" fmla="*/ 91 h 668"/>
                <a:gd name="T2" fmla="*/ 135 w 594"/>
                <a:gd name="T3" fmla="*/ 75 h 668"/>
                <a:gd name="T4" fmla="*/ 106 w 594"/>
                <a:gd name="T5" fmla="*/ 67 h 668"/>
                <a:gd name="T6" fmla="*/ 88 w 594"/>
                <a:gd name="T7" fmla="*/ 86 h 668"/>
                <a:gd name="T8" fmla="*/ 75 w 594"/>
                <a:gd name="T9" fmla="*/ 120 h 668"/>
                <a:gd name="T10" fmla="*/ 82 w 594"/>
                <a:gd name="T11" fmla="*/ 171 h 668"/>
                <a:gd name="T12" fmla="*/ 73 w 594"/>
                <a:gd name="T13" fmla="*/ 194 h 668"/>
                <a:gd name="T14" fmla="*/ 77 w 594"/>
                <a:gd name="T15" fmla="*/ 217 h 668"/>
                <a:gd name="T16" fmla="*/ 90 w 594"/>
                <a:gd name="T17" fmla="*/ 253 h 668"/>
                <a:gd name="T18" fmla="*/ 93 w 594"/>
                <a:gd name="T19" fmla="*/ 272 h 668"/>
                <a:gd name="T20" fmla="*/ 80 w 594"/>
                <a:gd name="T21" fmla="*/ 289 h 668"/>
                <a:gd name="T22" fmla="*/ 57 w 594"/>
                <a:gd name="T23" fmla="*/ 321 h 668"/>
                <a:gd name="T24" fmla="*/ 50 w 594"/>
                <a:gd name="T25" fmla="*/ 323 h 668"/>
                <a:gd name="T26" fmla="*/ 47 w 594"/>
                <a:gd name="T27" fmla="*/ 332 h 668"/>
                <a:gd name="T28" fmla="*/ 40 w 594"/>
                <a:gd name="T29" fmla="*/ 347 h 668"/>
                <a:gd name="T30" fmla="*/ 28 w 594"/>
                <a:gd name="T31" fmla="*/ 375 h 668"/>
                <a:gd name="T32" fmla="*/ 42 w 594"/>
                <a:gd name="T33" fmla="*/ 407 h 668"/>
                <a:gd name="T34" fmla="*/ 36 w 594"/>
                <a:gd name="T35" fmla="*/ 425 h 668"/>
                <a:gd name="T36" fmla="*/ 36 w 594"/>
                <a:gd name="T37" fmla="*/ 428 h 668"/>
                <a:gd name="T38" fmla="*/ 24 w 594"/>
                <a:gd name="T39" fmla="*/ 424 h 668"/>
                <a:gd name="T40" fmla="*/ 17 w 594"/>
                <a:gd name="T41" fmla="*/ 425 h 668"/>
                <a:gd name="T42" fmla="*/ 13 w 594"/>
                <a:gd name="T43" fmla="*/ 430 h 668"/>
                <a:gd name="T44" fmla="*/ 7 w 594"/>
                <a:gd name="T45" fmla="*/ 436 h 668"/>
                <a:gd name="T46" fmla="*/ 7 w 594"/>
                <a:gd name="T47" fmla="*/ 455 h 668"/>
                <a:gd name="T48" fmla="*/ 23 w 594"/>
                <a:gd name="T49" fmla="*/ 464 h 668"/>
                <a:gd name="T50" fmla="*/ 34 w 594"/>
                <a:gd name="T51" fmla="*/ 470 h 668"/>
                <a:gd name="T52" fmla="*/ 40 w 594"/>
                <a:gd name="T53" fmla="*/ 473 h 668"/>
                <a:gd name="T54" fmla="*/ 51 w 594"/>
                <a:gd name="T55" fmla="*/ 479 h 668"/>
                <a:gd name="T56" fmla="*/ 60 w 594"/>
                <a:gd name="T57" fmla="*/ 486 h 668"/>
                <a:gd name="T58" fmla="*/ 72 w 594"/>
                <a:gd name="T59" fmla="*/ 492 h 668"/>
                <a:gd name="T60" fmla="*/ 82 w 594"/>
                <a:gd name="T61" fmla="*/ 497 h 668"/>
                <a:gd name="T62" fmla="*/ 97 w 594"/>
                <a:gd name="T63" fmla="*/ 506 h 668"/>
                <a:gd name="T64" fmla="*/ 110 w 594"/>
                <a:gd name="T65" fmla="*/ 514 h 668"/>
                <a:gd name="T66" fmla="*/ 137 w 594"/>
                <a:gd name="T67" fmla="*/ 527 h 668"/>
                <a:gd name="T68" fmla="*/ 150 w 594"/>
                <a:gd name="T69" fmla="*/ 535 h 668"/>
                <a:gd name="T70" fmla="*/ 168 w 594"/>
                <a:gd name="T71" fmla="*/ 545 h 668"/>
                <a:gd name="T72" fmla="*/ 178 w 594"/>
                <a:gd name="T73" fmla="*/ 549 h 668"/>
                <a:gd name="T74" fmla="*/ 200 w 594"/>
                <a:gd name="T75" fmla="*/ 563 h 668"/>
                <a:gd name="T76" fmla="*/ 253 w 594"/>
                <a:gd name="T77" fmla="*/ 591 h 668"/>
                <a:gd name="T78" fmla="*/ 285 w 594"/>
                <a:gd name="T79" fmla="*/ 611 h 668"/>
                <a:gd name="T80" fmla="*/ 308 w 594"/>
                <a:gd name="T81" fmla="*/ 624 h 668"/>
                <a:gd name="T82" fmla="*/ 322 w 594"/>
                <a:gd name="T83" fmla="*/ 634 h 668"/>
                <a:gd name="T84" fmla="*/ 338 w 594"/>
                <a:gd name="T85" fmla="*/ 638 h 668"/>
                <a:gd name="T86" fmla="*/ 360 w 594"/>
                <a:gd name="T87" fmla="*/ 640 h 668"/>
                <a:gd name="T88" fmla="*/ 381 w 594"/>
                <a:gd name="T89" fmla="*/ 644 h 668"/>
                <a:gd name="T90" fmla="*/ 405 w 594"/>
                <a:gd name="T91" fmla="*/ 647 h 668"/>
                <a:gd name="T92" fmla="*/ 429 w 594"/>
                <a:gd name="T93" fmla="*/ 651 h 668"/>
                <a:gd name="T94" fmla="*/ 448 w 594"/>
                <a:gd name="T95" fmla="*/ 656 h 668"/>
                <a:gd name="T96" fmla="*/ 488 w 594"/>
                <a:gd name="T97" fmla="*/ 663 h 668"/>
                <a:gd name="T98" fmla="*/ 507 w 594"/>
                <a:gd name="T99" fmla="*/ 668 h 668"/>
                <a:gd name="T100" fmla="*/ 594 w 594"/>
                <a:gd name="T101" fmla="*/ 76 h 668"/>
                <a:gd name="T102" fmla="*/ 170 w 594"/>
                <a:gd name="T103" fmla="*/ 0 h 668"/>
                <a:gd name="T104" fmla="*/ 150 w 594"/>
                <a:gd name="T105" fmla="*/ 9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4" h="668">
                  <a:moveTo>
                    <a:pt x="150" y="91"/>
                  </a:moveTo>
                  <a:cubicBezTo>
                    <a:pt x="150" y="91"/>
                    <a:pt x="140" y="94"/>
                    <a:pt x="135" y="75"/>
                  </a:cubicBezTo>
                  <a:cubicBezTo>
                    <a:pt x="129" y="57"/>
                    <a:pt x="119" y="71"/>
                    <a:pt x="106" y="67"/>
                  </a:cubicBezTo>
                  <a:cubicBezTo>
                    <a:pt x="92" y="63"/>
                    <a:pt x="85" y="70"/>
                    <a:pt x="88" y="86"/>
                  </a:cubicBezTo>
                  <a:cubicBezTo>
                    <a:pt x="91" y="102"/>
                    <a:pt x="78" y="104"/>
                    <a:pt x="75" y="120"/>
                  </a:cubicBezTo>
                  <a:cubicBezTo>
                    <a:pt x="72" y="135"/>
                    <a:pt x="82" y="161"/>
                    <a:pt x="82" y="171"/>
                  </a:cubicBezTo>
                  <a:cubicBezTo>
                    <a:pt x="82" y="178"/>
                    <a:pt x="76" y="189"/>
                    <a:pt x="73" y="194"/>
                  </a:cubicBezTo>
                  <a:cubicBezTo>
                    <a:pt x="75" y="203"/>
                    <a:pt x="76" y="213"/>
                    <a:pt x="77" y="217"/>
                  </a:cubicBezTo>
                  <a:cubicBezTo>
                    <a:pt x="80" y="229"/>
                    <a:pt x="85" y="242"/>
                    <a:pt x="90" y="253"/>
                  </a:cubicBezTo>
                  <a:cubicBezTo>
                    <a:pt x="92" y="260"/>
                    <a:pt x="97" y="265"/>
                    <a:pt x="93" y="272"/>
                  </a:cubicBezTo>
                  <a:cubicBezTo>
                    <a:pt x="91" y="277"/>
                    <a:pt x="84" y="285"/>
                    <a:pt x="80" y="289"/>
                  </a:cubicBezTo>
                  <a:cubicBezTo>
                    <a:pt x="72" y="299"/>
                    <a:pt x="68" y="313"/>
                    <a:pt x="57" y="321"/>
                  </a:cubicBezTo>
                  <a:cubicBezTo>
                    <a:pt x="55" y="322"/>
                    <a:pt x="52" y="321"/>
                    <a:pt x="50" y="323"/>
                  </a:cubicBezTo>
                  <a:cubicBezTo>
                    <a:pt x="48" y="325"/>
                    <a:pt x="48" y="329"/>
                    <a:pt x="47" y="332"/>
                  </a:cubicBezTo>
                  <a:cubicBezTo>
                    <a:pt x="45" y="337"/>
                    <a:pt x="43" y="342"/>
                    <a:pt x="40" y="347"/>
                  </a:cubicBezTo>
                  <a:cubicBezTo>
                    <a:pt x="36" y="355"/>
                    <a:pt x="27" y="365"/>
                    <a:pt x="28" y="375"/>
                  </a:cubicBezTo>
                  <a:cubicBezTo>
                    <a:pt x="29" y="386"/>
                    <a:pt x="39" y="396"/>
                    <a:pt x="42" y="407"/>
                  </a:cubicBezTo>
                  <a:cubicBezTo>
                    <a:pt x="44" y="417"/>
                    <a:pt x="53" y="429"/>
                    <a:pt x="36" y="425"/>
                  </a:cubicBezTo>
                  <a:cubicBezTo>
                    <a:pt x="36" y="426"/>
                    <a:pt x="36" y="427"/>
                    <a:pt x="36" y="428"/>
                  </a:cubicBezTo>
                  <a:cubicBezTo>
                    <a:pt x="31" y="428"/>
                    <a:pt x="29" y="425"/>
                    <a:pt x="24" y="424"/>
                  </a:cubicBezTo>
                  <a:cubicBezTo>
                    <a:pt x="21" y="424"/>
                    <a:pt x="19" y="424"/>
                    <a:pt x="17" y="425"/>
                  </a:cubicBezTo>
                  <a:cubicBezTo>
                    <a:pt x="17" y="426"/>
                    <a:pt x="14" y="430"/>
                    <a:pt x="13" y="430"/>
                  </a:cubicBezTo>
                  <a:cubicBezTo>
                    <a:pt x="12" y="433"/>
                    <a:pt x="9" y="434"/>
                    <a:pt x="7" y="436"/>
                  </a:cubicBezTo>
                  <a:cubicBezTo>
                    <a:pt x="3" y="441"/>
                    <a:pt x="0" y="451"/>
                    <a:pt x="7" y="455"/>
                  </a:cubicBezTo>
                  <a:cubicBezTo>
                    <a:pt x="12" y="458"/>
                    <a:pt x="18" y="460"/>
                    <a:pt x="23" y="464"/>
                  </a:cubicBezTo>
                  <a:cubicBezTo>
                    <a:pt x="26" y="466"/>
                    <a:pt x="30" y="468"/>
                    <a:pt x="34" y="470"/>
                  </a:cubicBezTo>
                  <a:cubicBezTo>
                    <a:pt x="36" y="471"/>
                    <a:pt x="38" y="472"/>
                    <a:pt x="40" y="473"/>
                  </a:cubicBezTo>
                  <a:cubicBezTo>
                    <a:pt x="44" y="476"/>
                    <a:pt x="47" y="477"/>
                    <a:pt x="51" y="479"/>
                  </a:cubicBezTo>
                  <a:cubicBezTo>
                    <a:pt x="54" y="481"/>
                    <a:pt x="57" y="484"/>
                    <a:pt x="60" y="486"/>
                  </a:cubicBezTo>
                  <a:cubicBezTo>
                    <a:pt x="63" y="488"/>
                    <a:pt x="68" y="490"/>
                    <a:pt x="72" y="492"/>
                  </a:cubicBezTo>
                  <a:cubicBezTo>
                    <a:pt x="75" y="493"/>
                    <a:pt x="78" y="496"/>
                    <a:pt x="82" y="497"/>
                  </a:cubicBezTo>
                  <a:cubicBezTo>
                    <a:pt x="88" y="500"/>
                    <a:pt x="92" y="503"/>
                    <a:pt x="97" y="506"/>
                  </a:cubicBezTo>
                  <a:cubicBezTo>
                    <a:pt x="101" y="509"/>
                    <a:pt x="106" y="511"/>
                    <a:pt x="110" y="514"/>
                  </a:cubicBezTo>
                  <a:cubicBezTo>
                    <a:pt x="118" y="519"/>
                    <a:pt x="128" y="523"/>
                    <a:pt x="137" y="527"/>
                  </a:cubicBezTo>
                  <a:cubicBezTo>
                    <a:pt x="141" y="530"/>
                    <a:pt x="146" y="532"/>
                    <a:pt x="150" y="535"/>
                  </a:cubicBezTo>
                  <a:cubicBezTo>
                    <a:pt x="155" y="538"/>
                    <a:pt x="162" y="542"/>
                    <a:pt x="168" y="545"/>
                  </a:cubicBezTo>
                  <a:cubicBezTo>
                    <a:pt x="171" y="546"/>
                    <a:pt x="174" y="547"/>
                    <a:pt x="178" y="549"/>
                  </a:cubicBezTo>
                  <a:cubicBezTo>
                    <a:pt x="185" y="554"/>
                    <a:pt x="192" y="559"/>
                    <a:pt x="200" y="563"/>
                  </a:cubicBezTo>
                  <a:cubicBezTo>
                    <a:pt x="217" y="573"/>
                    <a:pt x="235" y="582"/>
                    <a:pt x="253" y="591"/>
                  </a:cubicBezTo>
                  <a:cubicBezTo>
                    <a:pt x="264" y="597"/>
                    <a:pt x="275" y="604"/>
                    <a:pt x="285" y="611"/>
                  </a:cubicBezTo>
                  <a:cubicBezTo>
                    <a:pt x="293" y="616"/>
                    <a:pt x="301" y="619"/>
                    <a:pt x="308" y="624"/>
                  </a:cubicBezTo>
                  <a:cubicBezTo>
                    <a:pt x="313" y="627"/>
                    <a:pt x="317" y="631"/>
                    <a:pt x="322" y="634"/>
                  </a:cubicBezTo>
                  <a:cubicBezTo>
                    <a:pt x="327" y="637"/>
                    <a:pt x="332" y="637"/>
                    <a:pt x="338" y="638"/>
                  </a:cubicBezTo>
                  <a:cubicBezTo>
                    <a:pt x="345" y="639"/>
                    <a:pt x="352" y="639"/>
                    <a:pt x="360" y="640"/>
                  </a:cubicBezTo>
                  <a:cubicBezTo>
                    <a:pt x="367" y="641"/>
                    <a:pt x="374" y="643"/>
                    <a:pt x="381" y="644"/>
                  </a:cubicBezTo>
                  <a:cubicBezTo>
                    <a:pt x="389" y="644"/>
                    <a:pt x="397" y="645"/>
                    <a:pt x="405" y="647"/>
                  </a:cubicBezTo>
                  <a:cubicBezTo>
                    <a:pt x="413" y="648"/>
                    <a:pt x="421" y="649"/>
                    <a:pt x="429" y="651"/>
                  </a:cubicBezTo>
                  <a:cubicBezTo>
                    <a:pt x="436" y="653"/>
                    <a:pt x="442" y="655"/>
                    <a:pt x="448" y="656"/>
                  </a:cubicBezTo>
                  <a:cubicBezTo>
                    <a:pt x="462" y="659"/>
                    <a:pt x="475" y="660"/>
                    <a:pt x="488" y="663"/>
                  </a:cubicBezTo>
                  <a:cubicBezTo>
                    <a:pt x="494" y="665"/>
                    <a:pt x="501" y="666"/>
                    <a:pt x="507" y="66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387" y="42"/>
                    <a:pt x="212" y="8"/>
                    <a:pt x="170" y="0"/>
                  </a:cubicBezTo>
                  <a:lnTo>
                    <a:pt x="150" y="91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1" name="Freeform 917"/>
            <p:cNvSpPr>
              <a:spLocks/>
            </p:cNvSpPr>
            <p:nvPr/>
          </p:nvSpPr>
          <p:spPr bwMode="auto">
            <a:xfrm>
              <a:off x="6077432" y="1254865"/>
              <a:ext cx="488364" cy="591482"/>
            </a:xfrm>
            <a:custGeom>
              <a:avLst/>
              <a:gdLst>
                <a:gd name="T0" fmla="*/ 326 w 485"/>
                <a:gd name="T1" fmla="*/ 148 h 587"/>
                <a:gd name="T2" fmla="*/ 346 w 485"/>
                <a:gd name="T3" fmla="*/ 45 h 587"/>
                <a:gd name="T4" fmla="*/ 113 w 485"/>
                <a:gd name="T5" fmla="*/ 0 h 587"/>
                <a:gd name="T6" fmla="*/ 0 w 485"/>
                <a:gd name="T7" fmla="*/ 511 h 587"/>
                <a:gd name="T8" fmla="*/ 424 w 485"/>
                <a:gd name="T9" fmla="*/ 587 h 587"/>
                <a:gd name="T10" fmla="*/ 485 w 485"/>
                <a:gd name="T11" fmla="*/ 170 h 587"/>
                <a:gd name="T12" fmla="*/ 326 w 485"/>
                <a:gd name="T13" fmla="*/ 148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87">
                  <a:moveTo>
                    <a:pt x="326" y="148"/>
                  </a:moveTo>
                  <a:cubicBezTo>
                    <a:pt x="346" y="45"/>
                    <a:pt x="346" y="45"/>
                    <a:pt x="346" y="45"/>
                  </a:cubicBezTo>
                  <a:cubicBezTo>
                    <a:pt x="267" y="32"/>
                    <a:pt x="189" y="16"/>
                    <a:pt x="113" y="0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42" y="519"/>
                    <a:pt x="217" y="553"/>
                    <a:pt x="424" y="587"/>
                  </a:cubicBezTo>
                  <a:cubicBezTo>
                    <a:pt x="485" y="170"/>
                    <a:pt x="485" y="170"/>
                    <a:pt x="485" y="170"/>
                  </a:cubicBezTo>
                  <a:lnTo>
                    <a:pt x="326" y="14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2" name="Freeform 918"/>
            <p:cNvSpPr>
              <a:spLocks/>
            </p:cNvSpPr>
            <p:nvPr/>
          </p:nvSpPr>
          <p:spPr bwMode="auto">
            <a:xfrm>
              <a:off x="7016218" y="647818"/>
              <a:ext cx="556462" cy="358976"/>
            </a:xfrm>
            <a:custGeom>
              <a:avLst/>
              <a:gdLst>
                <a:gd name="T0" fmla="*/ 550 w 553"/>
                <a:gd name="T1" fmla="*/ 347 h 356"/>
                <a:gd name="T2" fmla="*/ 548 w 553"/>
                <a:gd name="T3" fmla="*/ 309 h 356"/>
                <a:gd name="T4" fmla="*/ 552 w 553"/>
                <a:gd name="T5" fmla="*/ 287 h 356"/>
                <a:gd name="T6" fmla="*/ 542 w 553"/>
                <a:gd name="T7" fmla="*/ 239 h 356"/>
                <a:gd name="T8" fmla="*/ 540 w 553"/>
                <a:gd name="T9" fmla="*/ 195 h 356"/>
                <a:gd name="T10" fmla="*/ 532 w 553"/>
                <a:gd name="T11" fmla="*/ 154 h 356"/>
                <a:gd name="T12" fmla="*/ 526 w 553"/>
                <a:gd name="T13" fmla="*/ 135 h 356"/>
                <a:gd name="T14" fmla="*/ 520 w 553"/>
                <a:gd name="T15" fmla="*/ 118 h 356"/>
                <a:gd name="T16" fmla="*/ 518 w 553"/>
                <a:gd name="T17" fmla="*/ 99 h 356"/>
                <a:gd name="T18" fmla="*/ 513 w 553"/>
                <a:gd name="T19" fmla="*/ 88 h 356"/>
                <a:gd name="T20" fmla="*/ 509 w 553"/>
                <a:gd name="T21" fmla="*/ 66 h 356"/>
                <a:gd name="T22" fmla="*/ 508 w 553"/>
                <a:gd name="T23" fmla="*/ 54 h 356"/>
                <a:gd name="T24" fmla="*/ 513 w 553"/>
                <a:gd name="T25" fmla="*/ 43 h 356"/>
                <a:gd name="T26" fmla="*/ 514 w 553"/>
                <a:gd name="T27" fmla="*/ 31 h 356"/>
                <a:gd name="T28" fmla="*/ 354 w 553"/>
                <a:gd name="T29" fmla="*/ 26 h 356"/>
                <a:gd name="T30" fmla="*/ 125 w 553"/>
                <a:gd name="T31" fmla="*/ 10 h 356"/>
                <a:gd name="T32" fmla="*/ 41 w 553"/>
                <a:gd name="T33" fmla="*/ 0 h 356"/>
                <a:gd name="T34" fmla="*/ 0 w 553"/>
                <a:gd name="T35" fmla="*/ 310 h 356"/>
                <a:gd name="T36" fmla="*/ 550 w 553"/>
                <a:gd name="T37" fmla="*/ 34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3" h="356">
                  <a:moveTo>
                    <a:pt x="550" y="347"/>
                  </a:moveTo>
                  <a:cubicBezTo>
                    <a:pt x="550" y="347"/>
                    <a:pt x="548" y="312"/>
                    <a:pt x="548" y="309"/>
                  </a:cubicBezTo>
                  <a:cubicBezTo>
                    <a:pt x="547" y="300"/>
                    <a:pt x="551" y="296"/>
                    <a:pt x="552" y="287"/>
                  </a:cubicBezTo>
                  <a:cubicBezTo>
                    <a:pt x="553" y="272"/>
                    <a:pt x="548" y="253"/>
                    <a:pt x="542" y="239"/>
                  </a:cubicBezTo>
                  <a:cubicBezTo>
                    <a:pt x="536" y="225"/>
                    <a:pt x="542" y="210"/>
                    <a:pt x="540" y="195"/>
                  </a:cubicBezTo>
                  <a:cubicBezTo>
                    <a:pt x="538" y="181"/>
                    <a:pt x="535" y="168"/>
                    <a:pt x="532" y="154"/>
                  </a:cubicBezTo>
                  <a:cubicBezTo>
                    <a:pt x="531" y="147"/>
                    <a:pt x="527" y="142"/>
                    <a:pt x="526" y="135"/>
                  </a:cubicBezTo>
                  <a:cubicBezTo>
                    <a:pt x="524" y="126"/>
                    <a:pt x="528" y="124"/>
                    <a:pt x="520" y="118"/>
                  </a:cubicBezTo>
                  <a:cubicBezTo>
                    <a:pt x="510" y="111"/>
                    <a:pt x="517" y="109"/>
                    <a:pt x="518" y="99"/>
                  </a:cubicBezTo>
                  <a:cubicBezTo>
                    <a:pt x="518" y="92"/>
                    <a:pt x="516" y="93"/>
                    <a:pt x="513" y="88"/>
                  </a:cubicBezTo>
                  <a:cubicBezTo>
                    <a:pt x="506" y="78"/>
                    <a:pt x="508" y="77"/>
                    <a:pt x="509" y="66"/>
                  </a:cubicBezTo>
                  <a:cubicBezTo>
                    <a:pt x="509" y="61"/>
                    <a:pt x="507" y="59"/>
                    <a:pt x="508" y="54"/>
                  </a:cubicBezTo>
                  <a:cubicBezTo>
                    <a:pt x="509" y="50"/>
                    <a:pt x="512" y="47"/>
                    <a:pt x="513" y="43"/>
                  </a:cubicBezTo>
                  <a:cubicBezTo>
                    <a:pt x="514" y="39"/>
                    <a:pt x="514" y="35"/>
                    <a:pt x="514" y="31"/>
                  </a:cubicBezTo>
                  <a:cubicBezTo>
                    <a:pt x="461" y="30"/>
                    <a:pt x="407" y="28"/>
                    <a:pt x="354" y="26"/>
                  </a:cubicBezTo>
                  <a:cubicBezTo>
                    <a:pt x="277" y="23"/>
                    <a:pt x="201" y="18"/>
                    <a:pt x="125" y="10"/>
                  </a:cubicBezTo>
                  <a:cubicBezTo>
                    <a:pt x="102" y="8"/>
                    <a:pt x="74" y="5"/>
                    <a:pt x="41" y="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51" y="316"/>
                    <a:pt x="414" y="356"/>
                    <a:pt x="550" y="3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3" name="Freeform 919"/>
            <p:cNvSpPr>
              <a:spLocks/>
            </p:cNvSpPr>
            <p:nvPr/>
          </p:nvSpPr>
          <p:spPr bwMode="auto">
            <a:xfrm>
              <a:off x="6979251" y="960097"/>
              <a:ext cx="600240" cy="405672"/>
            </a:xfrm>
            <a:custGeom>
              <a:avLst/>
              <a:gdLst>
                <a:gd name="T0" fmla="*/ 361 w 596"/>
                <a:gd name="T1" fmla="*/ 352 h 403"/>
                <a:gd name="T2" fmla="*/ 413 w 596"/>
                <a:gd name="T3" fmla="*/ 366 h 403"/>
                <a:gd name="T4" fmla="*/ 466 w 596"/>
                <a:gd name="T5" fmla="*/ 386 h 403"/>
                <a:gd name="T6" fmla="*/ 486 w 596"/>
                <a:gd name="T7" fmla="*/ 378 h 403"/>
                <a:gd name="T8" fmla="*/ 522 w 596"/>
                <a:gd name="T9" fmla="*/ 376 h 403"/>
                <a:gd name="T10" fmla="*/ 588 w 596"/>
                <a:gd name="T11" fmla="*/ 403 h 403"/>
                <a:gd name="T12" fmla="*/ 587 w 596"/>
                <a:gd name="T13" fmla="*/ 375 h 403"/>
                <a:gd name="T14" fmla="*/ 588 w 596"/>
                <a:gd name="T15" fmla="*/ 346 h 403"/>
                <a:gd name="T16" fmla="*/ 585 w 596"/>
                <a:gd name="T17" fmla="*/ 318 h 403"/>
                <a:gd name="T18" fmla="*/ 569 w 596"/>
                <a:gd name="T19" fmla="*/ 299 h 403"/>
                <a:gd name="T20" fmla="*/ 588 w 596"/>
                <a:gd name="T21" fmla="*/ 294 h 403"/>
                <a:gd name="T22" fmla="*/ 590 w 596"/>
                <a:gd name="T23" fmla="*/ 273 h 403"/>
                <a:gd name="T24" fmla="*/ 589 w 596"/>
                <a:gd name="T25" fmla="*/ 242 h 403"/>
                <a:gd name="T26" fmla="*/ 590 w 596"/>
                <a:gd name="T27" fmla="*/ 200 h 403"/>
                <a:gd name="T28" fmla="*/ 592 w 596"/>
                <a:gd name="T29" fmla="*/ 155 h 403"/>
                <a:gd name="T30" fmla="*/ 593 w 596"/>
                <a:gd name="T31" fmla="*/ 111 h 403"/>
                <a:gd name="T32" fmla="*/ 584 w 596"/>
                <a:gd name="T33" fmla="*/ 93 h 403"/>
                <a:gd name="T34" fmla="*/ 584 w 596"/>
                <a:gd name="T35" fmla="*/ 70 h 403"/>
                <a:gd name="T36" fmla="*/ 589 w 596"/>
                <a:gd name="T37" fmla="*/ 47 h 403"/>
                <a:gd name="T38" fmla="*/ 586 w 596"/>
                <a:gd name="T39" fmla="*/ 37 h 403"/>
                <a:gd name="T40" fmla="*/ 37 w 596"/>
                <a:gd name="T41" fmla="*/ 0 h 403"/>
                <a:gd name="T42" fmla="*/ 23 w 596"/>
                <a:gd name="T43" fmla="*/ 104 h 403"/>
                <a:gd name="T44" fmla="*/ 0 w 596"/>
                <a:gd name="T45" fmla="*/ 314 h 403"/>
                <a:gd name="T46" fmla="*/ 326 w 596"/>
                <a:gd name="T47" fmla="*/ 340 h 403"/>
                <a:gd name="T48" fmla="*/ 361 w 596"/>
                <a:gd name="T49" fmla="*/ 35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6" h="403">
                  <a:moveTo>
                    <a:pt x="361" y="352"/>
                  </a:moveTo>
                  <a:cubicBezTo>
                    <a:pt x="378" y="362"/>
                    <a:pt x="395" y="361"/>
                    <a:pt x="413" y="366"/>
                  </a:cubicBezTo>
                  <a:cubicBezTo>
                    <a:pt x="431" y="370"/>
                    <a:pt x="446" y="389"/>
                    <a:pt x="466" y="386"/>
                  </a:cubicBezTo>
                  <a:cubicBezTo>
                    <a:pt x="472" y="386"/>
                    <a:pt x="481" y="381"/>
                    <a:pt x="486" y="378"/>
                  </a:cubicBezTo>
                  <a:cubicBezTo>
                    <a:pt x="500" y="371"/>
                    <a:pt x="507" y="374"/>
                    <a:pt x="522" y="376"/>
                  </a:cubicBezTo>
                  <a:cubicBezTo>
                    <a:pt x="547" y="378"/>
                    <a:pt x="566" y="391"/>
                    <a:pt x="588" y="403"/>
                  </a:cubicBezTo>
                  <a:cubicBezTo>
                    <a:pt x="590" y="395"/>
                    <a:pt x="587" y="384"/>
                    <a:pt x="587" y="375"/>
                  </a:cubicBezTo>
                  <a:cubicBezTo>
                    <a:pt x="586" y="364"/>
                    <a:pt x="587" y="356"/>
                    <a:pt x="588" y="346"/>
                  </a:cubicBezTo>
                  <a:cubicBezTo>
                    <a:pt x="590" y="336"/>
                    <a:pt x="586" y="328"/>
                    <a:pt x="585" y="318"/>
                  </a:cubicBezTo>
                  <a:cubicBezTo>
                    <a:pt x="583" y="304"/>
                    <a:pt x="578" y="307"/>
                    <a:pt x="569" y="299"/>
                  </a:cubicBezTo>
                  <a:cubicBezTo>
                    <a:pt x="573" y="302"/>
                    <a:pt x="587" y="297"/>
                    <a:pt x="588" y="294"/>
                  </a:cubicBezTo>
                  <a:cubicBezTo>
                    <a:pt x="590" y="289"/>
                    <a:pt x="589" y="279"/>
                    <a:pt x="590" y="273"/>
                  </a:cubicBezTo>
                  <a:cubicBezTo>
                    <a:pt x="591" y="263"/>
                    <a:pt x="590" y="253"/>
                    <a:pt x="589" y="242"/>
                  </a:cubicBezTo>
                  <a:cubicBezTo>
                    <a:pt x="587" y="228"/>
                    <a:pt x="590" y="214"/>
                    <a:pt x="590" y="200"/>
                  </a:cubicBezTo>
                  <a:cubicBezTo>
                    <a:pt x="591" y="185"/>
                    <a:pt x="591" y="170"/>
                    <a:pt x="592" y="155"/>
                  </a:cubicBezTo>
                  <a:cubicBezTo>
                    <a:pt x="592" y="142"/>
                    <a:pt x="596" y="124"/>
                    <a:pt x="593" y="111"/>
                  </a:cubicBezTo>
                  <a:cubicBezTo>
                    <a:pt x="592" y="104"/>
                    <a:pt x="586" y="100"/>
                    <a:pt x="584" y="93"/>
                  </a:cubicBezTo>
                  <a:cubicBezTo>
                    <a:pt x="582" y="86"/>
                    <a:pt x="584" y="77"/>
                    <a:pt x="584" y="70"/>
                  </a:cubicBezTo>
                  <a:cubicBezTo>
                    <a:pt x="585" y="62"/>
                    <a:pt x="589" y="54"/>
                    <a:pt x="589" y="47"/>
                  </a:cubicBezTo>
                  <a:cubicBezTo>
                    <a:pt x="589" y="44"/>
                    <a:pt x="588" y="40"/>
                    <a:pt x="586" y="37"/>
                  </a:cubicBezTo>
                  <a:cubicBezTo>
                    <a:pt x="450" y="46"/>
                    <a:pt x="88" y="6"/>
                    <a:pt x="37" y="0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58" y="318"/>
                    <a:pt x="320" y="337"/>
                    <a:pt x="326" y="340"/>
                  </a:cubicBezTo>
                  <a:cubicBezTo>
                    <a:pt x="333" y="343"/>
                    <a:pt x="353" y="348"/>
                    <a:pt x="361" y="3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4" name="Freeform 920"/>
            <p:cNvSpPr>
              <a:spLocks/>
            </p:cNvSpPr>
            <p:nvPr/>
          </p:nvSpPr>
          <p:spPr bwMode="auto">
            <a:xfrm>
              <a:off x="7554196" y="1262648"/>
              <a:ext cx="3891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5" name="Freeform 921"/>
            <p:cNvSpPr>
              <a:spLocks/>
            </p:cNvSpPr>
            <p:nvPr/>
          </p:nvSpPr>
          <p:spPr bwMode="auto">
            <a:xfrm>
              <a:off x="7552251" y="1261675"/>
              <a:ext cx="1946" cy="973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6" name="Freeform 922"/>
            <p:cNvSpPr>
              <a:spLocks/>
            </p:cNvSpPr>
            <p:nvPr/>
          </p:nvSpPr>
          <p:spPr bwMode="auto">
            <a:xfrm>
              <a:off x="7525984" y="675057"/>
              <a:ext cx="546734" cy="587591"/>
            </a:xfrm>
            <a:custGeom>
              <a:avLst/>
              <a:gdLst>
                <a:gd name="T0" fmla="*/ 441 w 543"/>
                <a:gd name="T1" fmla="*/ 557 h 583"/>
                <a:gd name="T2" fmla="*/ 423 w 543"/>
                <a:gd name="T3" fmla="*/ 529 h 583"/>
                <a:gd name="T4" fmla="*/ 391 w 543"/>
                <a:gd name="T5" fmla="*/ 511 h 583"/>
                <a:gd name="T6" fmla="*/ 373 w 543"/>
                <a:gd name="T7" fmla="*/ 480 h 583"/>
                <a:gd name="T8" fmla="*/ 326 w 543"/>
                <a:gd name="T9" fmla="*/ 448 h 583"/>
                <a:gd name="T10" fmla="*/ 329 w 543"/>
                <a:gd name="T11" fmla="*/ 382 h 583"/>
                <a:gd name="T12" fmla="*/ 316 w 543"/>
                <a:gd name="T13" fmla="*/ 339 h 583"/>
                <a:gd name="T14" fmla="*/ 362 w 543"/>
                <a:gd name="T15" fmla="*/ 294 h 583"/>
                <a:gd name="T16" fmla="*/ 369 w 543"/>
                <a:gd name="T17" fmla="*/ 250 h 583"/>
                <a:gd name="T18" fmla="*/ 382 w 543"/>
                <a:gd name="T19" fmla="*/ 218 h 583"/>
                <a:gd name="T20" fmla="*/ 427 w 543"/>
                <a:gd name="T21" fmla="*/ 180 h 583"/>
                <a:gd name="T22" fmla="*/ 475 w 543"/>
                <a:gd name="T23" fmla="*/ 134 h 583"/>
                <a:gd name="T24" fmla="*/ 531 w 543"/>
                <a:gd name="T25" fmla="*/ 107 h 583"/>
                <a:gd name="T26" fmla="*/ 533 w 543"/>
                <a:gd name="T27" fmla="*/ 93 h 583"/>
                <a:gd name="T28" fmla="*/ 463 w 543"/>
                <a:gd name="T29" fmla="*/ 96 h 583"/>
                <a:gd name="T30" fmla="*/ 398 w 543"/>
                <a:gd name="T31" fmla="*/ 98 h 583"/>
                <a:gd name="T32" fmla="*/ 390 w 543"/>
                <a:gd name="T33" fmla="*/ 94 h 583"/>
                <a:gd name="T34" fmla="*/ 349 w 543"/>
                <a:gd name="T35" fmla="*/ 90 h 583"/>
                <a:gd name="T36" fmla="*/ 329 w 543"/>
                <a:gd name="T37" fmla="*/ 82 h 583"/>
                <a:gd name="T38" fmla="*/ 332 w 543"/>
                <a:gd name="T39" fmla="*/ 62 h 583"/>
                <a:gd name="T40" fmla="*/ 315 w 543"/>
                <a:gd name="T41" fmla="*/ 56 h 583"/>
                <a:gd name="T42" fmla="*/ 298 w 543"/>
                <a:gd name="T43" fmla="*/ 62 h 583"/>
                <a:gd name="T44" fmla="*/ 271 w 543"/>
                <a:gd name="T45" fmla="*/ 56 h 583"/>
                <a:gd name="T46" fmla="*/ 230 w 543"/>
                <a:gd name="T47" fmla="*/ 46 h 583"/>
                <a:gd name="T48" fmla="*/ 184 w 543"/>
                <a:gd name="T49" fmla="*/ 38 h 583"/>
                <a:gd name="T50" fmla="*/ 164 w 543"/>
                <a:gd name="T51" fmla="*/ 20 h 583"/>
                <a:gd name="T52" fmla="*/ 151 w 543"/>
                <a:gd name="T53" fmla="*/ 18 h 583"/>
                <a:gd name="T54" fmla="*/ 97 w 543"/>
                <a:gd name="T55" fmla="*/ 4 h 583"/>
                <a:gd name="T56" fmla="*/ 8 w 543"/>
                <a:gd name="T57" fmla="*/ 4 h 583"/>
                <a:gd name="T58" fmla="*/ 2 w 543"/>
                <a:gd name="T59" fmla="*/ 27 h 583"/>
                <a:gd name="T60" fmla="*/ 7 w 543"/>
                <a:gd name="T61" fmla="*/ 61 h 583"/>
                <a:gd name="T62" fmla="*/ 14 w 543"/>
                <a:gd name="T63" fmla="*/ 91 h 583"/>
                <a:gd name="T64" fmla="*/ 26 w 543"/>
                <a:gd name="T65" fmla="*/ 127 h 583"/>
                <a:gd name="T66" fmla="*/ 36 w 543"/>
                <a:gd name="T67" fmla="*/ 212 h 583"/>
                <a:gd name="T68" fmla="*/ 42 w 543"/>
                <a:gd name="T69" fmla="*/ 282 h 583"/>
                <a:gd name="T70" fmla="*/ 43 w 543"/>
                <a:gd name="T71" fmla="*/ 320 h 583"/>
                <a:gd name="T72" fmla="*/ 41 w 543"/>
                <a:gd name="T73" fmla="*/ 353 h 583"/>
                <a:gd name="T74" fmla="*/ 50 w 543"/>
                <a:gd name="T75" fmla="*/ 394 h 583"/>
                <a:gd name="T76" fmla="*/ 47 w 543"/>
                <a:gd name="T77" fmla="*/ 483 h 583"/>
                <a:gd name="T78" fmla="*/ 47 w 543"/>
                <a:gd name="T79" fmla="*/ 556 h 583"/>
                <a:gd name="T80" fmla="*/ 32 w 543"/>
                <a:gd name="T81" fmla="*/ 583 h 583"/>
                <a:gd name="T82" fmla="*/ 438 w 543"/>
                <a:gd name="T83" fmla="*/ 56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3" h="583">
                  <a:moveTo>
                    <a:pt x="438" y="566"/>
                  </a:moveTo>
                  <a:cubicBezTo>
                    <a:pt x="437" y="561"/>
                    <a:pt x="441" y="560"/>
                    <a:pt x="441" y="557"/>
                  </a:cubicBezTo>
                  <a:cubicBezTo>
                    <a:pt x="441" y="546"/>
                    <a:pt x="435" y="550"/>
                    <a:pt x="428" y="546"/>
                  </a:cubicBezTo>
                  <a:cubicBezTo>
                    <a:pt x="418" y="541"/>
                    <a:pt x="425" y="535"/>
                    <a:pt x="423" y="529"/>
                  </a:cubicBezTo>
                  <a:cubicBezTo>
                    <a:pt x="422" y="526"/>
                    <a:pt x="412" y="520"/>
                    <a:pt x="409" y="518"/>
                  </a:cubicBezTo>
                  <a:cubicBezTo>
                    <a:pt x="404" y="515"/>
                    <a:pt x="395" y="516"/>
                    <a:pt x="391" y="511"/>
                  </a:cubicBezTo>
                  <a:cubicBezTo>
                    <a:pt x="387" y="508"/>
                    <a:pt x="387" y="498"/>
                    <a:pt x="384" y="493"/>
                  </a:cubicBezTo>
                  <a:cubicBezTo>
                    <a:pt x="382" y="488"/>
                    <a:pt x="378" y="483"/>
                    <a:pt x="373" y="480"/>
                  </a:cubicBezTo>
                  <a:cubicBezTo>
                    <a:pt x="366" y="477"/>
                    <a:pt x="359" y="481"/>
                    <a:pt x="352" y="478"/>
                  </a:cubicBezTo>
                  <a:cubicBezTo>
                    <a:pt x="339" y="473"/>
                    <a:pt x="335" y="457"/>
                    <a:pt x="326" y="448"/>
                  </a:cubicBezTo>
                  <a:cubicBezTo>
                    <a:pt x="317" y="439"/>
                    <a:pt x="315" y="433"/>
                    <a:pt x="318" y="420"/>
                  </a:cubicBezTo>
                  <a:cubicBezTo>
                    <a:pt x="322" y="405"/>
                    <a:pt x="337" y="398"/>
                    <a:pt x="329" y="382"/>
                  </a:cubicBezTo>
                  <a:cubicBezTo>
                    <a:pt x="325" y="374"/>
                    <a:pt x="326" y="368"/>
                    <a:pt x="324" y="360"/>
                  </a:cubicBezTo>
                  <a:cubicBezTo>
                    <a:pt x="323" y="353"/>
                    <a:pt x="318" y="346"/>
                    <a:pt x="316" y="339"/>
                  </a:cubicBezTo>
                  <a:cubicBezTo>
                    <a:pt x="329" y="340"/>
                    <a:pt x="339" y="339"/>
                    <a:pt x="350" y="330"/>
                  </a:cubicBezTo>
                  <a:cubicBezTo>
                    <a:pt x="362" y="320"/>
                    <a:pt x="362" y="309"/>
                    <a:pt x="362" y="294"/>
                  </a:cubicBezTo>
                  <a:cubicBezTo>
                    <a:pt x="362" y="282"/>
                    <a:pt x="361" y="267"/>
                    <a:pt x="365" y="256"/>
                  </a:cubicBezTo>
                  <a:cubicBezTo>
                    <a:pt x="365" y="254"/>
                    <a:pt x="367" y="252"/>
                    <a:pt x="369" y="250"/>
                  </a:cubicBezTo>
                  <a:cubicBezTo>
                    <a:pt x="369" y="248"/>
                    <a:pt x="370" y="246"/>
                    <a:pt x="372" y="243"/>
                  </a:cubicBezTo>
                  <a:cubicBezTo>
                    <a:pt x="378" y="235"/>
                    <a:pt x="376" y="225"/>
                    <a:pt x="382" y="218"/>
                  </a:cubicBezTo>
                  <a:cubicBezTo>
                    <a:pt x="390" y="211"/>
                    <a:pt x="400" y="208"/>
                    <a:pt x="408" y="200"/>
                  </a:cubicBezTo>
                  <a:cubicBezTo>
                    <a:pt x="415" y="194"/>
                    <a:pt x="422" y="189"/>
                    <a:pt x="427" y="180"/>
                  </a:cubicBezTo>
                  <a:cubicBezTo>
                    <a:pt x="433" y="170"/>
                    <a:pt x="439" y="161"/>
                    <a:pt x="447" y="153"/>
                  </a:cubicBezTo>
                  <a:cubicBezTo>
                    <a:pt x="454" y="145"/>
                    <a:pt x="465" y="140"/>
                    <a:pt x="475" y="134"/>
                  </a:cubicBezTo>
                  <a:cubicBezTo>
                    <a:pt x="485" y="127"/>
                    <a:pt x="497" y="124"/>
                    <a:pt x="507" y="117"/>
                  </a:cubicBezTo>
                  <a:cubicBezTo>
                    <a:pt x="515" y="113"/>
                    <a:pt x="523" y="110"/>
                    <a:pt x="531" y="107"/>
                  </a:cubicBezTo>
                  <a:cubicBezTo>
                    <a:pt x="535" y="106"/>
                    <a:pt x="538" y="106"/>
                    <a:pt x="540" y="103"/>
                  </a:cubicBezTo>
                  <a:cubicBezTo>
                    <a:pt x="543" y="97"/>
                    <a:pt x="537" y="95"/>
                    <a:pt x="533" y="93"/>
                  </a:cubicBezTo>
                  <a:cubicBezTo>
                    <a:pt x="522" y="87"/>
                    <a:pt x="507" y="84"/>
                    <a:pt x="496" y="86"/>
                  </a:cubicBezTo>
                  <a:cubicBezTo>
                    <a:pt x="484" y="89"/>
                    <a:pt x="475" y="95"/>
                    <a:pt x="463" y="96"/>
                  </a:cubicBezTo>
                  <a:cubicBezTo>
                    <a:pt x="447" y="99"/>
                    <a:pt x="430" y="99"/>
                    <a:pt x="414" y="98"/>
                  </a:cubicBezTo>
                  <a:cubicBezTo>
                    <a:pt x="408" y="98"/>
                    <a:pt x="404" y="97"/>
                    <a:pt x="398" y="98"/>
                  </a:cubicBezTo>
                  <a:cubicBezTo>
                    <a:pt x="397" y="98"/>
                    <a:pt x="397" y="100"/>
                    <a:pt x="395" y="100"/>
                  </a:cubicBezTo>
                  <a:cubicBezTo>
                    <a:pt x="394" y="99"/>
                    <a:pt x="391" y="95"/>
                    <a:pt x="390" y="94"/>
                  </a:cubicBezTo>
                  <a:cubicBezTo>
                    <a:pt x="384" y="89"/>
                    <a:pt x="377" y="86"/>
                    <a:pt x="370" y="84"/>
                  </a:cubicBezTo>
                  <a:cubicBezTo>
                    <a:pt x="360" y="82"/>
                    <a:pt x="353" y="79"/>
                    <a:pt x="349" y="90"/>
                  </a:cubicBezTo>
                  <a:cubicBezTo>
                    <a:pt x="344" y="88"/>
                    <a:pt x="348" y="82"/>
                    <a:pt x="342" y="81"/>
                  </a:cubicBezTo>
                  <a:cubicBezTo>
                    <a:pt x="338" y="79"/>
                    <a:pt x="333" y="82"/>
                    <a:pt x="329" y="82"/>
                  </a:cubicBezTo>
                  <a:cubicBezTo>
                    <a:pt x="324" y="82"/>
                    <a:pt x="321" y="80"/>
                    <a:pt x="324" y="75"/>
                  </a:cubicBezTo>
                  <a:cubicBezTo>
                    <a:pt x="326" y="71"/>
                    <a:pt x="334" y="69"/>
                    <a:pt x="332" y="62"/>
                  </a:cubicBezTo>
                  <a:cubicBezTo>
                    <a:pt x="331" y="57"/>
                    <a:pt x="319" y="46"/>
                    <a:pt x="313" y="47"/>
                  </a:cubicBezTo>
                  <a:cubicBezTo>
                    <a:pt x="304" y="48"/>
                    <a:pt x="313" y="53"/>
                    <a:pt x="315" y="56"/>
                  </a:cubicBezTo>
                  <a:cubicBezTo>
                    <a:pt x="320" y="62"/>
                    <a:pt x="311" y="60"/>
                    <a:pt x="307" y="60"/>
                  </a:cubicBezTo>
                  <a:cubicBezTo>
                    <a:pt x="303" y="61"/>
                    <a:pt x="301" y="63"/>
                    <a:pt x="298" y="62"/>
                  </a:cubicBezTo>
                  <a:cubicBezTo>
                    <a:pt x="293" y="60"/>
                    <a:pt x="290" y="57"/>
                    <a:pt x="286" y="56"/>
                  </a:cubicBezTo>
                  <a:cubicBezTo>
                    <a:pt x="281" y="55"/>
                    <a:pt x="276" y="56"/>
                    <a:pt x="271" y="56"/>
                  </a:cubicBezTo>
                  <a:cubicBezTo>
                    <a:pt x="265" y="56"/>
                    <a:pt x="262" y="53"/>
                    <a:pt x="256" y="52"/>
                  </a:cubicBezTo>
                  <a:cubicBezTo>
                    <a:pt x="247" y="51"/>
                    <a:pt x="238" y="52"/>
                    <a:pt x="230" y="46"/>
                  </a:cubicBezTo>
                  <a:cubicBezTo>
                    <a:pt x="225" y="42"/>
                    <a:pt x="216" y="38"/>
                    <a:pt x="209" y="40"/>
                  </a:cubicBezTo>
                  <a:cubicBezTo>
                    <a:pt x="201" y="41"/>
                    <a:pt x="193" y="41"/>
                    <a:pt x="184" y="38"/>
                  </a:cubicBezTo>
                  <a:cubicBezTo>
                    <a:pt x="178" y="36"/>
                    <a:pt x="173" y="33"/>
                    <a:pt x="170" y="27"/>
                  </a:cubicBezTo>
                  <a:cubicBezTo>
                    <a:pt x="168" y="24"/>
                    <a:pt x="167" y="23"/>
                    <a:pt x="164" y="20"/>
                  </a:cubicBezTo>
                  <a:cubicBezTo>
                    <a:pt x="161" y="18"/>
                    <a:pt x="158" y="14"/>
                    <a:pt x="156" y="12"/>
                  </a:cubicBezTo>
                  <a:cubicBezTo>
                    <a:pt x="149" y="9"/>
                    <a:pt x="153" y="16"/>
                    <a:pt x="151" y="18"/>
                  </a:cubicBezTo>
                  <a:cubicBezTo>
                    <a:pt x="148" y="21"/>
                    <a:pt x="145" y="16"/>
                    <a:pt x="144" y="14"/>
                  </a:cubicBezTo>
                  <a:cubicBezTo>
                    <a:pt x="132" y="0"/>
                    <a:pt x="114" y="4"/>
                    <a:pt x="97" y="4"/>
                  </a:cubicBezTo>
                  <a:cubicBezTo>
                    <a:pt x="77" y="4"/>
                    <a:pt x="56" y="4"/>
                    <a:pt x="35" y="4"/>
                  </a:cubicBezTo>
                  <a:cubicBezTo>
                    <a:pt x="26" y="4"/>
                    <a:pt x="17" y="4"/>
                    <a:pt x="8" y="4"/>
                  </a:cubicBezTo>
                  <a:cubicBezTo>
                    <a:pt x="8" y="8"/>
                    <a:pt x="8" y="12"/>
                    <a:pt x="7" y="16"/>
                  </a:cubicBezTo>
                  <a:cubicBezTo>
                    <a:pt x="6" y="20"/>
                    <a:pt x="3" y="23"/>
                    <a:pt x="2" y="27"/>
                  </a:cubicBezTo>
                  <a:cubicBezTo>
                    <a:pt x="1" y="32"/>
                    <a:pt x="3" y="34"/>
                    <a:pt x="3" y="39"/>
                  </a:cubicBezTo>
                  <a:cubicBezTo>
                    <a:pt x="2" y="50"/>
                    <a:pt x="0" y="51"/>
                    <a:pt x="7" y="61"/>
                  </a:cubicBezTo>
                  <a:cubicBezTo>
                    <a:pt x="10" y="66"/>
                    <a:pt x="12" y="65"/>
                    <a:pt x="12" y="72"/>
                  </a:cubicBezTo>
                  <a:cubicBezTo>
                    <a:pt x="11" y="82"/>
                    <a:pt x="4" y="84"/>
                    <a:pt x="14" y="91"/>
                  </a:cubicBezTo>
                  <a:cubicBezTo>
                    <a:pt x="22" y="97"/>
                    <a:pt x="18" y="99"/>
                    <a:pt x="20" y="108"/>
                  </a:cubicBezTo>
                  <a:cubicBezTo>
                    <a:pt x="21" y="115"/>
                    <a:pt x="25" y="120"/>
                    <a:pt x="26" y="127"/>
                  </a:cubicBezTo>
                  <a:cubicBezTo>
                    <a:pt x="29" y="141"/>
                    <a:pt x="32" y="154"/>
                    <a:pt x="34" y="168"/>
                  </a:cubicBezTo>
                  <a:cubicBezTo>
                    <a:pt x="36" y="183"/>
                    <a:pt x="30" y="198"/>
                    <a:pt x="36" y="212"/>
                  </a:cubicBezTo>
                  <a:cubicBezTo>
                    <a:pt x="42" y="226"/>
                    <a:pt x="47" y="245"/>
                    <a:pt x="46" y="260"/>
                  </a:cubicBezTo>
                  <a:cubicBezTo>
                    <a:pt x="45" y="269"/>
                    <a:pt x="41" y="273"/>
                    <a:pt x="42" y="282"/>
                  </a:cubicBezTo>
                  <a:cubicBezTo>
                    <a:pt x="42" y="285"/>
                    <a:pt x="44" y="320"/>
                    <a:pt x="44" y="320"/>
                  </a:cubicBezTo>
                  <a:cubicBezTo>
                    <a:pt x="44" y="320"/>
                    <a:pt x="44" y="320"/>
                    <a:pt x="43" y="320"/>
                  </a:cubicBezTo>
                  <a:cubicBezTo>
                    <a:pt x="45" y="323"/>
                    <a:pt x="46" y="327"/>
                    <a:pt x="46" y="330"/>
                  </a:cubicBezTo>
                  <a:cubicBezTo>
                    <a:pt x="46" y="337"/>
                    <a:pt x="42" y="345"/>
                    <a:pt x="41" y="353"/>
                  </a:cubicBezTo>
                  <a:cubicBezTo>
                    <a:pt x="41" y="360"/>
                    <a:pt x="39" y="369"/>
                    <a:pt x="41" y="376"/>
                  </a:cubicBezTo>
                  <a:cubicBezTo>
                    <a:pt x="43" y="383"/>
                    <a:pt x="49" y="387"/>
                    <a:pt x="50" y="394"/>
                  </a:cubicBezTo>
                  <a:cubicBezTo>
                    <a:pt x="53" y="407"/>
                    <a:pt x="49" y="425"/>
                    <a:pt x="49" y="438"/>
                  </a:cubicBezTo>
                  <a:cubicBezTo>
                    <a:pt x="48" y="453"/>
                    <a:pt x="48" y="468"/>
                    <a:pt x="47" y="483"/>
                  </a:cubicBezTo>
                  <a:cubicBezTo>
                    <a:pt x="47" y="497"/>
                    <a:pt x="44" y="511"/>
                    <a:pt x="46" y="525"/>
                  </a:cubicBezTo>
                  <a:cubicBezTo>
                    <a:pt x="47" y="536"/>
                    <a:pt x="48" y="546"/>
                    <a:pt x="47" y="556"/>
                  </a:cubicBezTo>
                  <a:cubicBezTo>
                    <a:pt x="46" y="562"/>
                    <a:pt x="47" y="572"/>
                    <a:pt x="45" y="577"/>
                  </a:cubicBezTo>
                  <a:cubicBezTo>
                    <a:pt x="44" y="579"/>
                    <a:pt x="37" y="582"/>
                    <a:pt x="32" y="583"/>
                  </a:cubicBezTo>
                  <a:cubicBezTo>
                    <a:pt x="100" y="583"/>
                    <a:pt x="439" y="583"/>
                    <a:pt x="441" y="583"/>
                  </a:cubicBezTo>
                  <a:cubicBezTo>
                    <a:pt x="450" y="583"/>
                    <a:pt x="438" y="566"/>
                    <a:pt x="438" y="56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7" name="Freeform 923"/>
            <p:cNvSpPr>
              <a:spLocks/>
            </p:cNvSpPr>
            <p:nvPr/>
          </p:nvSpPr>
          <p:spPr bwMode="auto">
            <a:xfrm>
              <a:off x="8026022" y="816118"/>
              <a:ext cx="477663" cy="266556"/>
            </a:xfrm>
            <a:custGeom>
              <a:avLst/>
              <a:gdLst>
                <a:gd name="T0" fmla="*/ 76 w 475"/>
                <a:gd name="T1" fmla="*/ 145 h 265"/>
                <a:gd name="T2" fmla="*/ 95 w 475"/>
                <a:gd name="T3" fmla="*/ 154 h 265"/>
                <a:gd name="T4" fmla="*/ 165 w 475"/>
                <a:gd name="T5" fmla="*/ 184 h 265"/>
                <a:gd name="T6" fmla="*/ 194 w 475"/>
                <a:gd name="T7" fmla="*/ 249 h 265"/>
                <a:gd name="T8" fmla="*/ 215 w 475"/>
                <a:gd name="T9" fmla="*/ 226 h 265"/>
                <a:gd name="T10" fmla="*/ 237 w 475"/>
                <a:gd name="T11" fmla="*/ 186 h 265"/>
                <a:gd name="T12" fmla="*/ 269 w 475"/>
                <a:gd name="T13" fmla="*/ 167 h 265"/>
                <a:gd name="T14" fmla="*/ 270 w 475"/>
                <a:gd name="T15" fmla="*/ 188 h 265"/>
                <a:gd name="T16" fmla="*/ 278 w 475"/>
                <a:gd name="T17" fmla="*/ 205 h 265"/>
                <a:gd name="T18" fmla="*/ 279 w 475"/>
                <a:gd name="T19" fmla="*/ 185 h 265"/>
                <a:gd name="T20" fmla="*/ 292 w 475"/>
                <a:gd name="T21" fmla="*/ 163 h 265"/>
                <a:gd name="T22" fmla="*/ 337 w 475"/>
                <a:gd name="T23" fmla="*/ 144 h 265"/>
                <a:gd name="T24" fmla="*/ 369 w 475"/>
                <a:gd name="T25" fmla="*/ 134 h 265"/>
                <a:gd name="T26" fmla="*/ 397 w 475"/>
                <a:gd name="T27" fmla="*/ 162 h 265"/>
                <a:gd name="T28" fmla="*/ 413 w 475"/>
                <a:gd name="T29" fmla="*/ 145 h 265"/>
                <a:gd name="T30" fmla="*/ 439 w 475"/>
                <a:gd name="T31" fmla="*/ 137 h 265"/>
                <a:gd name="T32" fmla="*/ 474 w 475"/>
                <a:gd name="T33" fmla="*/ 136 h 265"/>
                <a:gd name="T34" fmla="*/ 443 w 475"/>
                <a:gd name="T35" fmla="*/ 112 h 265"/>
                <a:gd name="T36" fmla="*/ 435 w 475"/>
                <a:gd name="T37" fmla="*/ 102 h 265"/>
                <a:gd name="T38" fmla="*/ 399 w 475"/>
                <a:gd name="T39" fmla="*/ 96 h 265"/>
                <a:gd name="T40" fmla="*/ 381 w 475"/>
                <a:gd name="T41" fmla="*/ 75 h 265"/>
                <a:gd name="T42" fmla="*/ 373 w 475"/>
                <a:gd name="T43" fmla="*/ 56 h 265"/>
                <a:gd name="T44" fmla="*/ 350 w 475"/>
                <a:gd name="T45" fmla="*/ 70 h 265"/>
                <a:gd name="T46" fmla="*/ 313 w 475"/>
                <a:gd name="T47" fmla="*/ 78 h 265"/>
                <a:gd name="T48" fmla="*/ 284 w 475"/>
                <a:gd name="T49" fmla="*/ 91 h 265"/>
                <a:gd name="T50" fmla="*/ 269 w 475"/>
                <a:gd name="T51" fmla="*/ 105 h 265"/>
                <a:gd name="T52" fmla="*/ 239 w 475"/>
                <a:gd name="T53" fmla="*/ 104 h 265"/>
                <a:gd name="T54" fmla="*/ 201 w 475"/>
                <a:gd name="T55" fmla="*/ 100 h 265"/>
                <a:gd name="T56" fmla="*/ 156 w 475"/>
                <a:gd name="T57" fmla="*/ 77 h 265"/>
                <a:gd name="T58" fmla="*/ 125 w 475"/>
                <a:gd name="T59" fmla="*/ 89 h 265"/>
                <a:gd name="T60" fmla="*/ 131 w 475"/>
                <a:gd name="T61" fmla="*/ 47 h 265"/>
                <a:gd name="T62" fmla="*/ 164 w 475"/>
                <a:gd name="T63" fmla="*/ 24 h 265"/>
                <a:gd name="T64" fmla="*/ 157 w 475"/>
                <a:gd name="T65" fmla="*/ 4 h 265"/>
                <a:gd name="T66" fmla="*/ 129 w 475"/>
                <a:gd name="T67" fmla="*/ 18 h 265"/>
                <a:gd name="T68" fmla="*/ 106 w 475"/>
                <a:gd name="T69" fmla="*/ 36 h 265"/>
                <a:gd name="T70" fmla="*/ 92 w 475"/>
                <a:gd name="T71" fmla="*/ 59 h 265"/>
                <a:gd name="T72" fmla="*/ 70 w 475"/>
                <a:gd name="T73" fmla="*/ 73 h 265"/>
                <a:gd name="T74" fmla="*/ 35 w 475"/>
                <a:gd name="T75" fmla="*/ 85 h 265"/>
                <a:gd name="T76" fmla="*/ 1 w 475"/>
                <a:gd name="T77" fmla="*/ 112 h 265"/>
                <a:gd name="T78" fmla="*/ 53 w 475"/>
                <a:gd name="T79" fmla="*/ 14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5" h="265">
                  <a:moveTo>
                    <a:pt x="53" y="143"/>
                  </a:moveTo>
                  <a:cubicBezTo>
                    <a:pt x="60" y="143"/>
                    <a:pt x="69" y="142"/>
                    <a:pt x="76" y="145"/>
                  </a:cubicBezTo>
                  <a:cubicBezTo>
                    <a:pt x="78" y="147"/>
                    <a:pt x="80" y="150"/>
                    <a:pt x="83" y="152"/>
                  </a:cubicBezTo>
                  <a:cubicBezTo>
                    <a:pt x="87" y="154"/>
                    <a:pt x="90" y="153"/>
                    <a:pt x="95" y="154"/>
                  </a:cubicBezTo>
                  <a:cubicBezTo>
                    <a:pt x="107" y="157"/>
                    <a:pt x="121" y="166"/>
                    <a:pt x="134" y="171"/>
                  </a:cubicBezTo>
                  <a:cubicBezTo>
                    <a:pt x="143" y="175"/>
                    <a:pt x="158" y="178"/>
                    <a:pt x="165" y="184"/>
                  </a:cubicBezTo>
                  <a:cubicBezTo>
                    <a:pt x="173" y="191"/>
                    <a:pt x="178" y="205"/>
                    <a:pt x="183" y="214"/>
                  </a:cubicBezTo>
                  <a:cubicBezTo>
                    <a:pt x="190" y="226"/>
                    <a:pt x="190" y="236"/>
                    <a:pt x="194" y="249"/>
                  </a:cubicBezTo>
                  <a:cubicBezTo>
                    <a:pt x="196" y="256"/>
                    <a:pt x="201" y="261"/>
                    <a:pt x="206" y="265"/>
                  </a:cubicBezTo>
                  <a:cubicBezTo>
                    <a:pt x="209" y="252"/>
                    <a:pt x="211" y="239"/>
                    <a:pt x="215" y="226"/>
                  </a:cubicBezTo>
                  <a:cubicBezTo>
                    <a:pt x="218" y="216"/>
                    <a:pt x="222" y="205"/>
                    <a:pt x="227" y="196"/>
                  </a:cubicBezTo>
                  <a:cubicBezTo>
                    <a:pt x="229" y="192"/>
                    <a:pt x="233" y="188"/>
                    <a:pt x="237" y="186"/>
                  </a:cubicBezTo>
                  <a:cubicBezTo>
                    <a:pt x="243" y="182"/>
                    <a:pt x="247" y="177"/>
                    <a:pt x="252" y="172"/>
                  </a:cubicBezTo>
                  <a:cubicBezTo>
                    <a:pt x="256" y="167"/>
                    <a:pt x="263" y="160"/>
                    <a:pt x="269" y="167"/>
                  </a:cubicBezTo>
                  <a:cubicBezTo>
                    <a:pt x="275" y="173"/>
                    <a:pt x="268" y="177"/>
                    <a:pt x="268" y="182"/>
                  </a:cubicBezTo>
                  <a:cubicBezTo>
                    <a:pt x="267" y="186"/>
                    <a:pt x="269" y="185"/>
                    <a:pt x="270" y="188"/>
                  </a:cubicBezTo>
                  <a:cubicBezTo>
                    <a:pt x="271" y="191"/>
                    <a:pt x="271" y="191"/>
                    <a:pt x="271" y="194"/>
                  </a:cubicBezTo>
                  <a:cubicBezTo>
                    <a:pt x="270" y="199"/>
                    <a:pt x="271" y="207"/>
                    <a:pt x="278" y="205"/>
                  </a:cubicBezTo>
                  <a:cubicBezTo>
                    <a:pt x="278" y="199"/>
                    <a:pt x="277" y="195"/>
                    <a:pt x="272" y="191"/>
                  </a:cubicBezTo>
                  <a:cubicBezTo>
                    <a:pt x="274" y="188"/>
                    <a:pt x="277" y="188"/>
                    <a:pt x="279" y="185"/>
                  </a:cubicBezTo>
                  <a:cubicBezTo>
                    <a:pt x="281" y="181"/>
                    <a:pt x="282" y="177"/>
                    <a:pt x="284" y="173"/>
                  </a:cubicBezTo>
                  <a:cubicBezTo>
                    <a:pt x="286" y="170"/>
                    <a:pt x="289" y="165"/>
                    <a:pt x="292" y="163"/>
                  </a:cubicBezTo>
                  <a:cubicBezTo>
                    <a:pt x="296" y="161"/>
                    <a:pt x="301" y="163"/>
                    <a:pt x="306" y="160"/>
                  </a:cubicBezTo>
                  <a:cubicBezTo>
                    <a:pt x="316" y="155"/>
                    <a:pt x="328" y="151"/>
                    <a:pt x="337" y="144"/>
                  </a:cubicBezTo>
                  <a:cubicBezTo>
                    <a:pt x="341" y="140"/>
                    <a:pt x="343" y="136"/>
                    <a:pt x="348" y="134"/>
                  </a:cubicBezTo>
                  <a:cubicBezTo>
                    <a:pt x="355" y="131"/>
                    <a:pt x="362" y="133"/>
                    <a:pt x="369" y="134"/>
                  </a:cubicBezTo>
                  <a:cubicBezTo>
                    <a:pt x="377" y="136"/>
                    <a:pt x="393" y="141"/>
                    <a:pt x="397" y="149"/>
                  </a:cubicBezTo>
                  <a:cubicBezTo>
                    <a:pt x="398" y="153"/>
                    <a:pt x="395" y="159"/>
                    <a:pt x="397" y="162"/>
                  </a:cubicBezTo>
                  <a:cubicBezTo>
                    <a:pt x="400" y="167"/>
                    <a:pt x="406" y="161"/>
                    <a:pt x="407" y="157"/>
                  </a:cubicBezTo>
                  <a:cubicBezTo>
                    <a:pt x="409" y="153"/>
                    <a:pt x="407" y="148"/>
                    <a:pt x="413" y="145"/>
                  </a:cubicBezTo>
                  <a:cubicBezTo>
                    <a:pt x="417" y="143"/>
                    <a:pt x="422" y="144"/>
                    <a:pt x="427" y="142"/>
                  </a:cubicBezTo>
                  <a:cubicBezTo>
                    <a:pt x="432" y="140"/>
                    <a:pt x="433" y="137"/>
                    <a:pt x="439" y="137"/>
                  </a:cubicBezTo>
                  <a:cubicBezTo>
                    <a:pt x="445" y="138"/>
                    <a:pt x="452" y="139"/>
                    <a:pt x="459" y="140"/>
                  </a:cubicBezTo>
                  <a:cubicBezTo>
                    <a:pt x="465" y="140"/>
                    <a:pt x="475" y="145"/>
                    <a:pt x="474" y="136"/>
                  </a:cubicBezTo>
                  <a:cubicBezTo>
                    <a:pt x="465" y="133"/>
                    <a:pt x="457" y="128"/>
                    <a:pt x="451" y="121"/>
                  </a:cubicBezTo>
                  <a:cubicBezTo>
                    <a:pt x="448" y="118"/>
                    <a:pt x="446" y="114"/>
                    <a:pt x="443" y="112"/>
                  </a:cubicBezTo>
                  <a:cubicBezTo>
                    <a:pt x="440" y="111"/>
                    <a:pt x="439" y="112"/>
                    <a:pt x="437" y="109"/>
                  </a:cubicBezTo>
                  <a:cubicBezTo>
                    <a:pt x="436" y="108"/>
                    <a:pt x="435" y="104"/>
                    <a:pt x="435" y="102"/>
                  </a:cubicBezTo>
                  <a:cubicBezTo>
                    <a:pt x="432" y="92"/>
                    <a:pt x="428" y="85"/>
                    <a:pt x="416" y="87"/>
                  </a:cubicBezTo>
                  <a:cubicBezTo>
                    <a:pt x="409" y="87"/>
                    <a:pt x="406" y="94"/>
                    <a:pt x="399" y="96"/>
                  </a:cubicBezTo>
                  <a:cubicBezTo>
                    <a:pt x="394" y="97"/>
                    <a:pt x="388" y="98"/>
                    <a:pt x="383" y="95"/>
                  </a:cubicBezTo>
                  <a:cubicBezTo>
                    <a:pt x="376" y="90"/>
                    <a:pt x="380" y="82"/>
                    <a:pt x="381" y="75"/>
                  </a:cubicBezTo>
                  <a:cubicBezTo>
                    <a:pt x="381" y="71"/>
                    <a:pt x="381" y="69"/>
                    <a:pt x="378" y="65"/>
                  </a:cubicBezTo>
                  <a:cubicBezTo>
                    <a:pt x="377" y="63"/>
                    <a:pt x="375" y="58"/>
                    <a:pt x="373" y="56"/>
                  </a:cubicBezTo>
                  <a:cubicBezTo>
                    <a:pt x="368" y="54"/>
                    <a:pt x="362" y="59"/>
                    <a:pt x="359" y="62"/>
                  </a:cubicBezTo>
                  <a:cubicBezTo>
                    <a:pt x="356" y="65"/>
                    <a:pt x="354" y="69"/>
                    <a:pt x="350" y="70"/>
                  </a:cubicBezTo>
                  <a:cubicBezTo>
                    <a:pt x="344" y="70"/>
                    <a:pt x="342" y="68"/>
                    <a:pt x="337" y="71"/>
                  </a:cubicBezTo>
                  <a:cubicBezTo>
                    <a:pt x="329" y="76"/>
                    <a:pt x="323" y="79"/>
                    <a:pt x="313" y="78"/>
                  </a:cubicBezTo>
                  <a:cubicBezTo>
                    <a:pt x="303" y="76"/>
                    <a:pt x="292" y="73"/>
                    <a:pt x="286" y="85"/>
                  </a:cubicBezTo>
                  <a:cubicBezTo>
                    <a:pt x="285" y="86"/>
                    <a:pt x="286" y="90"/>
                    <a:pt x="284" y="91"/>
                  </a:cubicBezTo>
                  <a:cubicBezTo>
                    <a:pt x="282" y="93"/>
                    <a:pt x="278" y="92"/>
                    <a:pt x="276" y="92"/>
                  </a:cubicBezTo>
                  <a:cubicBezTo>
                    <a:pt x="268" y="93"/>
                    <a:pt x="269" y="98"/>
                    <a:pt x="269" y="105"/>
                  </a:cubicBezTo>
                  <a:cubicBezTo>
                    <a:pt x="269" y="112"/>
                    <a:pt x="266" y="116"/>
                    <a:pt x="259" y="115"/>
                  </a:cubicBezTo>
                  <a:cubicBezTo>
                    <a:pt x="250" y="114"/>
                    <a:pt x="246" y="108"/>
                    <a:pt x="239" y="104"/>
                  </a:cubicBezTo>
                  <a:cubicBezTo>
                    <a:pt x="235" y="102"/>
                    <a:pt x="231" y="102"/>
                    <a:pt x="227" y="103"/>
                  </a:cubicBezTo>
                  <a:cubicBezTo>
                    <a:pt x="216" y="105"/>
                    <a:pt x="210" y="110"/>
                    <a:pt x="201" y="100"/>
                  </a:cubicBezTo>
                  <a:cubicBezTo>
                    <a:pt x="195" y="93"/>
                    <a:pt x="187" y="89"/>
                    <a:pt x="179" y="85"/>
                  </a:cubicBezTo>
                  <a:cubicBezTo>
                    <a:pt x="171" y="80"/>
                    <a:pt x="165" y="76"/>
                    <a:pt x="156" y="77"/>
                  </a:cubicBezTo>
                  <a:cubicBezTo>
                    <a:pt x="148" y="78"/>
                    <a:pt x="142" y="83"/>
                    <a:pt x="136" y="88"/>
                  </a:cubicBezTo>
                  <a:cubicBezTo>
                    <a:pt x="133" y="91"/>
                    <a:pt x="128" y="93"/>
                    <a:pt x="125" y="89"/>
                  </a:cubicBezTo>
                  <a:cubicBezTo>
                    <a:pt x="123" y="86"/>
                    <a:pt x="126" y="78"/>
                    <a:pt x="126" y="74"/>
                  </a:cubicBezTo>
                  <a:cubicBezTo>
                    <a:pt x="126" y="64"/>
                    <a:pt x="124" y="55"/>
                    <a:pt x="131" y="47"/>
                  </a:cubicBezTo>
                  <a:cubicBezTo>
                    <a:pt x="136" y="40"/>
                    <a:pt x="145" y="36"/>
                    <a:pt x="152" y="30"/>
                  </a:cubicBezTo>
                  <a:cubicBezTo>
                    <a:pt x="156" y="27"/>
                    <a:pt x="159" y="25"/>
                    <a:pt x="164" y="24"/>
                  </a:cubicBezTo>
                  <a:cubicBezTo>
                    <a:pt x="169" y="23"/>
                    <a:pt x="172" y="23"/>
                    <a:pt x="174" y="17"/>
                  </a:cubicBezTo>
                  <a:cubicBezTo>
                    <a:pt x="176" y="7"/>
                    <a:pt x="165" y="0"/>
                    <a:pt x="157" y="4"/>
                  </a:cubicBezTo>
                  <a:cubicBezTo>
                    <a:pt x="151" y="8"/>
                    <a:pt x="148" y="12"/>
                    <a:pt x="142" y="12"/>
                  </a:cubicBezTo>
                  <a:cubicBezTo>
                    <a:pt x="136" y="13"/>
                    <a:pt x="133" y="13"/>
                    <a:pt x="129" y="18"/>
                  </a:cubicBezTo>
                  <a:cubicBezTo>
                    <a:pt x="125" y="22"/>
                    <a:pt x="123" y="29"/>
                    <a:pt x="117" y="32"/>
                  </a:cubicBezTo>
                  <a:cubicBezTo>
                    <a:pt x="114" y="35"/>
                    <a:pt x="109" y="34"/>
                    <a:pt x="106" y="36"/>
                  </a:cubicBezTo>
                  <a:cubicBezTo>
                    <a:pt x="101" y="38"/>
                    <a:pt x="95" y="41"/>
                    <a:pt x="94" y="46"/>
                  </a:cubicBezTo>
                  <a:cubicBezTo>
                    <a:pt x="92" y="50"/>
                    <a:pt x="94" y="55"/>
                    <a:pt x="92" y="59"/>
                  </a:cubicBezTo>
                  <a:cubicBezTo>
                    <a:pt x="91" y="63"/>
                    <a:pt x="87" y="66"/>
                    <a:pt x="83" y="67"/>
                  </a:cubicBezTo>
                  <a:cubicBezTo>
                    <a:pt x="78" y="68"/>
                    <a:pt x="75" y="70"/>
                    <a:pt x="70" y="73"/>
                  </a:cubicBezTo>
                  <a:cubicBezTo>
                    <a:pt x="65" y="75"/>
                    <a:pt x="63" y="75"/>
                    <a:pt x="58" y="75"/>
                  </a:cubicBezTo>
                  <a:cubicBezTo>
                    <a:pt x="48" y="75"/>
                    <a:pt x="43" y="80"/>
                    <a:pt x="35" y="85"/>
                  </a:cubicBezTo>
                  <a:cubicBezTo>
                    <a:pt x="27" y="90"/>
                    <a:pt x="17" y="88"/>
                    <a:pt x="9" y="93"/>
                  </a:cubicBezTo>
                  <a:cubicBezTo>
                    <a:pt x="1" y="98"/>
                    <a:pt x="3" y="104"/>
                    <a:pt x="1" y="112"/>
                  </a:cubicBezTo>
                  <a:cubicBezTo>
                    <a:pt x="1" y="113"/>
                    <a:pt x="1" y="114"/>
                    <a:pt x="0" y="116"/>
                  </a:cubicBezTo>
                  <a:cubicBezTo>
                    <a:pt x="14" y="131"/>
                    <a:pt x="32" y="144"/>
                    <a:pt x="53" y="1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8" name="Freeform 924"/>
            <p:cNvSpPr>
              <a:spLocks/>
            </p:cNvSpPr>
            <p:nvPr/>
          </p:nvSpPr>
          <p:spPr bwMode="auto">
            <a:xfrm>
              <a:off x="7843129" y="896863"/>
              <a:ext cx="438749" cy="465014"/>
            </a:xfrm>
            <a:custGeom>
              <a:avLst/>
              <a:gdLst>
                <a:gd name="T0" fmla="*/ 134 w 436"/>
                <a:gd name="T1" fmla="*/ 396 h 462"/>
                <a:gd name="T2" fmla="*/ 157 w 436"/>
                <a:gd name="T3" fmla="*/ 452 h 462"/>
                <a:gd name="T4" fmla="*/ 254 w 436"/>
                <a:gd name="T5" fmla="*/ 457 h 462"/>
                <a:gd name="T6" fmla="*/ 389 w 436"/>
                <a:gd name="T7" fmla="*/ 456 h 462"/>
                <a:gd name="T8" fmla="*/ 393 w 436"/>
                <a:gd name="T9" fmla="*/ 437 h 462"/>
                <a:gd name="T10" fmla="*/ 385 w 436"/>
                <a:gd name="T11" fmla="*/ 383 h 462"/>
                <a:gd name="T12" fmla="*/ 383 w 436"/>
                <a:gd name="T13" fmla="*/ 294 h 462"/>
                <a:gd name="T14" fmla="*/ 405 w 436"/>
                <a:gd name="T15" fmla="*/ 245 h 462"/>
                <a:gd name="T16" fmla="*/ 411 w 436"/>
                <a:gd name="T17" fmla="*/ 219 h 462"/>
                <a:gd name="T18" fmla="*/ 427 w 436"/>
                <a:gd name="T19" fmla="*/ 185 h 462"/>
                <a:gd name="T20" fmla="*/ 435 w 436"/>
                <a:gd name="T21" fmla="*/ 147 h 462"/>
                <a:gd name="T22" fmla="*/ 418 w 436"/>
                <a:gd name="T23" fmla="*/ 178 h 462"/>
                <a:gd name="T24" fmla="*/ 384 w 436"/>
                <a:gd name="T25" fmla="*/ 221 h 462"/>
                <a:gd name="T26" fmla="*/ 365 w 436"/>
                <a:gd name="T27" fmla="*/ 241 h 462"/>
                <a:gd name="T28" fmla="*/ 350 w 436"/>
                <a:gd name="T29" fmla="*/ 259 h 462"/>
                <a:gd name="T30" fmla="*/ 369 w 436"/>
                <a:gd name="T31" fmla="*/ 223 h 462"/>
                <a:gd name="T32" fmla="*/ 388 w 436"/>
                <a:gd name="T33" fmla="*/ 185 h 462"/>
                <a:gd name="T34" fmla="*/ 365 w 436"/>
                <a:gd name="T35" fmla="*/ 134 h 462"/>
                <a:gd name="T36" fmla="*/ 316 w 436"/>
                <a:gd name="T37" fmla="*/ 91 h 462"/>
                <a:gd name="T38" fmla="*/ 265 w 436"/>
                <a:gd name="T39" fmla="*/ 72 h 462"/>
                <a:gd name="T40" fmla="*/ 235 w 436"/>
                <a:gd name="T41" fmla="*/ 63 h 462"/>
                <a:gd name="T42" fmla="*/ 177 w 436"/>
                <a:gd name="T43" fmla="*/ 40 h 462"/>
                <a:gd name="T44" fmla="*/ 148 w 436"/>
                <a:gd name="T45" fmla="*/ 35 h 462"/>
                <a:gd name="T46" fmla="*/ 139 w 436"/>
                <a:gd name="T47" fmla="*/ 1 h 462"/>
                <a:gd name="T48" fmla="*/ 113 w 436"/>
                <a:gd name="T49" fmla="*/ 13 h 462"/>
                <a:gd name="T50" fmla="*/ 73 w 436"/>
                <a:gd name="T51" fmla="*/ 27 h 462"/>
                <a:gd name="T52" fmla="*/ 54 w 436"/>
                <a:gd name="T53" fmla="*/ 30 h 462"/>
                <a:gd name="T54" fmla="*/ 47 w 436"/>
                <a:gd name="T55" fmla="*/ 74 h 462"/>
                <a:gd name="T56" fmla="*/ 1 w 436"/>
                <a:gd name="T57" fmla="*/ 119 h 462"/>
                <a:gd name="T58" fmla="*/ 14 w 436"/>
                <a:gd name="T59" fmla="*/ 162 h 462"/>
                <a:gd name="T60" fmla="*/ 11 w 436"/>
                <a:gd name="T61" fmla="*/ 228 h 462"/>
                <a:gd name="T62" fmla="*/ 58 w 436"/>
                <a:gd name="T63" fmla="*/ 260 h 462"/>
                <a:gd name="T64" fmla="*/ 76 w 436"/>
                <a:gd name="T65" fmla="*/ 291 h 462"/>
                <a:gd name="T66" fmla="*/ 108 w 436"/>
                <a:gd name="T67" fmla="*/ 309 h 462"/>
                <a:gd name="T68" fmla="*/ 126 w 436"/>
                <a:gd name="T69" fmla="*/ 337 h 462"/>
                <a:gd name="T70" fmla="*/ 126 w 436"/>
                <a:gd name="T71" fmla="*/ 363 h 462"/>
                <a:gd name="T72" fmla="*/ 138 w 436"/>
                <a:gd name="T73" fmla="*/ 3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462">
                  <a:moveTo>
                    <a:pt x="138" y="375"/>
                  </a:moveTo>
                  <a:cubicBezTo>
                    <a:pt x="141" y="382"/>
                    <a:pt x="137" y="389"/>
                    <a:pt x="134" y="396"/>
                  </a:cubicBezTo>
                  <a:cubicBezTo>
                    <a:pt x="132" y="405"/>
                    <a:pt x="133" y="409"/>
                    <a:pt x="134" y="417"/>
                  </a:cubicBezTo>
                  <a:cubicBezTo>
                    <a:pt x="137" y="433"/>
                    <a:pt x="143" y="442"/>
                    <a:pt x="157" y="452"/>
                  </a:cubicBezTo>
                  <a:cubicBezTo>
                    <a:pt x="171" y="462"/>
                    <a:pt x="182" y="456"/>
                    <a:pt x="198" y="456"/>
                  </a:cubicBezTo>
                  <a:cubicBezTo>
                    <a:pt x="217" y="457"/>
                    <a:pt x="236" y="457"/>
                    <a:pt x="254" y="457"/>
                  </a:cubicBezTo>
                  <a:cubicBezTo>
                    <a:pt x="287" y="458"/>
                    <a:pt x="319" y="457"/>
                    <a:pt x="351" y="455"/>
                  </a:cubicBezTo>
                  <a:cubicBezTo>
                    <a:pt x="359" y="454"/>
                    <a:pt x="375" y="457"/>
                    <a:pt x="389" y="456"/>
                  </a:cubicBezTo>
                  <a:cubicBezTo>
                    <a:pt x="389" y="455"/>
                    <a:pt x="388" y="455"/>
                    <a:pt x="388" y="454"/>
                  </a:cubicBezTo>
                  <a:cubicBezTo>
                    <a:pt x="389" y="448"/>
                    <a:pt x="391" y="442"/>
                    <a:pt x="393" y="437"/>
                  </a:cubicBezTo>
                  <a:cubicBezTo>
                    <a:pt x="394" y="430"/>
                    <a:pt x="395" y="424"/>
                    <a:pt x="394" y="417"/>
                  </a:cubicBezTo>
                  <a:cubicBezTo>
                    <a:pt x="392" y="406"/>
                    <a:pt x="388" y="394"/>
                    <a:pt x="385" y="383"/>
                  </a:cubicBezTo>
                  <a:cubicBezTo>
                    <a:pt x="380" y="367"/>
                    <a:pt x="382" y="352"/>
                    <a:pt x="382" y="336"/>
                  </a:cubicBezTo>
                  <a:cubicBezTo>
                    <a:pt x="382" y="322"/>
                    <a:pt x="379" y="308"/>
                    <a:pt x="383" y="294"/>
                  </a:cubicBezTo>
                  <a:cubicBezTo>
                    <a:pt x="386" y="283"/>
                    <a:pt x="391" y="273"/>
                    <a:pt x="397" y="264"/>
                  </a:cubicBezTo>
                  <a:cubicBezTo>
                    <a:pt x="401" y="256"/>
                    <a:pt x="405" y="254"/>
                    <a:pt x="405" y="245"/>
                  </a:cubicBezTo>
                  <a:cubicBezTo>
                    <a:pt x="405" y="240"/>
                    <a:pt x="405" y="236"/>
                    <a:pt x="407" y="232"/>
                  </a:cubicBezTo>
                  <a:cubicBezTo>
                    <a:pt x="408" y="227"/>
                    <a:pt x="410" y="223"/>
                    <a:pt x="411" y="219"/>
                  </a:cubicBezTo>
                  <a:cubicBezTo>
                    <a:pt x="413" y="213"/>
                    <a:pt x="418" y="209"/>
                    <a:pt x="420" y="204"/>
                  </a:cubicBezTo>
                  <a:cubicBezTo>
                    <a:pt x="423" y="198"/>
                    <a:pt x="425" y="192"/>
                    <a:pt x="427" y="185"/>
                  </a:cubicBezTo>
                  <a:cubicBezTo>
                    <a:pt x="430" y="179"/>
                    <a:pt x="431" y="172"/>
                    <a:pt x="432" y="164"/>
                  </a:cubicBezTo>
                  <a:cubicBezTo>
                    <a:pt x="434" y="159"/>
                    <a:pt x="436" y="152"/>
                    <a:pt x="435" y="147"/>
                  </a:cubicBezTo>
                  <a:cubicBezTo>
                    <a:pt x="431" y="148"/>
                    <a:pt x="428" y="159"/>
                    <a:pt x="426" y="163"/>
                  </a:cubicBezTo>
                  <a:cubicBezTo>
                    <a:pt x="424" y="168"/>
                    <a:pt x="421" y="174"/>
                    <a:pt x="418" y="178"/>
                  </a:cubicBezTo>
                  <a:cubicBezTo>
                    <a:pt x="413" y="187"/>
                    <a:pt x="411" y="197"/>
                    <a:pt x="405" y="205"/>
                  </a:cubicBezTo>
                  <a:cubicBezTo>
                    <a:pt x="400" y="213"/>
                    <a:pt x="392" y="217"/>
                    <a:pt x="384" y="221"/>
                  </a:cubicBezTo>
                  <a:cubicBezTo>
                    <a:pt x="380" y="223"/>
                    <a:pt x="377" y="225"/>
                    <a:pt x="375" y="229"/>
                  </a:cubicBezTo>
                  <a:cubicBezTo>
                    <a:pt x="372" y="234"/>
                    <a:pt x="368" y="237"/>
                    <a:pt x="365" y="241"/>
                  </a:cubicBezTo>
                  <a:cubicBezTo>
                    <a:pt x="362" y="247"/>
                    <a:pt x="366" y="260"/>
                    <a:pt x="360" y="264"/>
                  </a:cubicBezTo>
                  <a:cubicBezTo>
                    <a:pt x="355" y="266"/>
                    <a:pt x="351" y="263"/>
                    <a:pt x="350" y="259"/>
                  </a:cubicBezTo>
                  <a:cubicBezTo>
                    <a:pt x="348" y="251"/>
                    <a:pt x="354" y="249"/>
                    <a:pt x="358" y="244"/>
                  </a:cubicBezTo>
                  <a:cubicBezTo>
                    <a:pt x="363" y="239"/>
                    <a:pt x="366" y="230"/>
                    <a:pt x="369" y="223"/>
                  </a:cubicBezTo>
                  <a:cubicBezTo>
                    <a:pt x="371" y="214"/>
                    <a:pt x="377" y="209"/>
                    <a:pt x="381" y="202"/>
                  </a:cubicBezTo>
                  <a:cubicBezTo>
                    <a:pt x="384" y="196"/>
                    <a:pt x="386" y="191"/>
                    <a:pt x="388" y="185"/>
                  </a:cubicBezTo>
                  <a:cubicBezTo>
                    <a:pt x="383" y="181"/>
                    <a:pt x="378" y="176"/>
                    <a:pt x="376" y="169"/>
                  </a:cubicBezTo>
                  <a:cubicBezTo>
                    <a:pt x="372" y="156"/>
                    <a:pt x="372" y="146"/>
                    <a:pt x="365" y="134"/>
                  </a:cubicBezTo>
                  <a:cubicBezTo>
                    <a:pt x="360" y="125"/>
                    <a:pt x="355" y="111"/>
                    <a:pt x="347" y="104"/>
                  </a:cubicBezTo>
                  <a:cubicBezTo>
                    <a:pt x="340" y="98"/>
                    <a:pt x="325" y="95"/>
                    <a:pt x="316" y="91"/>
                  </a:cubicBezTo>
                  <a:cubicBezTo>
                    <a:pt x="303" y="86"/>
                    <a:pt x="289" y="77"/>
                    <a:pt x="277" y="74"/>
                  </a:cubicBezTo>
                  <a:cubicBezTo>
                    <a:pt x="272" y="73"/>
                    <a:pt x="269" y="74"/>
                    <a:pt x="265" y="72"/>
                  </a:cubicBezTo>
                  <a:cubicBezTo>
                    <a:pt x="262" y="70"/>
                    <a:pt x="260" y="67"/>
                    <a:pt x="258" y="65"/>
                  </a:cubicBezTo>
                  <a:cubicBezTo>
                    <a:pt x="251" y="62"/>
                    <a:pt x="242" y="63"/>
                    <a:pt x="235" y="63"/>
                  </a:cubicBezTo>
                  <a:cubicBezTo>
                    <a:pt x="214" y="64"/>
                    <a:pt x="196" y="51"/>
                    <a:pt x="182" y="36"/>
                  </a:cubicBezTo>
                  <a:cubicBezTo>
                    <a:pt x="181" y="38"/>
                    <a:pt x="180" y="40"/>
                    <a:pt x="177" y="40"/>
                  </a:cubicBezTo>
                  <a:cubicBezTo>
                    <a:pt x="173" y="40"/>
                    <a:pt x="172" y="35"/>
                    <a:pt x="169" y="34"/>
                  </a:cubicBezTo>
                  <a:cubicBezTo>
                    <a:pt x="162" y="32"/>
                    <a:pt x="154" y="35"/>
                    <a:pt x="148" y="35"/>
                  </a:cubicBezTo>
                  <a:cubicBezTo>
                    <a:pt x="147" y="26"/>
                    <a:pt x="159" y="23"/>
                    <a:pt x="154" y="12"/>
                  </a:cubicBezTo>
                  <a:cubicBezTo>
                    <a:pt x="151" y="7"/>
                    <a:pt x="146" y="0"/>
                    <a:pt x="139" y="1"/>
                  </a:cubicBezTo>
                  <a:cubicBezTo>
                    <a:pt x="133" y="2"/>
                    <a:pt x="130" y="10"/>
                    <a:pt x="125" y="12"/>
                  </a:cubicBezTo>
                  <a:cubicBezTo>
                    <a:pt x="121" y="13"/>
                    <a:pt x="117" y="13"/>
                    <a:pt x="113" y="13"/>
                  </a:cubicBezTo>
                  <a:cubicBezTo>
                    <a:pt x="108" y="13"/>
                    <a:pt x="104" y="15"/>
                    <a:pt x="100" y="16"/>
                  </a:cubicBezTo>
                  <a:cubicBezTo>
                    <a:pt x="90" y="19"/>
                    <a:pt x="82" y="23"/>
                    <a:pt x="73" y="27"/>
                  </a:cubicBezTo>
                  <a:cubicBezTo>
                    <a:pt x="69" y="29"/>
                    <a:pt x="64" y="30"/>
                    <a:pt x="60" y="31"/>
                  </a:cubicBezTo>
                  <a:cubicBezTo>
                    <a:pt x="56" y="31"/>
                    <a:pt x="54" y="31"/>
                    <a:pt x="54" y="30"/>
                  </a:cubicBezTo>
                  <a:cubicBezTo>
                    <a:pt x="52" y="32"/>
                    <a:pt x="50" y="34"/>
                    <a:pt x="50" y="36"/>
                  </a:cubicBezTo>
                  <a:cubicBezTo>
                    <a:pt x="46" y="47"/>
                    <a:pt x="47" y="62"/>
                    <a:pt x="47" y="74"/>
                  </a:cubicBezTo>
                  <a:cubicBezTo>
                    <a:pt x="47" y="89"/>
                    <a:pt x="47" y="100"/>
                    <a:pt x="35" y="110"/>
                  </a:cubicBezTo>
                  <a:cubicBezTo>
                    <a:pt x="24" y="119"/>
                    <a:pt x="14" y="120"/>
                    <a:pt x="1" y="119"/>
                  </a:cubicBezTo>
                  <a:cubicBezTo>
                    <a:pt x="3" y="126"/>
                    <a:pt x="8" y="133"/>
                    <a:pt x="9" y="140"/>
                  </a:cubicBezTo>
                  <a:cubicBezTo>
                    <a:pt x="11" y="148"/>
                    <a:pt x="10" y="154"/>
                    <a:pt x="14" y="162"/>
                  </a:cubicBezTo>
                  <a:cubicBezTo>
                    <a:pt x="22" y="178"/>
                    <a:pt x="7" y="185"/>
                    <a:pt x="3" y="200"/>
                  </a:cubicBezTo>
                  <a:cubicBezTo>
                    <a:pt x="0" y="213"/>
                    <a:pt x="2" y="219"/>
                    <a:pt x="11" y="228"/>
                  </a:cubicBezTo>
                  <a:cubicBezTo>
                    <a:pt x="20" y="237"/>
                    <a:pt x="24" y="253"/>
                    <a:pt x="37" y="258"/>
                  </a:cubicBezTo>
                  <a:cubicBezTo>
                    <a:pt x="44" y="261"/>
                    <a:pt x="51" y="257"/>
                    <a:pt x="58" y="260"/>
                  </a:cubicBezTo>
                  <a:cubicBezTo>
                    <a:pt x="63" y="263"/>
                    <a:pt x="67" y="268"/>
                    <a:pt x="69" y="273"/>
                  </a:cubicBezTo>
                  <a:cubicBezTo>
                    <a:pt x="72" y="278"/>
                    <a:pt x="72" y="288"/>
                    <a:pt x="76" y="291"/>
                  </a:cubicBezTo>
                  <a:cubicBezTo>
                    <a:pt x="80" y="296"/>
                    <a:pt x="89" y="295"/>
                    <a:pt x="94" y="298"/>
                  </a:cubicBezTo>
                  <a:cubicBezTo>
                    <a:pt x="97" y="300"/>
                    <a:pt x="107" y="306"/>
                    <a:pt x="108" y="309"/>
                  </a:cubicBezTo>
                  <a:cubicBezTo>
                    <a:pt x="110" y="315"/>
                    <a:pt x="103" y="321"/>
                    <a:pt x="113" y="326"/>
                  </a:cubicBezTo>
                  <a:cubicBezTo>
                    <a:pt x="120" y="330"/>
                    <a:pt x="126" y="326"/>
                    <a:pt x="126" y="337"/>
                  </a:cubicBezTo>
                  <a:cubicBezTo>
                    <a:pt x="126" y="340"/>
                    <a:pt x="122" y="341"/>
                    <a:pt x="123" y="346"/>
                  </a:cubicBezTo>
                  <a:cubicBezTo>
                    <a:pt x="123" y="346"/>
                    <a:pt x="135" y="363"/>
                    <a:pt x="126" y="363"/>
                  </a:cubicBezTo>
                  <a:cubicBezTo>
                    <a:pt x="126" y="363"/>
                    <a:pt x="125" y="363"/>
                    <a:pt x="123" y="363"/>
                  </a:cubicBezTo>
                  <a:cubicBezTo>
                    <a:pt x="130" y="367"/>
                    <a:pt x="137" y="372"/>
                    <a:pt x="138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19" name="Freeform 925"/>
            <p:cNvSpPr>
              <a:spLocks/>
            </p:cNvSpPr>
            <p:nvPr/>
          </p:nvSpPr>
          <p:spPr bwMode="auto">
            <a:xfrm>
              <a:off x="8265340" y="1406627"/>
              <a:ext cx="256829" cy="444585"/>
            </a:xfrm>
            <a:custGeom>
              <a:avLst/>
              <a:gdLst>
                <a:gd name="T0" fmla="*/ 11 w 255"/>
                <a:gd name="T1" fmla="*/ 89 h 442"/>
                <a:gd name="T2" fmla="*/ 18 w 255"/>
                <a:gd name="T3" fmla="*/ 138 h 442"/>
                <a:gd name="T4" fmla="*/ 19 w 255"/>
                <a:gd name="T5" fmla="*/ 175 h 442"/>
                <a:gd name="T6" fmla="*/ 20 w 255"/>
                <a:gd name="T7" fmla="*/ 210 h 442"/>
                <a:gd name="T8" fmla="*/ 25 w 255"/>
                <a:gd name="T9" fmla="*/ 280 h 442"/>
                <a:gd name="T10" fmla="*/ 28 w 255"/>
                <a:gd name="T11" fmla="*/ 304 h 442"/>
                <a:gd name="T12" fmla="*/ 34 w 255"/>
                <a:gd name="T13" fmla="*/ 327 h 442"/>
                <a:gd name="T14" fmla="*/ 17 w 255"/>
                <a:gd name="T15" fmla="*/ 363 h 442"/>
                <a:gd name="T16" fmla="*/ 11 w 255"/>
                <a:gd name="T17" fmla="*/ 381 h 442"/>
                <a:gd name="T18" fmla="*/ 4 w 255"/>
                <a:gd name="T19" fmla="*/ 400 h 442"/>
                <a:gd name="T20" fmla="*/ 4 w 255"/>
                <a:gd name="T21" fmla="*/ 421 h 442"/>
                <a:gd name="T22" fmla="*/ 0 w 255"/>
                <a:gd name="T23" fmla="*/ 441 h 442"/>
                <a:gd name="T24" fmla="*/ 5 w 255"/>
                <a:gd name="T25" fmla="*/ 441 h 442"/>
                <a:gd name="T26" fmla="*/ 18 w 255"/>
                <a:gd name="T27" fmla="*/ 431 h 442"/>
                <a:gd name="T28" fmla="*/ 22 w 255"/>
                <a:gd name="T29" fmla="*/ 422 h 442"/>
                <a:gd name="T30" fmla="*/ 30 w 255"/>
                <a:gd name="T31" fmla="*/ 423 h 442"/>
                <a:gd name="T32" fmla="*/ 64 w 255"/>
                <a:gd name="T33" fmla="*/ 417 h 442"/>
                <a:gd name="T34" fmla="*/ 83 w 255"/>
                <a:gd name="T35" fmla="*/ 423 h 442"/>
                <a:gd name="T36" fmla="*/ 98 w 255"/>
                <a:gd name="T37" fmla="*/ 412 h 442"/>
                <a:gd name="T38" fmla="*/ 115 w 255"/>
                <a:gd name="T39" fmla="*/ 418 h 442"/>
                <a:gd name="T40" fmla="*/ 127 w 255"/>
                <a:gd name="T41" fmla="*/ 405 h 442"/>
                <a:gd name="T42" fmla="*/ 134 w 255"/>
                <a:gd name="T43" fmla="*/ 386 h 442"/>
                <a:gd name="T44" fmla="*/ 149 w 255"/>
                <a:gd name="T45" fmla="*/ 390 h 442"/>
                <a:gd name="T46" fmla="*/ 164 w 255"/>
                <a:gd name="T47" fmla="*/ 405 h 442"/>
                <a:gd name="T48" fmla="*/ 181 w 255"/>
                <a:gd name="T49" fmla="*/ 395 h 442"/>
                <a:gd name="T50" fmla="*/ 194 w 255"/>
                <a:gd name="T51" fmla="*/ 377 h 442"/>
                <a:gd name="T52" fmla="*/ 206 w 255"/>
                <a:gd name="T53" fmla="*/ 362 h 442"/>
                <a:gd name="T54" fmla="*/ 226 w 255"/>
                <a:gd name="T55" fmla="*/ 316 h 442"/>
                <a:gd name="T56" fmla="*/ 254 w 255"/>
                <a:gd name="T57" fmla="*/ 287 h 442"/>
                <a:gd name="T58" fmla="*/ 222 w 255"/>
                <a:gd name="T59" fmla="*/ 0 h 442"/>
                <a:gd name="T60" fmla="*/ 59 w 255"/>
                <a:gd name="T61" fmla="*/ 10 h 442"/>
                <a:gd name="T62" fmla="*/ 50 w 255"/>
                <a:gd name="T63" fmla="*/ 18 h 442"/>
                <a:gd name="T64" fmla="*/ 34 w 255"/>
                <a:gd name="T65" fmla="*/ 23 h 442"/>
                <a:gd name="T66" fmla="*/ 19 w 255"/>
                <a:gd name="T67" fmla="*/ 27 h 442"/>
                <a:gd name="T68" fmla="*/ 9 w 255"/>
                <a:gd name="T69" fmla="*/ 22 h 442"/>
                <a:gd name="T70" fmla="*/ 8 w 255"/>
                <a:gd name="T71" fmla="*/ 38 h 442"/>
                <a:gd name="T72" fmla="*/ 11 w 255"/>
                <a:gd name="T73" fmla="*/ 8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442">
                  <a:moveTo>
                    <a:pt x="11" y="89"/>
                  </a:moveTo>
                  <a:cubicBezTo>
                    <a:pt x="17" y="105"/>
                    <a:pt x="16" y="121"/>
                    <a:pt x="18" y="138"/>
                  </a:cubicBezTo>
                  <a:cubicBezTo>
                    <a:pt x="19" y="150"/>
                    <a:pt x="18" y="163"/>
                    <a:pt x="19" y="175"/>
                  </a:cubicBezTo>
                  <a:cubicBezTo>
                    <a:pt x="20" y="187"/>
                    <a:pt x="19" y="199"/>
                    <a:pt x="20" y="210"/>
                  </a:cubicBezTo>
                  <a:cubicBezTo>
                    <a:pt x="21" y="234"/>
                    <a:pt x="22" y="256"/>
                    <a:pt x="25" y="280"/>
                  </a:cubicBezTo>
                  <a:cubicBezTo>
                    <a:pt x="26" y="287"/>
                    <a:pt x="26" y="296"/>
                    <a:pt x="28" y="304"/>
                  </a:cubicBezTo>
                  <a:cubicBezTo>
                    <a:pt x="29" y="312"/>
                    <a:pt x="34" y="318"/>
                    <a:pt x="34" y="327"/>
                  </a:cubicBezTo>
                  <a:cubicBezTo>
                    <a:pt x="34" y="340"/>
                    <a:pt x="25" y="353"/>
                    <a:pt x="17" y="363"/>
                  </a:cubicBezTo>
                  <a:cubicBezTo>
                    <a:pt x="11" y="370"/>
                    <a:pt x="12" y="373"/>
                    <a:pt x="11" y="381"/>
                  </a:cubicBezTo>
                  <a:cubicBezTo>
                    <a:pt x="10" y="388"/>
                    <a:pt x="5" y="393"/>
                    <a:pt x="4" y="400"/>
                  </a:cubicBezTo>
                  <a:cubicBezTo>
                    <a:pt x="2" y="407"/>
                    <a:pt x="4" y="414"/>
                    <a:pt x="4" y="421"/>
                  </a:cubicBezTo>
                  <a:cubicBezTo>
                    <a:pt x="3" y="428"/>
                    <a:pt x="0" y="434"/>
                    <a:pt x="0" y="441"/>
                  </a:cubicBezTo>
                  <a:cubicBezTo>
                    <a:pt x="2" y="441"/>
                    <a:pt x="3" y="441"/>
                    <a:pt x="5" y="441"/>
                  </a:cubicBezTo>
                  <a:cubicBezTo>
                    <a:pt x="10" y="442"/>
                    <a:pt x="15" y="435"/>
                    <a:pt x="18" y="431"/>
                  </a:cubicBezTo>
                  <a:cubicBezTo>
                    <a:pt x="19" y="429"/>
                    <a:pt x="20" y="423"/>
                    <a:pt x="22" y="422"/>
                  </a:cubicBezTo>
                  <a:cubicBezTo>
                    <a:pt x="26" y="420"/>
                    <a:pt x="27" y="424"/>
                    <a:pt x="30" y="423"/>
                  </a:cubicBezTo>
                  <a:cubicBezTo>
                    <a:pt x="44" y="420"/>
                    <a:pt x="48" y="408"/>
                    <a:pt x="64" y="417"/>
                  </a:cubicBezTo>
                  <a:cubicBezTo>
                    <a:pt x="71" y="421"/>
                    <a:pt x="75" y="424"/>
                    <a:pt x="83" y="423"/>
                  </a:cubicBezTo>
                  <a:cubicBezTo>
                    <a:pt x="91" y="421"/>
                    <a:pt x="92" y="416"/>
                    <a:pt x="98" y="412"/>
                  </a:cubicBezTo>
                  <a:cubicBezTo>
                    <a:pt x="108" y="405"/>
                    <a:pt x="108" y="416"/>
                    <a:pt x="115" y="418"/>
                  </a:cubicBezTo>
                  <a:cubicBezTo>
                    <a:pt x="123" y="420"/>
                    <a:pt x="124" y="410"/>
                    <a:pt x="127" y="405"/>
                  </a:cubicBezTo>
                  <a:cubicBezTo>
                    <a:pt x="130" y="399"/>
                    <a:pt x="131" y="392"/>
                    <a:pt x="134" y="386"/>
                  </a:cubicBezTo>
                  <a:cubicBezTo>
                    <a:pt x="140" y="377"/>
                    <a:pt x="143" y="384"/>
                    <a:pt x="149" y="390"/>
                  </a:cubicBezTo>
                  <a:cubicBezTo>
                    <a:pt x="153" y="394"/>
                    <a:pt x="160" y="404"/>
                    <a:pt x="164" y="405"/>
                  </a:cubicBezTo>
                  <a:cubicBezTo>
                    <a:pt x="171" y="408"/>
                    <a:pt x="176" y="400"/>
                    <a:pt x="181" y="395"/>
                  </a:cubicBezTo>
                  <a:cubicBezTo>
                    <a:pt x="186" y="390"/>
                    <a:pt x="189" y="383"/>
                    <a:pt x="194" y="377"/>
                  </a:cubicBezTo>
                  <a:cubicBezTo>
                    <a:pt x="198" y="372"/>
                    <a:pt x="204" y="368"/>
                    <a:pt x="206" y="362"/>
                  </a:cubicBezTo>
                  <a:cubicBezTo>
                    <a:pt x="213" y="346"/>
                    <a:pt x="207" y="326"/>
                    <a:pt x="226" y="316"/>
                  </a:cubicBezTo>
                  <a:cubicBezTo>
                    <a:pt x="240" y="309"/>
                    <a:pt x="252" y="305"/>
                    <a:pt x="254" y="287"/>
                  </a:cubicBezTo>
                  <a:cubicBezTo>
                    <a:pt x="255" y="279"/>
                    <a:pt x="222" y="0"/>
                    <a:pt x="222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6" y="13"/>
                    <a:pt x="53" y="16"/>
                    <a:pt x="50" y="18"/>
                  </a:cubicBezTo>
                  <a:cubicBezTo>
                    <a:pt x="45" y="21"/>
                    <a:pt x="40" y="21"/>
                    <a:pt x="34" y="23"/>
                  </a:cubicBezTo>
                  <a:cubicBezTo>
                    <a:pt x="30" y="24"/>
                    <a:pt x="24" y="27"/>
                    <a:pt x="19" y="27"/>
                  </a:cubicBezTo>
                  <a:cubicBezTo>
                    <a:pt x="15" y="26"/>
                    <a:pt x="12" y="25"/>
                    <a:pt x="9" y="22"/>
                  </a:cubicBezTo>
                  <a:cubicBezTo>
                    <a:pt x="8" y="27"/>
                    <a:pt x="9" y="33"/>
                    <a:pt x="8" y="38"/>
                  </a:cubicBezTo>
                  <a:cubicBezTo>
                    <a:pt x="8" y="55"/>
                    <a:pt x="6" y="73"/>
                    <a:pt x="11" y="8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0" name="Freeform 926"/>
            <p:cNvSpPr>
              <a:spLocks/>
            </p:cNvSpPr>
            <p:nvPr/>
          </p:nvSpPr>
          <p:spPr bwMode="auto">
            <a:xfrm>
              <a:off x="8324682" y="980526"/>
              <a:ext cx="347303" cy="436802"/>
            </a:xfrm>
            <a:custGeom>
              <a:avLst/>
              <a:gdLst>
                <a:gd name="T0" fmla="*/ 313 w 345"/>
                <a:gd name="T1" fmla="*/ 384 h 434"/>
                <a:gd name="T2" fmla="*/ 324 w 345"/>
                <a:gd name="T3" fmla="*/ 346 h 434"/>
                <a:gd name="T4" fmla="*/ 323 w 345"/>
                <a:gd name="T5" fmla="*/ 317 h 434"/>
                <a:gd name="T6" fmla="*/ 341 w 345"/>
                <a:gd name="T7" fmla="*/ 307 h 434"/>
                <a:gd name="T8" fmla="*/ 331 w 345"/>
                <a:gd name="T9" fmla="*/ 264 h 434"/>
                <a:gd name="T10" fmla="*/ 321 w 345"/>
                <a:gd name="T11" fmla="*/ 213 h 434"/>
                <a:gd name="T12" fmla="*/ 297 w 345"/>
                <a:gd name="T13" fmla="*/ 173 h 434"/>
                <a:gd name="T14" fmla="*/ 262 w 345"/>
                <a:gd name="T15" fmla="*/ 183 h 434"/>
                <a:gd name="T16" fmla="*/ 248 w 345"/>
                <a:gd name="T17" fmla="*/ 197 h 434"/>
                <a:gd name="T18" fmla="*/ 223 w 345"/>
                <a:gd name="T19" fmla="*/ 222 h 434"/>
                <a:gd name="T20" fmla="*/ 209 w 345"/>
                <a:gd name="T21" fmla="*/ 181 h 434"/>
                <a:gd name="T22" fmla="*/ 235 w 345"/>
                <a:gd name="T23" fmla="*/ 160 h 434"/>
                <a:gd name="T24" fmla="*/ 244 w 345"/>
                <a:gd name="T25" fmla="*/ 127 h 434"/>
                <a:gd name="T26" fmla="*/ 236 w 345"/>
                <a:gd name="T27" fmla="*/ 103 h 434"/>
                <a:gd name="T28" fmla="*/ 231 w 345"/>
                <a:gd name="T29" fmla="*/ 63 h 434"/>
                <a:gd name="T30" fmla="*/ 234 w 345"/>
                <a:gd name="T31" fmla="*/ 53 h 434"/>
                <a:gd name="T32" fmla="*/ 215 w 345"/>
                <a:gd name="T33" fmla="*/ 30 h 434"/>
                <a:gd name="T34" fmla="*/ 195 w 345"/>
                <a:gd name="T35" fmla="*/ 28 h 434"/>
                <a:gd name="T36" fmla="*/ 153 w 345"/>
                <a:gd name="T37" fmla="*/ 17 h 434"/>
                <a:gd name="T38" fmla="*/ 117 w 345"/>
                <a:gd name="T39" fmla="*/ 3 h 434"/>
                <a:gd name="T40" fmla="*/ 101 w 345"/>
                <a:gd name="T41" fmla="*/ 22 h 434"/>
                <a:gd name="T42" fmla="*/ 111 w 345"/>
                <a:gd name="T43" fmla="*/ 41 h 434"/>
                <a:gd name="T44" fmla="*/ 100 w 345"/>
                <a:gd name="T45" fmla="*/ 50 h 434"/>
                <a:gd name="T46" fmla="*/ 89 w 345"/>
                <a:gd name="T47" fmla="*/ 87 h 434"/>
                <a:gd name="T48" fmla="*/ 75 w 345"/>
                <a:gd name="T49" fmla="*/ 102 h 434"/>
                <a:gd name="T50" fmla="*/ 66 w 345"/>
                <a:gd name="T51" fmla="*/ 103 h 434"/>
                <a:gd name="T52" fmla="*/ 70 w 345"/>
                <a:gd name="T53" fmla="*/ 71 h 434"/>
                <a:gd name="T54" fmla="*/ 56 w 345"/>
                <a:gd name="T55" fmla="*/ 86 h 434"/>
                <a:gd name="T56" fmla="*/ 36 w 345"/>
                <a:gd name="T57" fmla="*/ 112 h 434"/>
                <a:gd name="T58" fmla="*/ 10 w 345"/>
                <a:gd name="T59" fmla="*/ 129 h 434"/>
                <a:gd name="T60" fmla="*/ 12 w 345"/>
                <a:gd name="T61" fmla="*/ 165 h 434"/>
                <a:gd name="T62" fmla="*/ 9 w 345"/>
                <a:gd name="T63" fmla="*/ 207 h 434"/>
                <a:gd name="T64" fmla="*/ 16 w 345"/>
                <a:gd name="T65" fmla="*/ 256 h 434"/>
                <a:gd name="T66" fmla="*/ 37 w 345"/>
                <a:gd name="T67" fmla="*/ 302 h 434"/>
                <a:gd name="T68" fmla="*/ 31 w 345"/>
                <a:gd name="T69" fmla="*/ 379 h 434"/>
                <a:gd name="T70" fmla="*/ 16 w 345"/>
                <a:gd name="T71" fmla="*/ 415 h 434"/>
                <a:gd name="T72" fmla="*/ 0 w 345"/>
                <a:gd name="T73" fmla="*/ 433 h 434"/>
                <a:gd name="T74" fmla="*/ 164 w 345"/>
                <a:gd name="T75" fmla="*/ 434 h 434"/>
                <a:gd name="T76" fmla="*/ 309 w 345"/>
                <a:gd name="T77" fmla="*/ 39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434">
                  <a:moveTo>
                    <a:pt x="309" y="396"/>
                  </a:moveTo>
                  <a:cubicBezTo>
                    <a:pt x="313" y="391"/>
                    <a:pt x="313" y="390"/>
                    <a:pt x="313" y="384"/>
                  </a:cubicBezTo>
                  <a:cubicBezTo>
                    <a:pt x="312" y="380"/>
                    <a:pt x="313" y="375"/>
                    <a:pt x="314" y="371"/>
                  </a:cubicBezTo>
                  <a:cubicBezTo>
                    <a:pt x="316" y="363"/>
                    <a:pt x="324" y="355"/>
                    <a:pt x="324" y="346"/>
                  </a:cubicBezTo>
                  <a:cubicBezTo>
                    <a:pt x="323" y="342"/>
                    <a:pt x="320" y="336"/>
                    <a:pt x="319" y="330"/>
                  </a:cubicBezTo>
                  <a:cubicBezTo>
                    <a:pt x="318" y="326"/>
                    <a:pt x="315" y="316"/>
                    <a:pt x="323" y="317"/>
                  </a:cubicBezTo>
                  <a:cubicBezTo>
                    <a:pt x="328" y="318"/>
                    <a:pt x="329" y="328"/>
                    <a:pt x="335" y="324"/>
                  </a:cubicBezTo>
                  <a:cubicBezTo>
                    <a:pt x="340" y="322"/>
                    <a:pt x="339" y="312"/>
                    <a:pt x="341" y="307"/>
                  </a:cubicBezTo>
                  <a:cubicBezTo>
                    <a:pt x="342" y="303"/>
                    <a:pt x="345" y="299"/>
                    <a:pt x="345" y="295"/>
                  </a:cubicBezTo>
                  <a:cubicBezTo>
                    <a:pt x="344" y="284"/>
                    <a:pt x="335" y="274"/>
                    <a:pt x="331" y="264"/>
                  </a:cubicBezTo>
                  <a:cubicBezTo>
                    <a:pt x="327" y="253"/>
                    <a:pt x="331" y="241"/>
                    <a:pt x="328" y="229"/>
                  </a:cubicBezTo>
                  <a:cubicBezTo>
                    <a:pt x="326" y="224"/>
                    <a:pt x="323" y="218"/>
                    <a:pt x="321" y="213"/>
                  </a:cubicBezTo>
                  <a:cubicBezTo>
                    <a:pt x="318" y="207"/>
                    <a:pt x="317" y="202"/>
                    <a:pt x="316" y="195"/>
                  </a:cubicBezTo>
                  <a:cubicBezTo>
                    <a:pt x="314" y="186"/>
                    <a:pt x="305" y="177"/>
                    <a:pt x="297" y="173"/>
                  </a:cubicBezTo>
                  <a:cubicBezTo>
                    <a:pt x="289" y="167"/>
                    <a:pt x="279" y="169"/>
                    <a:pt x="272" y="176"/>
                  </a:cubicBezTo>
                  <a:cubicBezTo>
                    <a:pt x="268" y="179"/>
                    <a:pt x="266" y="183"/>
                    <a:pt x="262" y="183"/>
                  </a:cubicBezTo>
                  <a:cubicBezTo>
                    <a:pt x="258" y="183"/>
                    <a:pt x="253" y="178"/>
                    <a:pt x="248" y="181"/>
                  </a:cubicBezTo>
                  <a:cubicBezTo>
                    <a:pt x="244" y="185"/>
                    <a:pt x="247" y="193"/>
                    <a:pt x="248" y="197"/>
                  </a:cubicBezTo>
                  <a:cubicBezTo>
                    <a:pt x="248" y="203"/>
                    <a:pt x="245" y="206"/>
                    <a:pt x="241" y="210"/>
                  </a:cubicBezTo>
                  <a:cubicBezTo>
                    <a:pt x="235" y="217"/>
                    <a:pt x="235" y="225"/>
                    <a:pt x="223" y="222"/>
                  </a:cubicBezTo>
                  <a:cubicBezTo>
                    <a:pt x="214" y="220"/>
                    <a:pt x="205" y="213"/>
                    <a:pt x="203" y="204"/>
                  </a:cubicBezTo>
                  <a:cubicBezTo>
                    <a:pt x="201" y="197"/>
                    <a:pt x="203" y="186"/>
                    <a:pt x="209" y="181"/>
                  </a:cubicBezTo>
                  <a:cubicBezTo>
                    <a:pt x="215" y="175"/>
                    <a:pt x="225" y="175"/>
                    <a:pt x="231" y="170"/>
                  </a:cubicBezTo>
                  <a:cubicBezTo>
                    <a:pt x="235" y="167"/>
                    <a:pt x="235" y="164"/>
                    <a:pt x="235" y="160"/>
                  </a:cubicBezTo>
                  <a:cubicBezTo>
                    <a:pt x="235" y="154"/>
                    <a:pt x="236" y="151"/>
                    <a:pt x="239" y="146"/>
                  </a:cubicBezTo>
                  <a:cubicBezTo>
                    <a:pt x="242" y="140"/>
                    <a:pt x="244" y="134"/>
                    <a:pt x="244" y="127"/>
                  </a:cubicBezTo>
                  <a:cubicBezTo>
                    <a:pt x="243" y="123"/>
                    <a:pt x="243" y="117"/>
                    <a:pt x="242" y="113"/>
                  </a:cubicBezTo>
                  <a:cubicBezTo>
                    <a:pt x="241" y="110"/>
                    <a:pt x="238" y="107"/>
                    <a:pt x="236" y="103"/>
                  </a:cubicBezTo>
                  <a:cubicBezTo>
                    <a:pt x="232" y="93"/>
                    <a:pt x="226" y="81"/>
                    <a:pt x="225" y="70"/>
                  </a:cubicBezTo>
                  <a:cubicBezTo>
                    <a:pt x="225" y="65"/>
                    <a:pt x="227" y="61"/>
                    <a:pt x="231" y="63"/>
                  </a:cubicBezTo>
                  <a:cubicBezTo>
                    <a:pt x="235" y="65"/>
                    <a:pt x="239" y="72"/>
                    <a:pt x="240" y="63"/>
                  </a:cubicBezTo>
                  <a:cubicBezTo>
                    <a:pt x="241" y="58"/>
                    <a:pt x="237" y="57"/>
                    <a:pt x="234" y="53"/>
                  </a:cubicBezTo>
                  <a:cubicBezTo>
                    <a:pt x="232" y="50"/>
                    <a:pt x="231" y="47"/>
                    <a:pt x="230" y="44"/>
                  </a:cubicBezTo>
                  <a:cubicBezTo>
                    <a:pt x="226" y="37"/>
                    <a:pt x="222" y="32"/>
                    <a:pt x="215" y="30"/>
                  </a:cubicBezTo>
                  <a:cubicBezTo>
                    <a:pt x="210" y="28"/>
                    <a:pt x="208" y="31"/>
                    <a:pt x="204" y="32"/>
                  </a:cubicBezTo>
                  <a:cubicBezTo>
                    <a:pt x="199" y="32"/>
                    <a:pt x="198" y="30"/>
                    <a:pt x="195" y="28"/>
                  </a:cubicBezTo>
                  <a:cubicBezTo>
                    <a:pt x="190" y="24"/>
                    <a:pt x="183" y="23"/>
                    <a:pt x="177" y="23"/>
                  </a:cubicBezTo>
                  <a:cubicBezTo>
                    <a:pt x="168" y="22"/>
                    <a:pt x="161" y="20"/>
                    <a:pt x="153" y="17"/>
                  </a:cubicBezTo>
                  <a:cubicBezTo>
                    <a:pt x="144" y="15"/>
                    <a:pt x="140" y="6"/>
                    <a:pt x="131" y="2"/>
                  </a:cubicBezTo>
                  <a:cubicBezTo>
                    <a:pt x="126" y="0"/>
                    <a:pt x="122" y="0"/>
                    <a:pt x="117" y="3"/>
                  </a:cubicBezTo>
                  <a:cubicBezTo>
                    <a:pt x="113" y="5"/>
                    <a:pt x="108" y="6"/>
                    <a:pt x="106" y="9"/>
                  </a:cubicBezTo>
                  <a:cubicBezTo>
                    <a:pt x="104" y="12"/>
                    <a:pt x="101" y="19"/>
                    <a:pt x="101" y="22"/>
                  </a:cubicBezTo>
                  <a:cubicBezTo>
                    <a:pt x="101" y="27"/>
                    <a:pt x="105" y="28"/>
                    <a:pt x="108" y="31"/>
                  </a:cubicBezTo>
                  <a:cubicBezTo>
                    <a:pt x="111" y="34"/>
                    <a:pt x="113" y="37"/>
                    <a:pt x="111" y="41"/>
                  </a:cubicBezTo>
                  <a:cubicBezTo>
                    <a:pt x="109" y="42"/>
                    <a:pt x="107" y="43"/>
                    <a:pt x="105" y="44"/>
                  </a:cubicBezTo>
                  <a:cubicBezTo>
                    <a:pt x="103" y="46"/>
                    <a:pt x="102" y="48"/>
                    <a:pt x="100" y="50"/>
                  </a:cubicBezTo>
                  <a:cubicBezTo>
                    <a:pt x="93" y="58"/>
                    <a:pt x="84" y="61"/>
                    <a:pt x="85" y="74"/>
                  </a:cubicBezTo>
                  <a:cubicBezTo>
                    <a:pt x="86" y="78"/>
                    <a:pt x="89" y="83"/>
                    <a:pt x="89" y="87"/>
                  </a:cubicBezTo>
                  <a:cubicBezTo>
                    <a:pt x="88" y="92"/>
                    <a:pt x="85" y="99"/>
                    <a:pt x="83" y="103"/>
                  </a:cubicBezTo>
                  <a:cubicBezTo>
                    <a:pt x="80" y="109"/>
                    <a:pt x="75" y="110"/>
                    <a:pt x="75" y="102"/>
                  </a:cubicBezTo>
                  <a:cubicBezTo>
                    <a:pt x="75" y="100"/>
                    <a:pt x="80" y="87"/>
                    <a:pt x="72" y="91"/>
                  </a:cubicBezTo>
                  <a:cubicBezTo>
                    <a:pt x="70" y="93"/>
                    <a:pt x="70" y="104"/>
                    <a:pt x="66" y="103"/>
                  </a:cubicBezTo>
                  <a:cubicBezTo>
                    <a:pt x="63" y="102"/>
                    <a:pt x="67" y="88"/>
                    <a:pt x="67" y="85"/>
                  </a:cubicBezTo>
                  <a:cubicBezTo>
                    <a:pt x="68" y="81"/>
                    <a:pt x="70" y="76"/>
                    <a:pt x="70" y="71"/>
                  </a:cubicBezTo>
                  <a:cubicBezTo>
                    <a:pt x="68" y="66"/>
                    <a:pt x="64" y="67"/>
                    <a:pt x="62" y="72"/>
                  </a:cubicBezTo>
                  <a:cubicBezTo>
                    <a:pt x="59" y="77"/>
                    <a:pt x="59" y="82"/>
                    <a:pt x="56" y="86"/>
                  </a:cubicBezTo>
                  <a:cubicBezTo>
                    <a:pt x="52" y="90"/>
                    <a:pt x="48" y="92"/>
                    <a:pt x="44" y="96"/>
                  </a:cubicBezTo>
                  <a:cubicBezTo>
                    <a:pt x="41" y="101"/>
                    <a:pt x="39" y="107"/>
                    <a:pt x="36" y="112"/>
                  </a:cubicBezTo>
                  <a:cubicBezTo>
                    <a:pt x="33" y="117"/>
                    <a:pt x="29" y="117"/>
                    <a:pt x="24" y="118"/>
                  </a:cubicBezTo>
                  <a:cubicBezTo>
                    <a:pt x="18" y="119"/>
                    <a:pt x="15" y="125"/>
                    <a:pt x="10" y="129"/>
                  </a:cubicBezTo>
                  <a:cubicBezTo>
                    <a:pt x="6" y="134"/>
                    <a:pt x="5" y="138"/>
                    <a:pt x="9" y="145"/>
                  </a:cubicBezTo>
                  <a:cubicBezTo>
                    <a:pt x="13" y="152"/>
                    <a:pt x="13" y="157"/>
                    <a:pt x="12" y="165"/>
                  </a:cubicBezTo>
                  <a:cubicBezTo>
                    <a:pt x="12" y="172"/>
                    <a:pt x="13" y="179"/>
                    <a:pt x="13" y="186"/>
                  </a:cubicBezTo>
                  <a:cubicBezTo>
                    <a:pt x="13" y="193"/>
                    <a:pt x="9" y="200"/>
                    <a:pt x="9" y="207"/>
                  </a:cubicBezTo>
                  <a:cubicBezTo>
                    <a:pt x="9" y="212"/>
                    <a:pt x="8" y="216"/>
                    <a:pt x="8" y="221"/>
                  </a:cubicBezTo>
                  <a:cubicBezTo>
                    <a:pt x="7" y="233"/>
                    <a:pt x="14" y="243"/>
                    <a:pt x="16" y="256"/>
                  </a:cubicBezTo>
                  <a:cubicBezTo>
                    <a:pt x="18" y="266"/>
                    <a:pt x="23" y="271"/>
                    <a:pt x="29" y="280"/>
                  </a:cubicBezTo>
                  <a:cubicBezTo>
                    <a:pt x="34" y="287"/>
                    <a:pt x="38" y="293"/>
                    <a:pt x="37" y="302"/>
                  </a:cubicBezTo>
                  <a:cubicBezTo>
                    <a:pt x="37" y="314"/>
                    <a:pt x="38" y="326"/>
                    <a:pt x="37" y="338"/>
                  </a:cubicBezTo>
                  <a:cubicBezTo>
                    <a:pt x="35" y="352"/>
                    <a:pt x="33" y="366"/>
                    <a:pt x="31" y="379"/>
                  </a:cubicBezTo>
                  <a:cubicBezTo>
                    <a:pt x="29" y="387"/>
                    <a:pt x="26" y="393"/>
                    <a:pt x="23" y="399"/>
                  </a:cubicBezTo>
                  <a:cubicBezTo>
                    <a:pt x="20" y="404"/>
                    <a:pt x="19" y="410"/>
                    <a:pt x="16" y="415"/>
                  </a:cubicBezTo>
                  <a:cubicBezTo>
                    <a:pt x="13" y="420"/>
                    <a:pt x="7" y="425"/>
                    <a:pt x="2" y="430"/>
                  </a:cubicBezTo>
                  <a:cubicBezTo>
                    <a:pt x="2" y="431"/>
                    <a:pt x="1" y="432"/>
                    <a:pt x="0" y="433"/>
                  </a:cubicBezTo>
                  <a:cubicBezTo>
                    <a:pt x="163" y="423"/>
                    <a:pt x="163" y="423"/>
                    <a:pt x="163" y="423"/>
                  </a:cubicBezTo>
                  <a:cubicBezTo>
                    <a:pt x="163" y="423"/>
                    <a:pt x="163" y="427"/>
                    <a:pt x="164" y="434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4" y="411"/>
                    <a:pt x="305" y="400"/>
                    <a:pt x="309" y="396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1" name="Freeform 927"/>
            <p:cNvSpPr>
              <a:spLocks/>
            </p:cNvSpPr>
            <p:nvPr/>
          </p:nvSpPr>
          <p:spPr bwMode="auto">
            <a:xfrm>
              <a:off x="7553224" y="1262648"/>
              <a:ext cx="523386" cy="336600"/>
            </a:xfrm>
            <a:custGeom>
              <a:avLst/>
              <a:gdLst>
                <a:gd name="T0" fmla="*/ 29 w 520"/>
                <a:gd name="T1" fmla="*/ 134 h 335"/>
                <a:gd name="T2" fmla="*/ 35 w 520"/>
                <a:gd name="T3" fmla="*/ 153 h 335"/>
                <a:gd name="T4" fmla="*/ 45 w 520"/>
                <a:gd name="T5" fmla="*/ 169 h 335"/>
                <a:gd name="T6" fmla="*/ 49 w 520"/>
                <a:gd name="T7" fmla="*/ 191 h 335"/>
                <a:gd name="T8" fmla="*/ 61 w 520"/>
                <a:gd name="T9" fmla="*/ 232 h 335"/>
                <a:gd name="T10" fmla="*/ 71 w 520"/>
                <a:gd name="T11" fmla="*/ 296 h 335"/>
                <a:gd name="T12" fmla="*/ 104 w 520"/>
                <a:gd name="T13" fmla="*/ 307 h 335"/>
                <a:gd name="T14" fmla="*/ 144 w 520"/>
                <a:gd name="T15" fmla="*/ 309 h 335"/>
                <a:gd name="T16" fmla="*/ 195 w 520"/>
                <a:gd name="T17" fmla="*/ 309 h 335"/>
                <a:gd name="T18" fmla="*/ 267 w 520"/>
                <a:gd name="T19" fmla="*/ 308 h 335"/>
                <a:gd name="T20" fmla="*/ 381 w 520"/>
                <a:gd name="T21" fmla="*/ 308 h 335"/>
                <a:gd name="T22" fmla="*/ 396 w 520"/>
                <a:gd name="T23" fmla="*/ 313 h 335"/>
                <a:gd name="T24" fmla="*/ 417 w 520"/>
                <a:gd name="T25" fmla="*/ 335 h 335"/>
                <a:gd name="T26" fmla="*/ 429 w 520"/>
                <a:gd name="T27" fmla="*/ 295 h 335"/>
                <a:gd name="T28" fmla="*/ 448 w 520"/>
                <a:gd name="T29" fmla="*/ 267 h 335"/>
                <a:gd name="T30" fmla="*/ 455 w 520"/>
                <a:gd name="T31" fmla="*/ 229 h 335"/>
                <a:gd name="T32" fmla="*/ 473 w 520"/>
                <a:gd name="T33" fmla="*/ 221 h 335"/>
                <a:gd name="T34" fmla="*/ 484 w 520"/>
                <a:gd name="T35" fmla="*/ 204 h 335"/>
                <a:gd name="T36" fmla="*/ 504 w 520"/>
                <a:gd name="T37" fmla="*/ 193 h 335"/>
                <a:gd name="T38" fmla="*/ 513 w 520"/>
                <a:gd name="T39" fmla="*/ 158 h 335"/>
                <a:gd name="T40" fmla="*/ 499 w 520"/>
                <a:gd name="T41" fmla="*/ 141 h 335"/>
                <a:gd name="T42" fmla="*/ 488 w 520"/>
                <a:gd name="T43" fmla="*/ 125 h 335"/>
                <a:gd name="T44" fmla="*/ 460 w 520"/>
                <a:gd name="T45" fmla="*/ 100 h 335"/>
                <a:gd name="T46" fmla="*/ 455 w 520"/>
                <a:gd name="T47" fmla="*/ 94 h 335"/>
                <a:gd name="T48" fmla="*/ 445 w 520"/>
                <a:gd name="T49" fmla="*/ 89 h 335"/>
                <a:gd name="T50" fmla="*/ 422 w 520"/>
                <a:gd name="T51" fmla="*/ 54 h 335"/>
                <a:gd name="T52" fmla="*/ 422 w 520"/>
                <a:gd name="T53" fmla="*/ 33 h 335"/>
                <a:gd name="T54" fmla="*/ 426 w 520"/>
                <a:gd name="T55" fmla="*/ 12 h 335"/>
                <a:gd name="T56" fmla="*/ 411 w 520"/>
                <a:gd name="T57" fmla="*/ 0 h 335"/>
                <a:gd name="T58" fmla="*/ 5 w 520"/>
                <a:gd name="T59" fmla="*/ 0 h 335"/>
                <a:gd name="T60" fmla="*/ 1 w 520"/>
                <a:gd name="T61" fmla="*/ 0 h 335"/>
                <a:gd name="T62" fmla="*/ 0 w 520"/>
                <a:gd name="T63" fmla="*/ 0 h 335"/>
                <a:gd name="T64" fmla="*/ 15 w 520"/>
                <a:gd name="T65" fmla="*/ 18 h 335"/>
                <a:gd name="T66" fmla="*/ 18 w 520"/>
                <a:gd name="T67" fmla="*/ 46 h 335"/>
                <a:gd name="T68" fmla="*/ 17 w 520"/>
                <a:gd name="T69" fmla="*/ 75 h 335"/>
                <a:gd name="T70" fmla="*/ 18 w 520"/>
                <a:gd name="T71" fmla="*/ 103 h 335"/>
                <a:gd name="T72" fmla="*/ 18 w 520"/>
                <a:gd name="T73" fmla="*/ 103 h 335"/>
                <a:gd name="T74" fmla="*/ 20 w 520"/>
                <a:gd name="T75" fmla="*/ 116 h 335"/>
                <a:gd name="T76" fmla="*/ 29 w 520"/>
                <a:gd name="T77" fmla="*/ 1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335">
                  <a:moveTo>
                    <a:pt x="29" y="134"/>
                  </a:moveTo>
                  <a:cubicBezTo>
                    <a:pt x="31" y="140"/>
                    <a:pt x="32" y="147"/>
                    <a:pt x="35" y="153"/>
                  </a:cubicBezTo>
                  <a:cubicBezTo>
                    <a:pt x="38" y="160"/>
                    <a:pt x="42" y="163"/>
                    <a:pt x="45" y="169"/>
                  </a:cubicBezTo>
                  <a:cubicBezTo>
                    <a:pt x="49" y="175"/>
                    <a:pt x="47" y="184"/>
                    <a:pt x="49" y="191"/>
                  </a:cubicBezTo>
                  <a:cubicBezTo>
                    <a:pt x="52" y="205"/>
                    <a:pt x="59" y="217"/>
                    <a:pt x="61" y="232"/>
                  </a:cubicBezTo>
                  <a:cubicBezTo>
                    <a:pt x="63" y="253"/>
                    <a:pt x="60" y="277"/>
                    <a:pt x="71" y="296"/>
                  </a:cubicBezTo>
                  <a:cubicBezTo>
                    <a:pt x="79" y="309"/>
                    <a:pt x="91" y="308"/>
                    <a:pt x="104" y="307"/>
                  </a:cubicBezTo>
                  <a:cubicBezTo>
                    <a:pt x="117" y="306"/>
                    <a:pt x="130" y="309"/>
                    <a:pt x="144" y="309"/>
                  </a:cubicBezTo>
                  <a:cubicBezTo>
                    <a:pt x="161" y="309"/>
                    <a:pt x="178" y="308"/>
                    <a:pt x="195" y="309"/>
                  </a:cubicBezTo>
                  <a:cubicBezTo>
                    <a:pt x="219" y="310"/>
                    <a:pt x="243" y="308"/>
                    <a:pt x="267" y="308"/>
                  </a:cubicBezTo>
                  <a:cubicBezTo>
                    <a:pt x="305" y="308"/>
                    <a:pt x="344" y="310"/>
                    <a:pt x="381" y="308"/>
                  </a:cubicBezTo>
                  <a:cubicBezTo>
                    <a:pt x="390" y="307"/>
                    <a:pt x="390" y="308"/>
                    <a:pt x="396" y="313"/>
                  </a:cubicBezTo>
                  <a:cubicBezTo>
                    <a:pt x="403" y="319"/>
                    <a:pt x="410" y="329"/>
                    <a:pt x="417" y="335"/>
                  </a:cubicBezTo>
                  <a:cubicBezTo>
                    <a:pt x="425" y="324"/>
                    <a:pt x="425" y="306"/>
                    <a:pt x="429" y="295"/>
                  </a:cubicBezTo>
                  <a:cubicBezTo>
                    <a:pt x="433" y="283"/>
                    <a:pt x="446" y="282"/>
                    <a:pt x="448" y="267"/>
                  </a:cubicBezTo>
                  <a:cubicBezTo>
                    <a:pt x="450" y="255"/>
                    <a:pt x="445" y="237"/>
                    <a:pt x="455" y="229"/>
                  </a:cubicBezTo>
                  <a:cubicBezTo>
                    <a:pt x="460" y="225"/>
                    <a:pt x="468" y="225"/>
                    <a:pt x="473" y="221"/>
                  </a:cubicBezTo>
                  <a:cubicBezTo>
                    <a:pt x="479" y="215"/>
                    <a:pt x="474" y="209"/>
                    <a:pt x="484" y="204"/>
                  </a:cubicBezTo>
                  <a:cubicBezTo>
                    <a:pt x="490" y="200"/>
                    <a:pt x="500" y="199"/>
                    <a:pt x="504" y="193"/>
                  </a:cubicBezTo>
                  <a:cubicBezTo>
                    <a:pt x="510" y="183"/>
                    <a:pt x="520" y="168"/>
                    <a:pt x="513" y="158"/>
                  </a:cubicBezTo>
                  <a:cubicBezTo>
                    <a:pt x="508" y="152"/>
                    <a:pt x="503" y="148"/>
                    <a:pt x="499" y="141"/>
                  </a:cubicBezTo>
                  <a:cubicBezTo>
                    <a:pt x="496" y="135"/>
                    <a:pt x="491" y="130"/>
                    <a:pt x="488" y="125"/>
                  </a:cubicBezTo>
                  <a:cubicBezTo>
                    <a:pt x="480" y="114"/>
                    <a:pt x="469" y="108"/>
                    <a:pt x="460" y="100"/>
                  </a:cubicBezTo>
                  <a:cubicBezTo>
                    <a:pt x="458" y="97"/>
                    <a:pt x="456" y="96"/>
                    <a:pt x="455" y="94"/>
                  </a:cubicBezTo>
                  <a:cubicBezTo>
                    <a:pt x="452" y="93"/>
                    <a:pt x="448" y="91"/>
                    <a:pt x="445" y="89"/>
                  </a:cubicBezTo>
                  <a:cubicBezTo>
                    <a:pt x="431" y="79"/>
                    <a:pt x="425" y="70"/>
                    <a:pt x="422" y="54"/>
                  </a:cubicBezTo>
                  <a:cubicBezTo>
                    <a:pt x="421" y="46"/>
                    <a:pt x="420" y="42"/>
                    <a:pt x="422" y="33"/>
                  </a:cubicBezTo>
                  <a:cubicBezTo>
                    <a:pt x="425" y="26"/>
                    <a:pt x="429" y="19"/>
                    <a:pt x="426" y="12"/>
                  </a:cubicBezTo>
                  <a:cubicBezTo>
                    <a:pt x="425" y="9"/>
                    <a:pt x="418" y="4"/>
                    <a:pt x="411" y="0"/>
                  </a:cubicBezTo>
                  <a:cubicBezTo>
                    <a:pt x="376" y="0"/>
                    <a:pt x="70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4" y="4"/>
                    <a:pt x="15" y="18"/>
                  </a:cubicBezTo>
                  <a:cubicBezTo>
                    <a:pt x="16" y="28"/>
                    <a:pt x="20" y="36"/>
                    <a:pt x="18" y="46"/>
                  </a:cubicBezTo>
                  <a:cubicBezTo>
                    <a:pt x="17" y="56"/>
                    <a:pt x="16" y="64"/>
                    <a:pt x="17" y="75"/>
                  </a:cubicBezTo>
                  <a:cubicBezTo>
                    <a:pt x="17" y="84"/>
                    <a:pt x="20" y="95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9" y="107"/>
                    <a:pt x="19" y="111"/>
                    <a:pt x="20" y="116"/>
                  </a:cubicBezTo>
                  <a:cubicBezTo>
                    <a:pt x="22" y="122"/>
                    <a:pt x="26" y="127"/>
                    <a:pt x="29" y="13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2" name="Freeform 928"/>
            <p:cNvSpPr>
              <a:spLocks/>
            </p:cNvSpPr>
            <p:nvPr/>
          </p:nvSpPr>
          <p:spPr bwMode="auto">
            <a:xfrm>
              <a:off x="7972516" y="1354094"/>
              <a:ext cx="326873" cy="589537"/>
            </a:xfrm>
            <a:custGeom>
              <a:avLst/>
              <a:gdLst>
                <a:gd name="T0" fmla="*/ 6 w 325"/>
                <a:gd name="T1" fmla="*/ 284 h 586"/>
                <a:gd name="T2" fmla="*/ 1 w 325"/>
                <a:gd name="T3" fmla="*/ 301 h 586"/>
                <a:gd name="T4" fmla="*/ 27 w 325"/>
                <a:gd name="T5" fmla="*/ 325 h 586"/>
                <a:gd name="T6" fmla="*/ 43 w 325"/>
                <a:gd name="T7" fmla="*/ 332 h 586"/>
                <a:gd name="T8" fmla="*/ 53 w 325"/>
                <a:gd name="T9" fmla="*/ 347 h 586"/>
                <a:gd name="T10" fmla="*/ 57 w 325"/>
                <a:gd name="T11" fmla="*/ 354 h 586"/>
                <a:gd name="T12" fmla="*/ 66 w 325"/>
                <a:gd name="T13" fmla="*/ 362 h 586"/>
                <a:gd name="T14" fmla="*/ 76 w 325"/>
                <a:gd name="T15" fmla="*/ 378 h 586"/>
                <a:gd name="T16" fmla="*/ 98 w 325"/>
                <a:gd name="T17" fmla="*/ 381 h 586"/>
                <a:gd name="T18" fmla="*/ 111 w 325"/>
                <a:gd name="T19" fmla="*/ 395 h 586"/>
                <a:gd name="T20" fmla="*/ 103 w 325"/>
                <a:gd name="T21" fmla="*/ 438 h 586"/>
                <a:gd name="T22" fmla="*/ 121 w 325"/>
                <a:gd name="T23" fmla="*/ 471 h 586"/>
                <a:gd name="T24" fmla="*/ 149 w 325"/>
                <a:gd name="T25" fmla="*/ 494 h 586"/>
                <a:gd name="T26" fmla="*/ 167 w 325"/>
                <a:gd name="T27" fmla="*/ 521 h 586"/>
                <a:gd name="T28" fmla="*/ 179 w 325"/>
                <a:gd name="T29" fmla="*/ 561 h 586"/>
                <a:gd name="T30" fmla="*/ 195 w 325"/>
                <a:gd name="T31" fmla="*/ 573 h 586"/>
                <a:gd name="T32" fmla="*/ 210 w 325"/>
                <a:gd name="T33" fmla="*/ 574 h 586"/>
                <a:gd name="T34" fmla="*/ 217 w 325"/>
                <a:gd name="T35" fmla="*/ 558 h 586"/>
                <a:gd name="T36" fmla="*/ 239 w 325"/>
                <a:gd name="T37" fmla="*/ 561 h 586"/>
                <a:gd name="T38" fmla="*/ 263 w 325"/>
                <a:gd name="T39" fmla="*/ 545 h 586"/>
                <a:gd name="T40" fmla="*/ 280 w 325"/>
                <a:gd name="T41" fmla="*/ 526 h 586"/>
                <a:gd name="T42" fmla="*/ 288 w 325"/>
                <a:gd name="T43" fmla="*/ 496 h 586"/>
                <a:gd name="T44" fmla="*/ 292 w 325"/>
                <a:gd name="T45" fmla="*/ 489 h 586"/>
                <a:gd name="T46" fmla="*/ 295 w 325"/>
                <a:gd name="T47" fmla="*/ 473 h 586"/>
                <a:gd name="T48" fmla="*/ 295 w 325"/>
                <a:gd name="T49" fmla="*/ 452 h 586"/>
                <a:gd name="T50" fmla="*/ 302 w 325"/>
                <a:gd name="T51" fmla="*/ 433 h 586"/>
                <a:gd name="T52" fmla="*/ 308 w 325"/>
                <a:gd name="T53" fmla="*/ 415 h 586"/>
                <a:gd name="T54" fmla="*/ 325 w 325"/>
                <a:gd name="T55" fmla="*/ 379 h 586"/>
                <a:gd name="T56" fmla="*/ 319 w 325"/>
                <a:gd name="T57" fmla="*/ 356 h 586"/>
                <a:gd name="T58" fmla="*/ 316 w 325"/>
                <a:gd name="T59" fmla="*/ 332 h 586"/>
                <a:gd name="T60" fmla="*/ 311 w 325"/>
                <a:gd name="T61" fmla="*/ 262 h 586"/>
                <a:gd name="T62" fmla="*/ 310 w 325"/>
                <a:gd name="T63" fmla="*/ 227 h 586"/>
                <a:gd name="T64" fmla="*/ 309 w 325"/>
                <a:gd name="T65" fmla="*/ 190 h 586"/>
                <a:gd name="T66" fmla="*/ 302 w 325"/>
                <a:gd name="T67" fmla="*/ 141 h 586"/>
                <a:gd name="T68" fmla="*/ 299 w 325"/>
                <a:gd name="T69" fmla="*/ 90 h 586"/>
                <a:gd name="T70" fmla="*/ 300 w 325"/>
                <a:gd name="T71" fmla="*/ 74 h 586"/>
                <a:gd name="T72" fmla="*/ 288 w 325"/>
                <a:gd name="T73" fmla="*/ 59 h 586"/>
                <a:gd name="T74" fmla="*/ 282 w 325"/>
                <a:gd name="T75" fmla="*/ 48 h 586"/>
                <a:gd name="T76" fmla="*/ 279 w 325"/>
                <a:gd name="T77" fmla="*/ 33 h 586"/>
                <a:gd name="T78" fmla="*/ 265 w 325"/>
                <a:gd name="T79" fmla="*/ 15 h 586"/>
                <a:gd name="T80" fmla="*/ 260 w 325"/>
                <a:gd name="T81" fmla="*/ 2 h 586"/>
                <a:gd name="T82" fmla="*/ 222 w 325"/>
                <a:gd name="T83" fmla="*/ 1 h 586"/>
                <a:gd name="T84" fmla="*/ 125 w 325"/>
                <a:gd name="T85" fmla="*/ 3 h 586"/>
                <a:gd name="T86" fmla="*/ 69 w 325"/>
                <a:gd name="T87" fmla="*/ 2 h 586"/>
                <a:gd name="T88" fmla="*/ 38 w 325"/>
                <a:gd name="T89" fmla="*/ 3 h 586"/>
                <a:gd name="T90" fmla="*/ 43 w 325"/>
                <a:gd name="T91" fmla="*/ 9 h 586"/>
                <a:gd name="T92" fmla="*/ 71 w 325"/>
                <a:gd name="T93" fmla="*/ 34 h 586"/>
                <a:gd name="T94" fmla="*/ 82 w 325"/>
                <a:gd name="T95" fmla="*/ 50 h 586"/>
                <a:gd name="T96" fmla="*/ 96 w 325"/>
                <a:gd name="T97" fmla="*/ 67 h 586"/>
                <a:gd name="T98" fmla="*/ 87 w 325"/>
                <a:gd name="T99" fmla="*/ 102 h 586"/>
                <a:gd name="T100" fmla="*/ 67 w 325"/>
                <a:gd name="T101" fmla="*/ 113 h 586"/>
                <a:gd name="T102" fmla="*/ 56 w 325"/>
                <a:gd name="T103" fmla="*/ 130 h 586"/>
                <a:gd name="T104" fmla="*/ 38 w 325"/>
                <a:gd name="T105" fmla="*/ 138 h 586"/>
                <a:gd name="T106" fmla="*/ 31 w 325"/>
                <a:gd name="T107" fmla="*/ 176 h 586"/>
                <a:gd name="T108" fmla="*/ 12 w 325"/>
                <a:gd name="T109" fmla="*/ 204 h 586"/>
                <a:gd name="T110" fmla="*/ 0 w 325"/>
                <a:gd name="T111" fmla="*/ 243 h 586"/>
                <a:gd name="T112" fmla="*/ 3 w 325"/>
                <a:gd name="T113" fmla="*/ 262 h 586"/>
                <a:gd name="T114" fmla="*/ 6 w 325"/>
                <a:gd name="T115" fmla="*/ 28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5" h="586">
                  <a:moveTo>
                    <a:pt x="6" y="284"/>
                  </a:moveTo>
                  <a:cubicBezTo>
                    <a:pt x="5" y="289"/>
                    <a:pt x="1" y="296"/>
                    <a:pt x="1" y="301"/>
                  </a:cubicBezTo>
                  <a:cubicBezTo>
                    <a:pt x="1" y="311"/>
                    <a:pt x="19" y="319"/>
                    <a:pt x="27" y="325"/>
                  </a:cubicBezTo>
                  <a:cubicBezTo>
                    <a:pt x="32" y="330"/>
                    <a:pt x="37" y="329"/>
                    <a:pt x="43" y="332"/>
                  </a:cubicBezTo>
                  <a:cubicBezTo>
                    <a:pt x="48" y="335"/>
                    <a:pt x="50" y="342"/>
                    <a:pt x="53" y="347"/>
                  </a:cubicBezTo>
                  <a:cubicBezTo>
                    <a:pt x="54" y="349"/>
                    <a:pt x="56" y="352"/>
                    <a:pt x="57" y="354"/>
                  </a:cubicBezTo>
                  <a:cubicBezTo>
                    <a:pt x="61" y="359"/>
                    <a:pt x="62" y="359"/>
                    <a:pt x="66" y="362"/>
                  </a:cubicBezTo>
                  <a:cubicBezTo>
                    <a:pt x="72" y="367"/>
                    <a:pt x="71" y="375"/>
                    <a:pt x="76" y="378"/>
                  </a:cubicBezTo>
                  <a:cubicBezTo>
                    <a:pt x="82" y="381"/>
                    <a:pt x="91" y="376"/>
                    <a:pt x="98" y="381"/>
                  </a:cubicBezTo>
                  <a:cubicBezTo>
                    <a:pt x="103" y="383"/>
                    <a:pt x="109" y="390"/>
                    <a:pt x="111" y="395"/>
                  </a:cubicBezTo>
                  <a:cubicBezTo>
                    <a:pt x="115" y="408"/>
                    <a:pt x="106" y="425"/>
                    <a:pt x="103" y="438"/>
                  </a:cubicBezTo>
                  <a:cubicBezTo>
                    <a:pt x="98" y="454"/>
                    <a:pt x="113" y="458"/>
                    <a:pt x="121" y="471"/>
                  </a:cubicBezTo>
                  <a:cubicBezTo>
                    <a:pt x="128" y="483"/>
                    <a:pt x="136" y="489"/>
                    <a:pt x="149" y="494"/>
                  </a:cubicBezTo>
                  <a:cubicBezTo>
                    <a:pt x="160" y="499"/>
                    <a:pt x="166" y="510"/>
                    <a:pt x="167" y="521"/>
                  </a:cubicBezTo>
                  <a:cubicBezTo>
                    <a:pt x="169" y="536"/>
                    <a:pt x="170" y="549"/>
                    <a:pt x="179" y="561"/>
                  </a:cubicBezTo>
                  <a:cubicBezTo>
                    <a:pt x="183" y="566"/>
                    <a:pt x="190" y="569"/>
                    <a:pt x="195" y="573"/>
                  </a:cubicBezTo>
                  <a:cubicBezTo>
                    <a:pt x="201" y="579"/>
                    <a:pt x="207" y="586"/>
                    <a:pt x="210" y="574"/>
                  </a:cubicBezTo>
                  <a:cubicBezTo>
                    <a:pt x="212" y="565"/>
                    <a:pt x="207" y="561"/>
                    <a:pt x="217" y="558"/>
                  </a:cubicBezTo>
                  <a:cubicBezTo>
                    <a:pt x="224" y="556"/>
                    <a:pt x="232" y="560"/>
                    <a:pt x="239" y="561"/>
                  </a:cubicBezTo>
                  <a:cubicBezTo>
                    <a:pt x="254" y="562"/>
                    <a:pt x="252" y="553"/>
                    <a:pt x="263" y="545"/>
                  </a:cubicBezTo>
                  <a:cubicBezTo>
                    <a:pt x="272" y="538"/>
                    <a:pt x="278" y="540"/>
                    <a:pt x="280" y="526"/>
                  </a:cubicBezTo>
                  <a:cubicBezTo>
                    <a:pt x="281" y="515"/>
                    <a:pt x="283" y="506"/>
                    <a:pt x="288" y="496"/>
                  </a:cubicBezTo>
                  <a:cubicBezTo>
                    <a:pt x="289" y="494"/>
                    <a:pt x="290" y="491"/>
                    <a:pt x="292" y="489"/>
                  </a:cubicBezTo>
                  <a:cubicBezTo>
                    <a:pt x="292" y="484"/>
                    <a:pt x="294" y="478"/>
                    <a:pt x="295" y="473"/>
                  </a:cubicBezTo>
                  <a:cubicBezTo>
                    <a:pt x="295" y="466"/>
                    <a:pt x="293" y="459"/>
                    <a:pt x="295" y="452"/>
                  </a:cubicBezTo>
                  <a:cubicBezTo>
                    <a:pt x="296" y="445"/>
                    <a:pt x="301" y="440"/>
                    <a:pt x="302" y="433"/>
                  </a:cubicBezTo>
                  <a:cubicBezTo>
                    <a:pt x="303" y="425"/>
                    <a:pt x="302" y="422"/>
                    <a:pt x="308" y="415"/>
                  </a:cubicBezTo>
                  <a:cubicBezTo>
                    <a:pt x="316" y="405"/>
                    <a:pt x="325" y="392"/>
                    <a:pt x="325" y="379"/>
                  </a:cubicBezTo>
                  <a:cubicBezTo>
                    <a:pt x="325" y="370"/>
                    <a:pt x="320" y="364"/>
                    <a:pt x="319" y="356"/>
                  </a:cubicBezTo>
                  <a:cubicBezTo>
                    <a:pt x="317" y="348"/>
                    <a:pt x="317" y="339"/>
                    <a:pt x="316" y="332"/>
                  </a:cubicBezTo>
                  <a:cubicBezTo>
                    <a:pt x="313" y="308"/>
                    <a:pt x="312" y="286"/>
                    <a:pt x="311" y="262"/>
                  </a:cubicBezTo>
                  <a:cubicBezTo>
                    <a:pt x="310" y="251"/>
                    <a:pt x="311" y="239"/>
                    <a:pt x="310" y="227"/>
                  </a:cubicBezTo>
                  <a:cubicBezTo>
                    <a:pt x="309" y="215"/>
                    <a:pt x="310" y="202"/>
                    <a:pt x="309" y="190"/>
                  </a:cubicBezTo>
                  <a:cubicBezTo>
                    <a:pt x="307" y="173"/>
                    <a:pt x="308" y="157"/>
                    <a:pt x="302" y="141"/>
                  </a:cubicBezTo>
                  <a:cubicBezTo>
                    <a:pt x="297" y="125"/>
                    <a:pt x="299" y="107"/>
                    <a:pt x="299" y="90"/>
                  </a:cubicBezTo>
                  <a:cubicBezTo>
                    <a:pt x="300" y="85"/>
                    <a:pt x="299" y="79"/>
                    <a:pt x="300" y="74"/>
                  </a:cubicBezTo>
                  <a:cubicBezTo>
                    <a:pt x="295" y="70"/>
                    <a:pt x="291" y="64"/>
                    <a:pt x="288" y="59"/>
                  </a:cubicBezTo>
                  <a:cubicBezTo>
                    <a:pt x="286" y="56"/>
                    <a:pt x="284" y="52"/>
                    <a:pt x="282" y="48"/>
                  </a:cubicBezTo>
                  <a:cubicBezTo>
                    <a:pt x="280" y="43"/>
                    <a:pt x="281" y="38"/>
                    <a:pt x="279" y="33"/>
                  </a:cubicBezTo>
                  <a:cubicBezTo>
                    <a:pt x="277" y="25"/>
                    <a:pt x="269" y="22"/>
                    <a:pt x="265" y="15"/>
                  </a:cubicBezTo>
                  <a:cubicBezTo>
                    <a:pt x="263" y="11"/>
                    <a:pt x="260" y="7"/>
                    <a:pt x="260" y="2"/>
                  </a:cubicBezTo>
                  <a:cubicBezTo>
                    <a:pt x="246" y="3"/>
                    <a:pt x="230" y="0"/>
                    <a:pt x="222" y="1"/>
                  </a:cubicBezTo>
                  <a:cubicBezTo>
                    <a:pt x="190" y="3"/>
                    <a:pt x="158" y="4"/>
                    <a:pt x="125" y="3"/>
                  </a:cubicBezTo>
                  <a:cubicBezTo>
                    <a:pt x="107" y="3"/>
                    <a:pt x="88" y="3"/>
                    <a:pt x="69" y="2"/>
                  </a:cubicBezTo>
                  <a:cubicBezTo>
                    <a:pt x="57" y="2"/>
                    <a:pt x="48" y="5"/>
                    <a:pt x="38" y="3"/>
                  </a:cubicBezTo>
                  <a:cubicBezTo>
                    <a:pt x="39" y="5"/>
                    <a:pt x="41" y="6"/>
                    <a:pt x="43" y="9"/>
                  </a:cubicBezTo>
                  <a:cubicBezTo>
                    <a:pt x="52" y="17"/>
                    <a:pt x="63" y="23"/>
                    <a:pt x="71" y="34"/>
                  </a:cubicBezTo>
                  <a:cubicBezTo>
                    <a:pt x="74" y="39"/>
                    <a:pt x="79" y="44"/>
                    <a:pt x="82" y="50"/>
                  </a:cubicBezTo>
                  <a:cubicBezTo>
                    <a:pt x="86" y="57"/>
                    <a:pt x="91" y="61"/>
                    <a:pt x="96" y="67"/>
                  </a:cubicBezTo>
                  <a:cubicBezTo>
                    <a:pt x="103" y="77"/>
                    <a:pt x="93" y="92"/>
                    <a:pt x="87" y="102"/>
                  </a:cubicBezTo>
                  <a:cubicBezTo>
                    <a:pt x="83" y="108"/>
                    <a:pt x="73" y="109"/>
                    <a:pt x="67" y="113"/>
                  </a:cubicBezTo>
                  <a:cubicBezTo>
                    <a:pt x="57" y="118"/>
                    <a:pt x="62" y="124"/>
                    <a:pt x="56" y="130"/>
                  </a:cubicBezTo>
                  <a:cubicBezTo>
                    <a:pt x="51" y="134"/>
                    <a:pt x="43" y="134"/>
                    <a:pt x="38" y="138"/>
                  </a:cubicBezTo>
                  <a:cubicBezTo>
                    <a:pt x="28" y="146"/>
                    <a:pt x="33" y="164"/>
                    <a:pt x="31" y="176"/>
                  </a:cubicBezTo>
                  <a:cubicBezTo>
                    <a:pt x="29" y="191"/>
                    <a:pt x="16" y="192"/>
                    <a:pt x="12" y="204"/>
                  </a:cubicBezTo>
                  <a:cubicBezTo>
                    <a:pt x="8" y="215"/>
                    <a:pt x="8" y="233"/>
                    <a:pt x="0" y="243"/>
                  </a:cubicBezTo>
                  <a:cubicBezTo>
                    <a:pt x="2" y="249"/>
                    <a:pt x="2" y="255"/>
                    <a:pt x="3" y="262"/>
                  </a:cubicBezTo>
                  <a:cubicBezTo>
                    <a:pt x="5" y="269"/>
                    <a:pt x="7" y="275"/>
                    <a:pt x="6" y="28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3" name="Freeform 929"/>
            <p:cNvSpPr>
              <a:spLocks/>
            </p:cNvSpPr>
            <p:nvPr/>
          </p:nvSpPr>
          <p:spPr bwMode="auto">
            <a:xfrm>
              <a:off x="9453172" y="589448"/>
              <a:ext cx="319090" cy="492253"/>
            </a:xfrm>
            <a:custGeom>
              <a:avLst/>
              <a:gdLst>
                <a:gd name="T0" fmla="*/ 306 w 317"/>
                <a:gd name="T1" fmla="*/ 222 h 489"/>
                <a:gd name="T2" fmla="*/ 301 w 317"/>
                <a:gd name="T3" fmla="*/ 212 h 489"/>
                <a:gd name="T4" fmla="*/ 286 w 317"/>
                <a:gd name="T5" fmla="*/ 183 h 489"/>
                <a:gd name="T6" fmla="*/ 265 w 317"/>
                <a:gd name="T7" fmla="*/ 171 h 489"/>
                <a:gd name="T8" fmla="*/ 251 w 317"/>
                <a:gd name="T9" fmla="*/ 164 h 489"/>
                <a:gd name="T10" fmla="*/ 223 w 317"/>
                <a:gd name="T11" fmla="*/ 157 h 489"/>
                <a:gd name="T12" fmla="*/ 211 w 317"/>
                <a:gd name="T13" fmla="*/ 132 h 489"/>
                <a:gd name="T14" fmla="*/ 195 w 317"/>
                <a:gd name="T15" fmla="*/ 77 h 489"/>
                <a:gd name="T16" fmla="*/ 165 w 317"/>
                <a:gd name="T17" fmla="*/ 21 h 489"/>
                <a:gd name="T18" fmla="*/ 130 w 317"/>
                <a:gd name="T19" fmla="*/ 10 h 489"/>
                <a:gd name="T20" fmla="*/ 106 w 317"/>
                <a:gd name="T21" fmla="*/ 3 h 489"/>
                <a:gd name="T22" fmla="*/ 74 w 317"/>
                <a:gd name="T23" fmla="*/ 20 h 489"/>
                <a:gd name="T24" fmla="*/ 56 w 317"/>
                <a:gd name="T25" fmla="*/ 5 h 489"/>
                <a:gd name="T26" fmla="*/ 46 w 317"/>
                <a:gd name="T27" fmla="*/ 36 h 489"/>
                <a:gd name="T28" fmla="*/ 21 w 317"/>
                <a:gd name="T29" fmla="*/ 111 h 489"/>
                <a:gd name="T30" fmla="*/ 34 w 317"/>
                <a:gd name="T31" fmla="*/ 177 h 489"/>
                <a:gd name="T32" fmla="*/ 28 w 317"/>
                <a:gd name="T33" fmla="*/ 202 h 489"/>
                <a:gd name="T34" fmla="*/ 18 w 317"/>
                <a:gd name="T35" fmla="*/ 225 h 489"/>
                <a:gd name="T36" fmla="*/ 0 w 317"/>
                <a:gd name="T37" fmla="*/ 261 h 489"/>
                <a:gd name="T38" fmla="*/ 84 w 317"/>
                <a:gd name="T39" fmla="*/ 483 h 489"/>
                <a:gd name="T40" fmla="*/ 105 w 317"/>
                <a:gd name="T41" fmla="*/ 479 h 489"/>
                <a:gd name="T42" fmla="*/ 113 w 317"/>
                <a:gd name="T43" fmla="*/ 453 h 489"/>
                <a:gd name="T44" fmla="*/ 128 w 317"/>
                <a:gd name="T45" fmla="*/ 435 h 489"/>
                <a:gd name="T46" fmla="*/ 127 w 317"/>
                <a:gd name="T47" fmla="*/ 425 h 489"/>
                <a:gd name="T48" fmla="*/ 126 w 317"/>
                <a:gd name="T49" fmla="*/ 396 h 489"/>
                <a:gd name="T50" fmla="*/ 153 w 317"/>
                <a:gd name="T51" fmla="*/ 400 h 489"/>
                <a:gd name="T52" fmla="*/ 159 w 317"/>
                <a:gd name="T53" fmla="*/ 389 h 489"/>
                <a:gd name="T54" fmla="*/ 168 w 317"/>
                <a:gd name="T55" fmla="*/ 356 h 489"/>
                <a:gd name="T56" fmla="*/ 187 w 317"/>
                <a:gd name="T57" fmla="*/ 360 h 489"/>
                <a:gd name="T58" fmla="*/ 188 w 317"/>
                <a:gd name="T59" fmla="*/ 324 h 489"/>
                <a:gd name="T60" fmla="*/ 188 w 317"/>
                <a:gd name="T61" fmla="*/ 288 h 489"/>
                <a:gd name="T62" fmla="*/ 204 w 317"/>
                <a:gd name="T63" fmla="*/ 310 h 489"/>
                <a:gd name="T64" fmla="*/ 234 w 317"/>
                <a:gd name="T65" fmla="*/ 302 h 489"/>
                <a:gd name="T66" fmla="*/ 245 w 317"/>
                <a:gd name="T67" fmla="*/ 286 h 489"/>
                <a:gd name="T68" fmla="*/ 257 w 317"/>
                <a:gd name="T69" fmla="*/ 287 h 489"/>
                <a:gd name="T70" fmla="*/ 266 w 317"/>
                <a:gd name="T71" fmla="*/ 268 h 489"/>
                <a:gd name="T72" fmla="*/ 284 w 317"/>
                <a:gd name="T73" fmla="*/ 264 h 489"/>
                <a:gd name="T74" fmla="*/ 287 w 317"/>
                <a:gd name="T75" fmla="*/ 254 h 489"/>
                <a:gd name="T76" fmla="*/ 313 w 317"/>
                <a:gd name="T77" fmla="*/ 23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489">
                  <a:moveTo>
                    <a:pt x="314" y="225"/>
                  </a:moveTo>
                  <a:cubicBezTo>
                    <a:pt x="312" y="223"/>
                    <a:pt x="308" y="224"/>
                    <a:pt x="306" y="222"/>
                  </a:cubicBezTo>
                  <a:cubicBezTo>
                    <a:pt x="305" y="220"/>
                    <a:pt x="307" y="217"/>
                    <a:pt x="306" y="215"/>
                  </a:cubicBezTo>
                  <a:cubicBezTo>
                    <a:pt x="305" y="213"/>
                    <a:pt x="302" y="214"/>
                    <a:pt x="301" y="212"/>
                  </a:cubicBezTo>
                  <a:cubicBezTo>
                    <a:pt x="298" y="210"/>
                    <a:pt x="299" y="206"/>
                    <a:pt x="299" y="202"/>
                  </a:cubicBezTo>
                  <a:cubicBezTo>
                    <a:pt x="300" y="192"/>
                    <a:pt x="292" y="190"/>
                    <a:pt x="286" y="183"/>
                  </a:cubicBezTo>
                  <a:cubicBezTo>
                    <a:pt x="283" y="181"/>
                    <a:pt x="281" y="175"/>
                    <a:pt x="278" y="173"/>
                  </a:cubicBezTo>
                  <a:cubicBezTo>
                    <a:pt x="275" y="171"/>
                    <a:pt x="268" y="171"/>
                    <a:pt x="265" y="171"/>
                  </a:cubicBezTo>
                  <a:cubicBezTo>
                    <a:pt x="262" y="171"/>
                    <a:pt x="259" y="171"/>
                    <a:pt x="257" y="169"/>
                  </a:cubicBezTo>
                  <a:cubicBezTo>
                    <a:pt x="254" y="168"/>
                    <a:pt x="253" y="165"/>
                    <a:pt x="251" y="164"/>
                  </a:cubicBezTo>
                  <a:cubicBezTo>
                    <a:pt x="243" y="161"/>
                    <a:pt x="236" y="167"/>
                    <a:pt x="229" y="166"/>
                  </a:cubicBezTo>
                  <a:cubicBezTo>
                    <a:pt x="223" y="165"/>
                    <a:pt x="224" y="162"/>
                    <a:pt x="223" y="157"/>
                  </a:cubicBezTo>
                  <a:cubicBezTo>
                    <a:pt x="221" y="153"/>
                    <a:pt x="218" y="150"/>
                    <a:pt x="217" y="146"/>
                  </a:cubicBezTo>
                  <a:cubicBezTo>
                    <a:pt x="215" y="141"/>
                    <a:pt x="213" y="137"/>
                    <a:pt x="211" y="132"/>
                  </a:cubicBezTo>
                  <a:cubicBezTo>
                    <a:pt x="209" y="126"/>
                    <a:pt x="207" y="120"/>
                    <a:pt x="206" y="114"/>
                  </a:cubicBezTo>
                  <a:cubicBezTo>
                    <a:pt x="202" y="102"/>
                    <a:pt x="200" y="89"/>
                    <a:pt x="195" y="77"/>
                  </a:cubicBezTo>
                  <a:cubicBezTo>
                    <a:pt x="190" y="66"/>
                    <a:pt x="186" y="54"/>
                    <a:pt x="182" y="42"/>
                  </a:cubicBezTo>
                  <a:cubicBezTo>
                    <a:pt x="179" y="33"/>
                    <a:pt x="172" y="27"/>
                    <a:pt x="165" y="21"/>
                  </a:cubicBezTo>
                  <a:cubicBezTo>
                    <a:pt x="159" y="16"/>
                    <a:pt x="156" y="17"/>
                    <a:pt x="149" y="16"/>
                  </a:cubicBezTo>
                  <a:cubicBezTo>
                    <a:pt x="142" y="15"/>
                    <a:pt x="136" y="11"/>
                    <a:pt x="130" y="10"/>
                  </a:cubicBezTo>
                  <a:cubicBezTo>
                    <a:pt x="126" y="10"/>
                    <a:pt x="121" y="12"/>
                    <a:pt x="117" y="11"/>
                  </a:cubicBezTo>
                  <a:cubicBezTo>
                    <a:pt x="113" y="9"/>
                    <a:pt x="109" y="5"/>
                    <a:pt x="106" y="3"/>
                  </a:cubicBezTo>
                  <a:cubicBezTo>
                    <a:pt x="99" y="0"/>
                    <a:pt x="100" y="2"/>
                    <a:pt x="98" y="7"/>
                  </a:cubicBezTo>
                  <a:cubicBezTo>
                    <a:pt x="94" y="14"/>
                    <a:pt x="82" y="21"/>
                    <a:pt x="74" y="20"/>
                  </a:cubicBezTo>
                  <a:cubicBezTo>
                    <a:pt x="68" y="20"/>
                    <a:pt x="68" y="17"/>
                    <a:pt x="65" y="12"/>
                  </a:cubicBezTo>
                  <a:cubicBezTo>
                    <a:pt x="64" y="9"/>
                    <a:pt x="60" y="2"/>
                    <a:pt x="56" y="5"/>
                  </a:cubicBezTo>
                  <a:cubicBezTo>
                    <a:pt x="54" y="8"/>
                    <a:pt x="53" y="17"/>
                    <a:pt x="52" y="21"/>
                  </a:cubicBezTo>
                  <a:cubicBezTo>
                    <a:pt x="50" y="26"/>
                    <a:pt x="48" y="31"/>
                    <a:pt x="46" y="36"/>
                  </a:cubicBezTo>
                  <a:cubicBezTo>
                    <a:pt x="41" y="49"/>
                    <a:pt x="36" y="62"/>
                    <a:pt x="31" y="75"/>
                  </a:cubicBezTo>
                  <a:cubicBezTo>
                    <a:pt x="26" y="87"/>
                    <a:pt x="24" y="99"/>
                    <a:pt x="21" y="111"/>
                  </a:cubicBezTo>
                  <a:cubicBezTo>
                    <a:pt x="17" y="124"/>
                    <a:pt x="19" y="135"/>
                    <a:pt x="25" y="147"/>
                  </a:cubicBezTo>
                  <a:cubicBezTo>
                    <a:pt x="30" y="157"/>
                    <a:pt x="35" y="166"/>
                    <a:pt x="34" y="177"/>
                  </a:cubicBezTo>
                  <a:cubicBezTo>
                    <a:pt x="34" y="183"/>
                    <a:pt x="31" y="184"/>
                    <a:pt x="28" y="188"/>
                  </a:cubicBezTo>
                  <a:cubicBezTo>
                    <a:pt x="27" y="192"/>
                    <a:pt x="27" y="198"/>
                    <a:pt x="28" y="202"/>
                  </a:cubicBezTo>
                  <a:cubicBezTo>
                    <a:pt x="28" y="206"/>
                    <a:pt x="30" y="211"/>
                    <a:pt x="29" y="214"/>
                  </a:cubicBezTo>
                  <a:cubicBezTo>
                    <a:pt x="27" y="219"/>
                    <a:pt x="21" y="222"/>
                    <a:pt x="18" y="225"/>
                  </a:cubicBezTo>
                  <a:cubicBezTo>
                    <a:pt x="10" y="232"/>
                    <a:pt x="16" y="242"/>
                    <a:pt x="15" y="252"/>
                  </a:cubicBezTo>
                  <a:cubicBezTo>
                    <a:pt x="13" y="261"/>
                    <a:pt x="7" y="260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84" y="483"/>
                    <a:pt x="84" y="483"/>
                    <a:pt x="84" y="483"/>
                  </a:cubicBezTo>
                  <a:cubicBezTo>
                    <a:pt x="98" y="489"/>
                    <a:pt x="98" y="489"/>
                    <a:pt x="98" y="489"/>
                  </a:cubicBezTo>
                  <a:cubicBezTo>
                    <a:pt x="100" y="486"/>
                    <a:pt x="103" y="482"/>
                    <a:pt x="105" y="479"/>
                  </a:cubicBezTo>
                  <a:cubicBezTo>
                    <a:pt x="109" y="474"/>
                    <a:pt x="112" y="470"/>
                    <a:pt x="113" y="463"/>
                  </a:cubicBezTo>
                  <a:cubicBezTo>
                    <a:pt x="113" y="460"/>
                    <a:pt x="112" y="456"/>
                    <a:pt x="113" y="453"/>
                  </a:cubicBezTo>
                  <a:cubicBezTo>
                    <a:pt x="113" y="448"/>
                    <a:pt x="113" y="449"/>
                    <a:pt x="117" y="447"/>
                  </a:cubicBezTo>
                  <a:cubicBezTo>
                    <a:pt x="123" y="444"/>
                    <a:pt x="130" y="442"/>
                    <a:pt x="128" y="435"/>
                  </a:cubicBezTo>
                  <a:cubicBezTo>
                    <a:pt x="125" y="434"/>
                    <a:pt x="119" y="436"/>
                    <a:pt x="117" y="432"/>
                  </a:cubicBezTo>
                  <a:cubicBezTo>
                    <a:pt x="116" y="426"/>
                    <a:pt x="124" y="426"/>
                    <a:pt x="127" y="425"/>
                  </a:cubicBezTo>
                  <a:cubicBezTo>
                    <a:pt x="135" y="422"/>
                    <a:pt x="140" y="415"/>
                    <a:pt x="135" y="407"/>
                  </a:cubicBezTo>
                  <a:cubicBezTo>
                    <a:pt x="133" y="403"/>
                    <a:pt x="127" y="400"/>
                    <a:pt x="126" y="396"/>
                  </a:cubicBezTo>
                  <a:cubicBezTo>
                    <a:pt x="125" y="390"/>
                    <a:pt x="132" y="388"/>
                    <a:pt x="136" y="386"/>
                  </a:cubicBezTo>
                  <a:cubicBezTo>
                    <a:pt x="148" y="380"/>
                    <a:pt x="150" y="392"/>
                    <a:pt x="153" y="400"/>
                  </a:cubicBezTo>
                  <a:cubicBezTo>
                    <a:pt x="155" y="405"/>
                    <a:pt x="158" y="407"/>
                    <a:pt x="162" y="402"/>
                  </a:cubicBezTo>
                  <a:cubicBezTo>
                    <a:pt x="167" y="396"/>
                    <a:pt x="163" y="393"/>
                    <a:pt x="159" y="389"/>
                  </a:cubicBezTo>
                  <a:cubicBezTo>
                    <a:pt x="153" y="383"/>
                    <a:pt x="157" y="375"/>
                    <a:pt x="161" y="368"/>
                  </a:cubicBezTo>
                  <a:cubicBezTo>
                    <a:pt x="163" y="364"/>
                    <a:pt x="166" y="361"/>
                    <a:pt x="168" y="356"/>
                  </a:cubicBezTo>
                  <a:cubicBezTo>
                    <a:pt x="170" y="352"/>
                    <a:pt x="175" y="348"/>
                    <a:pt x="179" y="353"/>
                  </a:cubicBezTo>
                  <a:cubicBezTo>
                    <a:pt x="181" y="356"/>
                    <a:pt x="181" y="365"/>
                    <a:pt x="187" y="360"/>
                  </a:cubicBezTo>
                  <a:cubicBezTo>
                    <a:pt x="192" y="356"/>
                    <a:pt x="187" y="351"/>
                    <a:pt x="186" y="347"/>
                  </a:cubicBezTo>
                  <a:cubicBezTo>
                    <a:pt x="183" y="338"/>
                    <a:pt x="191" y="333"/>
                    <a:pt x="188" y="324"/>
                  </a:cubicBezTo>
                  <a:cubicBezTo>
                    <a:pt x="186" y="316"/>
                    <a:pt x="186" y="308"/>
                    <a:pt x="187" y="299"/>
                  </a:cubicBezTo>
                  <a:cubicBezTo>
                    <a:pt x="187" y="296"/>
                    <a:pt x="185" y="290"/>
                    <a:pt x="188" y="288"/>
                  </a:cubicBezTo>
                  <a:cubicBezTo>
                    <a:pt x="193" y="285"/>
                    <a:pt x="196" y="296"/>
                    <a:pt x="197" y="299"/>
                  </a:cubicBezTo>
                  <a:cubicBezTo>
                    <a:pt x="198" y="302"/>
                    <a:pt x="200" y="310"/>
                    <a:pt x="204" y="310"/>
                  </a:cubicBezTo>
                  <a:cubicBezTo>
                    <a:pt x="211" y="310"/>
                    <a:pt x="209" y="299"/>
                    <a:pt x="212" y="295"/>
                  </a:cubicBezTo>
                  <a:cubicBezTo>
                    <a:pt x="217" y="287"/>
                    <a:pt x="228" y="301"/>
                    <a:pt x="234" y="302"/>
                  </a:cubicBezTo>
                  <a:cubicBezTo>
                    <a:pt x="243" y="303"/>
                    <a:pt x="242" y="298"/>
                    <a:pt x="239" y="292"/>
                  </a:cubicBezTo>
                  <a:cubicBezTo>
                    <a:pt x="238" y="288"/>
                    <a:pt x="238" y="282"/>
                    <a:pt x="245" y="286"/>
                  </a:cubicBezTo>
                  <a:cubicBezTo>
                    <a:pt x="249" y="288"/>
                    <a:pt x="248" y="293"/>
                    <a:pt x="253" y="295"/>
                  </a:cubicBezTo>
                  <a:cubicBezTo>
                    <a:pt x="261" y="298"/>
                    <a:pt x="259" y="291"/>
                    <a:pt x="257" y="287"/>
                  </a:cubicBezTo>
                  <a:cubicBezTo>
                    <a:pt x="251" y="274"/>
                    <a:pt x="269" y="292"/>
                    <a:pt x="273" y="285"/>
                  </a:cubicBezTo>
                  <a:cubicBezTo>
                    <a:pt x="277" y="278"/>
                    <a:pt x="258" y="274"/>
                    <a:pt x="266" y="268"/>
                  </a:cubicBezTo>
                  <a:cubicBezTo>
                    <a:pt x="271" y="265"/>
                    <a:pt x="273" y="269"/>
                    <a:pt x="277" y="270"/>
                  </a:cubicBezTo>
                  <a:cubicBezTo>
                    <a:pt x="282" y="271"/>
                    <a:pt x="282" y="268"/>
                    <a:pt x="284" y="264"/>
                  </a:cubicBezTo>
                  <a:cubicBezTo>
                    <a:pt x="284" y="263"/>
                    <a:pt x="286" y="262"/>
                    <a:pt x="287" y="259"/>
                  </a:cubicBezTo>
                  <a:cubicBezTo>
                    <a:pt x="287" y="258"/>
                    <a:pt x="286" y="255"/>
                    <a:pt x="287" y="254"/>
                  </a:cubicBezTo>
                  <a:cubicBezTo>
                    <a:pt x="288" y="251"/>
                    <a:pt x="295" y="251"/>
                    <a:pt x="298" y="250"/>
                  </a:cubicBezTo>
                  <a:cubicBezTo>
                    <a:pt x="308" y="247"/>
                    <a:pt x="310" y="244"/>
                    <a:pt x="313" y="235"/>
                  </a:cubicBezTo>
                  <a:cubicBezTo>
                    <a:pt x="314" y="231"/>
                    <a:pt x="317" y="229"/>
                    <a:pt x="314" y="22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4" name="Freeform 930"/>
            <p:cNvSpPr>
              <a:spLocks/>
            </p:cNvSpPr>
            <p:nvPr/>
          </p:nvSpPr>
          <p:spPr bwMode="auto">
            <a:xfrm>
              <a:off x="9411340" y="852113"/>
              <a:ext cx="140088" cy="284067"/>
            </a:xfrm>
            <a:custGeom>
              <a:avLst/>
              <a:gdLst>
                <a:gd name="T0" fmla="*/ 17 w 140"/>
                <a:gd name="T1" fmla="*/ 35 h 282"/>
                <a:gd name="T2" fmla="*/ 22 w 140"/>
                <a:gd name="T3" fmla="*/ 42 h 282"/>
                <a:gd name="T4" fmla="*/ 19 w 140"/>
                <a:gd name="T5" fmla="*/ 61 h 282"/>
                <a:gd name="T6" fmla="*/ 29 w 140"/>
                <a:gd name="T7" fmla="*/ 78 h 282"/>
                <a:gd name="T8" fmla="*/ 27 w 140"/>
                <a:gd name="T9" fmla="*/ 90 h 282"/>
                <a:gd name="T10" fmla="*/ 20 w 140"/>
                <a:gd name="T11" fmla="*/ 103 h 282"/>
                <a:gd name="T12" fmla="*/ 9 w 140"/>
                <a:gd name="T13" fmla="*/ 111 h 282"/>
                <a:gd name="T14" fmla="*/ 7 w 140"/>
                <a:gd name="T15" fmla="*/ 125 h 282"/>
                <a:gd name="T16" fmla="*/ 0 w 140"/>
                <a:gd name="T17" fmla="*/ 200 h 282"/>
                <a:gd name="T18" fmla="*/ 4 w 140"/>
                <a:gd name="T19" fmla="*/ 219 h 282"/>
                <a:gd name="T20" fmla="*/ 4 w 140"/>
                <a:gd name="T21" fmla="*/ 231 h 282"/>
                <a:gd name="T22" fmla="*/ 8 w 140"/>
                <a:gd name="T23" fmla="*/ 239 h 282"/>
                <a:gd name="T24" fmla="*/ 8 w 140"/>
                <a:gd name="T25" fmla="*/ 261 h 282"/>
                <a:gd name="T26" fmla="*/ 10 w 140"/>
                <a:gd name="T27" fmla="*/ 277 h 282"/>
                <a:gd name="T28" fmla="*/ 39 w 140"/>
                <a:gd name="T29" fmla="*/ 273 h 282"/>
                <a:gd name="T30" fmla="*/ 72 w 140"/>
                <a:gd name="T31" fmla="*/ 264 h 282"/>
                <a:gd name="T32" fmla="*/ 103 w 140"/>
                <a:gd name="T33" fmla="*/ 257 h 282"/>
                <a:gd name="T34" fmla="*/ 110 w 140"/>
                <a:gd name="T35" fmla="*/ 245 h 282"/>
                <a:gd name="T36" fmla="*/ 115 w 140"/>
                <a:gd name="T37" fmla="*/ 244 h 282"/>
                <a:gd name="T38" fmla="*/ 120 w 140"/>
                <a:gd name="T39" fmla="*/ 237 h 282"/>
                <a:gd name="T40" fmla="*/ 135 w 140"/>
                <a:gd name="T41" fmla="*/ 236 h 282"/>
                <a:gd name="T42" fmla="*/ 137 w 140"/>
                <a:gd name="T43" fmla="*/ 233 h 282"/>
                <a:gd name="T44" fmla="*/ 140 w 140"/>
                <a:gd name="T45" fmla="*/ 228 h 282"/>
                <a:gd name="T46" fmla="*/ 126 w 140"/>
                <a:gd name="T47" fmla="*/ 222 h 282"/>
                <a:gd name="T48" fmla="*/ 42 w 140"/>
                <a:gd name="T49" fmla="*/ 0 h 282"/>
                <a:gd name="T50" fmla="*/ 33 w 140"/>
                <a:gd name="T51" fmla="*/ 4 h 282"/>
                <a:gd name="T52" fmla="*/ 18 w 140"/>
                <a:gd name="T53" fmla="*/ 19 h 282"/>
                <a:gd name="T54" fmla="*/ 18 w 140"/>
                <a:gd name="T55" fmla="*/ 25 h 282"/>
                <a:gd name="T56" fmla="*/ 17 w 140"/>
                <a:gd name="T57" fmla="*/ 3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82">
                  <a:moveTo>
                    <a:pt x="17" y="35"/>
                  </a:moveTo>
                  <a:cubicBezTo>
                    <a:pt x="18" y="38"/>
                    <a:pt x="21" y="39"/>
                    <a:pt x="22" y="42"/>
                  </a:cubicBezTo>
                  <a:cubicBezTo>
                    <a:pt x="24" y="48"/>
                    <a:pt x="19" y="55"/>
                    <a:pt x="19" y="61"/>
                  </a:cubicBezTo>
                  <a:cubicBezTo>
                    <a:pt x="19" y="69"/>
                    <a:pt x="25" y="71"/>
                    <a:pt x="29" y="78"/>
                  </a:cubicBezTo>
                  <a:cubicBezTo>
                    <a:pt x="32" y="83"/>
                    <a:pt x="30" y="85"/>
                    <a:pt x="27" y="90"/>
                  </a:cubicBezTo>
                  <a:cubicBezTo>
                    <a:pt x="25" y="95"/>
                    <a:pt x="23" y="99"/>
                    <a:pt x="20" y="103"/>
                  </a:cubicBezTo>
                  <a:cubicBezTo>
                    <a:pt x="17" y="106"/>
                    <a:pt x="12" y="108"/>
                    <a:pt x="9" y="111"/>
                  </a:cubicBezTo>
                  <a:cubicBezTo>
                    <a:pt x="3" y="116"/>
                    <a:pt x="5" y="119"/>
                    <a:pt x="7" y="125"/>
                  </a:cubicBezTo>
                  <a:cubicBezTo>
                    <a:pt x="16" y="148"/>
                    <a:pt x="0" y="176"/>
                    <a:pt x="0" y="200"/>
                  </a:cubicBezTo>
                  <a:cubicBezTo>
                    <a:pt x="1" y="207"/>
                    <a:pt x="3" y="213"/>
                    <a:pt x="4" y="219"/>
                  </a:cubicBezTo>
                  <a:cubicBezTo>
                    <a:pt x="4" y="223"/>
                    <a:pt x="3" y="227"/>
                    <a:pt x="4" y="231"/>
                  </a:cubicBezTo>
                  <a:cubicBezTo>
                    <a:pt x="6" y="234"/>
                    <a:pt x="7" y="236"/>
                    <a:pt x="8" y="239"/>
                  </a:cubicBezTo>
                  <a:cubicBezTo>
                    <a:pt x="9" y="246"/>
                    <a:pt x="9" y="254"/>
                    <a:pt x="8" y="261"/>
                  </a:cubicBezTo>
                  <a:cubicBezTo>
                    <a:pt x="8" y="266"/>
                    <a:pt x="5" y="274"/>
                    <a:pt x="10" y="277"/>
                  </a:cubicBezTo>
                  <a:cubicBezTo>
                    <a:pt x="15" y="282"/>
                    <a:pt x="33" y="274"/>
                    <a:pt x="39" y="273"/>
                  </a:cubicBezTo>
                  <a:cubicBezTo>
                    <a:pt x="50" y="270"/>
                    <a:pt x="61" y="266"/>
                    <a:pt x="72" y="264"/>
                  </a:cubicBezTo>
                  <a:cubicBezTo>
                    <a:pt x="82" y="262"/>
                    <a:pt x="93" y="256"/>
                    <a:pt x="103" y="257"/>
                  </a:cubicBezTo>
                  <a:cubicBezTo>
                    <a:pt x="105" y="250"/>
                    <a:pt x="105" y="246"/>
                    <a:pt x="110" y="245"/>
                  </a:cubicBezTo>
                  <a:cubicBezTo>
                    <a:pt x="112" y="244"/>
                    <a:pt x="112" y="246"/>
                    <a:pt x="115" y="244"/>
                  </a:cubicBezTo>
                  <a:cubicBezTo>
                    <a:pt x="118" y="242"/>
                    <a:pt x="118" y="238"/>
                    <a:pt x="120" y="237"/>
                  </a:cubicBezTo>
                  <a:cubicBezTo>
                    <a:pt x="124" y="234"/>
                    <a:pt x="130" y="235"/>
                    <a:pt x="135" y="236"/>
                  </a:cubicBezTo>
                  <a:cubicBezTo>
                    <a:pt x="135" y="235"/>
                    <a:pt x="136" y="234"/>
                    <a:pt x="137" y="233"/>
                  </a:cubicBezTo>
                  <a:cubicBezTo>
                    <a:pt x="138" y="231"/>
                    <a:pt x="139" y="230"/>
                    <a:pt x="140" y="228"/>
                  </a:cubicBezTo>
                  <a:cubicBezTo>
                    <a:pt x="126" y="222"/>
                    <a:pt x="126" y="222"/>
                    <a:pt x="126" y="2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5" y="2"/>
                    <a:pt x="33" y="4"/>
                  </a:cubicBezTo>
                  <a:cubicBezTo>
                    <a:pt x="25" y="8"/>
                    <a:pt x="18" y="9"/>
                    <a:pt x="18" y="19"/>
                  </a:cubicBezTo>
                  <a:cubicBezTo>
                    <a:pt x="18" y="21"/>
                    <a:pt x="18" y="23"/>
                    <a:pt x="18" y="25"/>
                  </a:cubicBezTo>
                  <a:cubicBezTo>
                    <a:pt x="19" y="28"/>
                    <a:pt x="16" y="31"/>
                    <a:pt x="17" y="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5" name="Freeform 931"/>
            <p:cNvSpPr>
              <a:spLocks/>
            </p:cNvSpPr>
            <p:nvPr/>
          </p:nvSpPr>
          <p:spPr bwMode="auto">
            <a:xfrm>
              <a:off x="9355888" y="1088511"/>
              <a:ext cx="302552" cy="151762"/>
            </a:xfrm>
            <a:custGeom>
              <a:avLst/>
              <a:gdLst>
                <a:gd name="T0" fmla="*/ 292 w 301"/>
                <a:gd name="T1" fmla="*/ 93 h 151"/>
                <a:gd name="T2" fmla="*/ 279 w 301"/>
                <a:gd name="T3" fmla="*/ 74 h 151"/>
                <a:gd name="T4" fmla="*/ 261 w 301"/>
                <a:gd name="T5" fmla="*/ 73 h 151"/>
                <a:gd name="T6" fmla="*/ 276 w 301"/>
                <a:gd name="T7" fmla="*/ 83 h 151"/>
                <a:gd name="T8" fmla="*/ 266 w 301"/>
                <a:gd name="T9" fmla="*/ 106 h 151"/>
                <a:gd name="T10" fmla="*/ 240 w 301"/>
                <a:gd name="T11" fmla="*/ 93 h 151"/>
                <a:gd name="T12" fmla="*/ 233 w 301"/>
                <a:gd name="T13" fmla="*/ 83 h 151"/>
                <a:gd name="T14" fmla="*/ 220 w 301"/>
                <a:gd name="T15" fmla="*/ 71 h 151"/>
                <a:gd name="T16" fmla="*/ 204 w 301"/>
                <a:gd name="T17" fmla="*/ 60 h 151"/>
                <a:gd name="T18" fmla="*/ 198 w 301"/>
                <a:gd name="T19" fmla="*/ 67 h 151"/>
                <a:gd name="T20" fmla="*/ 192 w 301"/>
                <a:gd name="T21" fmla="*/ 49 h 151"/>
                <a:gd name="T22" fmla="*/ 197 w 301"/>
                <a:gd name="T23" fmla="*/ 41 h 151"/>
                <a:gd name="T24" fmla="*/ 206 w 301"/>
                <a:gd name="T25" fmla="*/ 25 h 151"/>
                <a:gd name="T26" fmla="*/ 195 w 301"/>
                <a:gd name="T27" fmla="*/ 12 h 151"/>
                <a:gd name="T28" fmla="*/ 175 w 301"/>
                <a:gd name="T29" fmla="*/ 3 h 151"/>
                <a:gd name="T30" fmla="*/ 165 w 301"/>
                <a:gd name="T31" fmla="*/ 11 h 151"/>
                <a:gd name="T32" fmla="*/ 127 w 301"/>
                <a:gd name="T33" fmla="*/ 30 h 151"/>
                <a:gd name="T34" fmla="*/ 65 w 301"/>
                <a:gd name="T35" fmla="*/ 43 h 151"/>
                <a:gd name="T36" fmla="*/ 38 w 301"/>
                <a:gd name="T37" fmla="*/ 47 h 151"/>
                <a:gd name="T38" fmla="*/ 0 w 301"/>
                <a:gd name="T39" fmla="*/ 56 h 151"/>
                <a:gd name="T40" fmla="*/ 3 w 301"/>
                <a:gd name="T41" fmla="*/ 86 h 151"/>
                <a:gd name="T42" fmla="*/ 2 w 301"/>
                <a:gd name="T43" fmla="*/ 134 h 151"/>
                <a:gd name="T44" fmla="*/ 40 w 301"/>
                <a:gd name="T45" fmla="*/ 130 h 151"/>
                <a:gd name="T46" fmla="*/ 70 w 301"/>
                <a:gd name="T47" fmla="*/ 124 h 151"/>
                <a:gd name="T48" fmla="*/ 116 w 301"/>
                <a:gd name="T49" fmla="*/ 113 h 151"/>
                <a:gd name="T50" fmla="*/ 138 w 301"/>
                <a:gd name="T51" fmla="*/ 107 h 151"/>
                <a:gd name="T52" fmla="*/ 159 w 301"/>
                <a:gd name="T53" fmla="*/ 104 h 151"/>
                <a:gd name="T54" fmla="*/ 177 w 301"/>
                <a:gd name="T55" fmla="*/ 114 h 151"/>
                <a:gd name="T56" fmla="*/ 206 w 301"/>
                <a:gd name="T57" fmla="*/ 142 h 151"/>
                <a:gd name="T58" fmla="*/ 211 w 301"/>
                <a:gd name="T59" fmla="*/ 147 h 151"/>
                <a:gd name="T60" fmla="*/ 222 w 301"/>
                <a:gd name="T61" fmla="*/ 138 h 151"/>
                <a:gd name="T62" fmla="*/ 239 w 301"/>
                <a:gd name="T63" fmla="*/ 116 h 151"/>
                <a:gd name="T64" fmla="*/ 268 w 301"/>
                <a:gd name="T65" fmla="*/ 119 h 151"/>
                <a:gd name="T66" fmla="*/ 290 w 301"/>
                <a:gd name="T67" fmla="*/ 112 h 151"/>
                <a:gd name="T68" fmla="*/ 295 w 301"/>
                <a:gd name="T69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1" h="151">
                  <a:moveTo>
                    <a:pt x="295" y="104"/>
                  </a:moveTo>
                  <a:cubicBezTo>
                    <a:pt x="292" y="101"/>
                    <a:pt x="292" y="98"/>
                    <a:pt x="292" y="93"/>
                  </a:cubicBezTo>
                  <a:cubicBezTo>
                    <a:pt x="292" y="89"/>
                    <a:pt x="291" y="85"/>
                    <a:pt x="289" y="82"/>
                  </a:cubicBezTo>
                  <a:cubicBezTo>
                    <a:pt x="287" y="77"/>
                    <a:pt x="282" y="77"/>
                    <a:pt x="279" y="74"/>
                  </a:cubicBezTo>
                  <a:cubicBezTo>
                    <a:pt x="275" y="70"/>
                    <a:pt x="275" y="66"/>
                    <a:pt x="269" y="66"/>
                  </a:cubicBezTo>
                  <a:cubicBezTo>
                    <a:pt x="265" y="66"/>
                    <a:pt x="256" y="68"/>
                    <a:pt x="261" y="73"/>
                  </a:cubicBezTo>
                  <a:cubicBezTo>
                    <a:pt x="263" y="77"/>
                    <a:pt x="269" y="72"/>
                    <a:pt x="272" y="74"/>
                  </a:cubicBezTo>
                  <a:cubicBezTo>
                    <a:pt x="275" y="76"/>
                    <a:pt x="275" y="81"/>
                    <a:pt x="276" y="83"/>
                  </a:cubicBezTo>
                  <a:cubicBezTo>
                    <a:pt x="279" y="88"/>
                    <a:pt x="286" y="99"/>
                    <a:pt x="280" y="104"/>
                  </a:cubicBezTo>
                  <a:cubicBezTo>
                    <a:pt x="277" y="107"/>
                    <a:pt x="270" y="105"/>
                    <a:pt x="266" y="106"/>
                  </a:cubicBezTo>
                  <a:cubicBezTo>
                    <a:pt x="261" y="108"/>
                    <a:pt x="259" y="109"/>
                    <a:pt x="254" y="107"/>
                  </a:cubicBezTo>
                  <a:cubicBezTo>
                    <a:pt x="245" y="105"/>
                    <a:pt x="246" y="97"/>
                    <a:pt x="240" y="93"/>
                  </a:cubicBezTo>
                  <a:cubicBezTo>
                    <a:pt x="237" y="92"/>
                    <a:pt x="233" y="92"/>
                    <a:pt x="230" y="90"/>
                  </a:cubicBezTo>
                  <a:cubicBezTo>
                    <a:pt x="226" y="87"/>
                    <a:pt x="229" y="83"/>
                    <a:pt x="233" y="83"/>
                  </a:cubicBezTo>
                  <a:cubicBezTo>
                    <a:pt x="234" y="79"/>
                    <a:pt x="228" y="74"/>
                    <a:pt x="225" y="73"/>
                  </a:cubicBezTo>
                  <a:cubicBezTo>
                    <a:pt x="223" y="72"/>
                    <a:pt x="221" y="73"/>
                    <a:pt x="220" y="71"/>
                  </a:cubicBezTo>
                  <a:cubicBezTo>
                    <a:pt x="218" y="69"/>
                    <a:pt x="219" y="66"/>
                    <a:pt x="217" y="64"/>
                  </a:cubicBezTo>
                  <a:cubicBezTo>
                    <a:pt x="214" y="60"/>
                    <a:pt x="209" y="60"/>
                    <a:pt x="204" y="60"/>
                  </a:cubicBezTo>
                  <a:cubicBezTo>
                    <a:pt x="202" y="60"/>
                    <a:pt x="201" y="59"/>
                    <a:pt x="199" y="61"/>
                  </a:cubicBezTo>
                  <a:cubicBezTo>
                    <a:pt x="198" y="63"/>
                    <a:pt x="199" y="65"/>
                    <a:pt x="198" y="67"/>
                  </a:cubicBezTo>
                  <a:cubicBezTo>
                    <a:pt x="194" y="69"/>
                    <a:pt x="188" y="62"/>
                    <a:pt x="187" y="59"/>
                  </a:cubicBezTo>
                  <a:cubicBezTo>
                    <a:pt x="186" y="54"/>
                    <a:pt x="191" y="54"/>
                    <a:pt x="192" y="49"/>
                  </a:cubicBezTo>
                  <a:cubicBezTo>
                    <a:pt x="193" y="48"/>
                    <a:pt x="191" y="45"/>
                    <a:pt x="192" y="44"/>
                  </a:cubicBezTo>
                  <a:cubicBezTo>
                    <a:pt x="193" y="42"/>
                    <a:pt x="196" y="42"/>
                    <a:pt x="197" y="41"/>
                  </a:cubicBezTo>
                  <a:cubicBezTo>
                    <a:pt x="202" y="37"/>
                    <a:pt x="196" y="35"/>
                    <a:pt x="198" y="30"/>
                  </a:cubicBezTo>
                  <a:cubicBezTo>
                    <a:pt x="199" y="27"/>
                    <a:pt x="203" y="27"/>
                    <a:pt x="206" y="25"/>
                  </a:cubicBezTo>
                  <a:cubicBezTo>
                    <a:pt x="208" y="22"/>
                    <a:pt x="204" y="20"/>
                    <a:pt x="201" y="18"/>
                  </a:cubicBezTo>
                  <a:cubicBezTo>
                    <a:pt x="197" y="16"/>
                    <a:pt x="197" y="16"/>
                    <a:pt x="195" y="12"/>
                  </a:cubicBezTo>
                  <a:cubicBezTo>
                    <a:pt x="192" y="8"/>
                    <a:pt x="189" y="5"/>
                    <a:pt x="190" y="2"/>
                  </a:cubicBezTo>
                  <a:cubicBezTo>
                    <a:pt x="185" y="1"/>
                    <a:pt x="179" y="0"/>
                    <a:pt x="175" y="3"/>
                  </a:cubicBezTo>
                  <a:cubicBezTo>
                    <a:pt x="173" y="4"/>
                    <a:pt x="173" y="8"/>
                    <a:pt x="170" y="10"/>
                  </a:cubicBezTo>
                  <a:cubicBezTo>
                    <a:pt x="167" y="12"/>
                    <a:pt x="167" y="10"/>
                    <a:pt x="165" y="11"/>
                  </a:cubicBezTo>
                  <a:cubicBezTo>
                    <a:pt x="160" y="12"/>
                    <a:pt x="160" y="16"/>
                    <a:pt x="158" y="23"/>
                  </a:cubicBezTo>
                  <a:cubicBezTo>
                    <a:pt x="148" y="22"/>
                    <a:pt x="137" y="28"/>
                    <a:pt x="127" y="30"/>
                  </a:cubicBezTo>
                  <a:cubicBezTo>
                    <a:pt x="116" y="32"/>
                    <a:pt x="105" y="36"/>
                    <a:pt x="94" y="39"/>
                  </a:cubicBezTo>
                  <a:cubicBezTo>
                    <a:pt x="88" y="40"/>
                    <a:pt x="70" y="48"/>
                    <a:pt x="65" y="43"/>
                  </a:cubicBezTo>
                  <a:cubicBezTo>
                    <a:pt x="64" y="43"/>
                    <a:pt x="63" y="42"/>
                    <a:pt x="63" y="42"/>
                  </a:cubicBezTo>
                  <a:cubicBezTo>
                    <a:pt x="55" y="44"/>
                    <a:pt x="48" y="46"/>
                    <a:pt x="38" y="47"/>
                  </a:cubicBezTo>
                  <a:cubicBezTo>
                    <a:pt x="32" y="48"/>
                    <a:pt x="27" y="51"/>
                    <a:pt x="21" y="52"/>
                  </a:cubicBezTo>
                  <a:cubicBezTo>
                    <a:pt x="15" y="53"/>
                    <a:pt x="6" y="54"/>
                    <a:pt x="0" y="56"/>
                  </a:cubicBezTo>
                  <a:cubicBezTo>
                    <a:pt x="0" y="61"/>
                    <a:pt x="3" y="65"/>
                    <a:pt x="3" y="70"/>
                  </a:cubicBezTo>
                  <a:cubicBezTo>
                    <a:pt x="3" y="76"/>
                    <a:pt x="3" y="81"/>
                    <a:pt x="3" y="86"/>
                  </a:cubicBezTo>
                  <a:cubicBezTo>
                    <a:pt x="3" y="97"/>
                    <a:pt x="2" y="107"/>
                    <a:pt x="2" y="118"/>
                  </a:cubicBezTo>
                  <a:cubicBezTo>
                    <a:pt x="2" y="123"/>
                    <a:pt x="2" y="129"/>
                    <a:pt x="2" y="134"/>
                  </a:cubicBezTo>
                  <a:cubicBezTo>
                    <a:pt x="3" y="141"/>
                    <a:pt x="5" y="141"/>
                    <a:pt x="11" y="139"/>
                  </a:cubicBezTo>
                  <a:cubicBezTo>
                    <a:pt x="21" y="136"/>
                    <a:pt x="30" y="132"/>
                    <a:pt x="40" y="130"/>
                  </a:cubicBezTo>
                  <a:cubicBezTo>
                    <a:pt x="48" y="129"/>
                    <a:pt x="55" y="127"/>
                    <a:pt x="61" y="133"/>
                  </a:cubicBezTo>
                  <a:cubicBezTo>
                    <a:pt x="65" y="129"/>
                    <a:pt x="65" y="126"/>
                    <a:pt x="70" y="124"/>
                  </a:cubicBezTo>
                  <a:cubicBezTo>
                    <a:pt x="74" y="123"/>
                    <a:pt x="80" y="122"/>
                    <a:pt x="84" y="121"/>
                  </a:cubicBezTo>
                  <a:cubicBezTo>
                    <a:pt x="95" y="118"/>
                    <a:pt x="105" y="115"/>
                    <a:pt x="116" y="113"/>
                  </a:cubicBezTo>
                  <a:cubicBezTo>
                    <a:pt x="121" y="112"/>
                    <a:pt x="126" y="110"/>
                    <a:pt x="131" y="109"/>
                  </a:cubicBezTo>
                  <a:cubicBezTo>
                    <a:pt x="133" y="108"/>
                    <a:pt x="135" y="107"/>
                    <a:pt x="138" y="107"/>
                  </a:cubicBezTo>
                  <a:cubicBezTo>
                    <a:pt x="141" y="108"/>
                    <a:pt x="140" y="110"/>
                    <a:pt x="144" y="110"/>
                  </a:cubicBezTo>
                  <a:cubicBezTo>
                    <a:pt x="148" y="110"/>
                    <a:pt x="155" y="105"/>
                    <a:pt x="159" y="104"/>
                  </a:cubicBezTo>
                  <a:cubicBezTo>
                    <a:pt x="163" y="103"/>
                    <a:pt x="169" y="98"/>
                    <a:pt x="173" y="102"/>
                  </a:cubicBezTo>
                  <a:cubicBezTo>
                    <a:pt x="176" y="104"/>
                    <a:pt x="175" y="111"/>
                    <a:pt x="177" y="114"/>
                  </a:cubicBezTo>
                  <a:cubicBezTo>
                    <a:pt x="181" y="121"/>
                    <a:pt x="187" y="126"/>
                    <a:pt x="194" y="127"/>
                  </a:cubicBezTo>
                  <a:cubicBezTo>
                    <a:pt x="203" y="128"/>
                    <a:pt x="204" y="134"/>
                    <a:pt x="206" y="142"/>
                  </a:cubicBezTo>
                  <a:cubicBezTo>
                    <a:pt x="207" y="145"/>
                    <a:pt x="208" y="148"/>
                    <a:pt x="210" y="151"/>
                  </a:cubicBezTo>
                  <a:cubicBezTo>
                    <a:pt x="211" y="150"/>
                    <a:pt x="211" y="149"/>
                    <a:pt x="211" y="147"/>
                  </a:cubicBezTo>
                  <a:cubicBezTo>
                    <a:pt x="212" y="147"/>
                    <a:pt x="226" y="151"/>
                    <a:pt x="221" y="145"/>
                  </a:cubicBezTo>
                  <a:cubicBezTo>
                    <a:pt x="226" y="144"/>
                    <a:pt x="222" y="140"/>
                    <a:pt x="222" y="138"/>
                  </a:cubicBezTo>
                  <a:cubicBezTo>
                    <a:pt x="222" y="132"/>
                    <a:pt x="224" y="134"/>
                    <a:pt x="227" y="132"/>
                  </a:cubicBezTo>
                  <a:cubicBezTo>
                    <a:pt x="232" y="129"/>
                    <a:pt x="232" y="116"/>
                    <a:pt x="239" y="116"/>
                  </a:cubicBezTo>
                  <a:cubicBezTo>
                    <a:pt x="247" y="117"/>
                    <a:pt x="238" y="130"/>
                    <a:pt x="244" y="133"/>
                  </a:cubicBezTo>
                  <a:cubicBezTo>
                    <a:pt x="253" y="135"/>
                    <a:pt x="262" y="124"/>
                    <a:pt x="268" y="119"/>
                  </a:cubicBezTo>
                  <a:cubicBezTo>
                    <a:pt x="271" y="117"/>
                    <a:pt x="275" y="114"/>
                    <a:pt x="278" y="113"/>
                  </a:cubicBezTo>
                  <a:cubicBezTo>
                    <a:pt x="281" y="111"/>
                    <a:pt x="287" y="110"/>
                    <a:pt x="290" y="112"/>
                  </a:cubicBezTo>
                  <a:cubicBezTo>
                    <a:pt x="293" y="113"/>
                    <a:pt x="294" y="121"/>
                    <a:pt x="298" y="114"/>
                  </a:cubicBezTo>
                  <a:cubicBezTo>
                    <a:pt x="301" y="109"/>
                    <a:pt x="297" y="108"/>
                    <a:pt x="295" y="10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6" name="Freeform 932"/>
            <p:cNvSpPr>
              <a:spLocks/>
            </p:cNvSpPr>
            <p:nvPr/>
          </p:nvSpPr>
          <p:spPr bwMode="auto">
            <a:xfrm>
              <a:off x="9293627" y="877406"/>
              <a:ext cx="149817" cy="266556"/>
            </a:xfrm>
            <a:custGeom>
              <a:avLst/>
              <a:gdLst>
                <a:gd name="T0" fmla="*/ 6 w 149"/>
                <a:gd name="T1" fmla="*/ 79 h 265"/>
                <a:gd name="T2" fmla="*/ 18 w 149"/>
                <a:gd name="T3" fmla="*/ 103 h 265"/>
                <a:gd name="T4" fmla="*/ 20 w 149"/>
                <a:gd name="T5" fmla="*/ 132 h 265"/>
                <a:gd name="T6" fmla="*/ 28 w 149"/>
                <a:gd name="T7" fmla="*/ 162 h 265"/>
                <a:gd name="T8" fmla="*/ 35 w 149"/>
                <a:gd name="T9" fmla="*/ 193 h 265"/>
                <a:gd name="T10" fmla="*/ 48 w 149"/>
                <a:gd name="T11" fmla="*/ 201 h 265"/>
                <a:gd name="T12" fmla="*/ 57 w 149"/>
                <a:gd name="T13" fmla="*/ 226 h 265"/>
                <a:gd name="T14" fmla="*/ 63 w 149"/>
                <a:gd name="T15" fmla="*/ 265 h 265"/>
                <a:gd name="T16" fmla="*/ 83 w 149"/>
                <a:gd name="T17" fmla="*/ 261 h 265"/>
                <a:gd name="T18" fmla="*/ 100 w 149"/>
                <a:gd name="T19" fmla="*/ 256 h 265"/>
                <a:gd name="T20" fmla="*/ 125 w 149"/>
                <a:gd name="T21" fmla="*/ 251 h 265"/>
                <a:gd name="T22" fmla="*/ 125 w 149"/>
                <a:gd name="T23" fmla="*/ 236 h 265"/>
                <a:gd name="T24" fmla="*/ 125 w 149"/>
                <a:gd name="T25" fmla="*/ 214 h 265"/>
                <a:gd name="T26" fmla="*/ 121 w 149"/>
                <a:gd name="T27" fmla="*/ 206 h 265"/>
                <a:gd name="T28" fmla="*/ 121 w 149"/>
                <a:gd name="T29" fmla="*/ 194 h 265"/>
                <a:gd name="T30" fmla="*/ 117 w 149"/>
                <a:gd name="T31" fmla="*/ 175 h 265"/>
                <a:gd name="T32" fmla="*/ 124 w 149"/>
                <a:gd name="T33" fmla="*/ 100 h 265"/>
                <a:gd name="T34" fmla="*/ 126 w 149"/>
                <a:gd name="T35" fmla="*/ 86 h 265"/>
                <a:gd name="T36" fmla="*/ 137 w 149"/>
                <a:gd name="T37" fmla="*/ 78 h 265"/>
                <a:gd name="T38" fmla="*/ 144 w 149"/>
                <a:gd name="T39" fmla="*/ 65 h 265"/>
                <a:gd name="T40" fmla="*/ 146 w 149"/>
                <a:gd name="T41" fmla="*/ 53 h 265"/>
                <a:gd name="T42" fmla="*/ 136 w 149"/>
                <a:gd name="T43" fmla="*/ 36 h 265"/>
                <a:gd name="T44" fmla="*/ 139 w 149"/>
                <a:gd name="T45" fmla="*/ 17 h 265"/>
                <a:gd name="T46" fmla="*/ 134 w 149"/>
                <a:gd name="T47" fmla="*/ 10 h 265"/>
                <a:gd name="T48" fmla="*/ 135 w 149"/>
                <a:gd name="T49" fmla="*/ 0 h 265"/>
                <a:gd name="T50" fmla="*/ 133 w 149"/>
                <a:gd name="T51" fmla="*/ 6 h 265"/>
                <a:gd name="T52" fmla="*/ 105 w 149"/>
                <a:gd name="T53" fmla="*/ 12 h 265"/>
                <a:gd name="T54" fmla="*/ 74 w 149"/>
                <a:gd name="T55" fmla="*/ 21 h 265"/>
                <a:gd name="T56" fmla="*/ 43 w 149"/>
                <a:gd name="T57" fmla="*/ 29 h 265"/>
                <a:gd name="T58" fmla="*/ 0 w 149"/>
                <a:gd name="T59" fmla="*/ 40 h 265"/>
                <a:gd name="T60" fmla="*/ 3 w 149"/>
                <a:gd name="T61" fmla="*/ 48 h 265"/>
                <a:gd name="T62" fmla="*/ 6 w 149"/>
                <a:gd name="T63" fmla="*/ 7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265">
                  <a:moveTo>
                    <a:pt x="6" y="79"/>
                  </a:moveTo>
                  <a:cubicBezTo>
                    <a:pt x="9" y="88"/>
                    <a:pt x="12" y="96"/>
                    <a:pt x="18" y="103"/>
                  </a:cubicBezTo>
                  <a:cubicBezTo>
                    <a:pt x="24" y="112"/>
                    <a:pt x="21" y="122"/>
                    <a:pt x="20" y="132"/>
                  </a:cubicBezTo>
                  <a:cubicBezTo>
                    <a:pt x="19" y="144"/>
                    <a:pt x="24" y="151"/>
                    <a:pt x="28" y="162"/>
                  </a:cubicBezTo>
                  <a:cubicBezTo>
                    <a:pt x="30" y="168"/>
                    <a:pt x="29" y="193"/>
                    <a:pt x="35" y="193"/>
                  </a:cubicBezTo>
                  <a:cubicBezTo>
                    <a:pt x="39" y="181"/>
                    <a:pt x="45" y="195"/>
                    <a:pt x="48" y="201"/>
                  </a:cubicBezTo>
                  <a:cubicBezTo>
                    <a:pt x="52" y="209"/>
                    <a:pt x="55" y="217"/>
                    <a:pt x="57" y="226"/>
                  </a:cubicBezTo>
                  <a:cubicBezTo>
                    <a:pt x="60" y="239"/>
                    <a:pt x="58" y="253"/>
                    <a:pt x="63" y="265"/>
                  </a:cubicBezTo>
                  <a:cubicBezTo>
                    <a:pt x="68" y="263"/>
                    <a:pt x="77" y="262"/>
                    <a:pt x="83" y="261"/>
                  </a:cubicBezTo>
                  <a:cubicBezTo>
                    <a:pt x="89" y="260"/>
                    <a:pt x="94" y="257"/>
                    <a:pt x="100" y="256"/>
                  </a:cubicBezTo>
                  <a:cubicBezTo>
                    <a:pt x="110" y="255"/>
                    <a:pt x="117" y="253"/>
                    <a:pt x="125" y="251"/>
                  </a:cubicBezTo>
                  <a:cubicBezTo>
                    <a:pt x="123" y="247"/>
                    <a:pt x="125" y="240"/>
                    <a:pt x="125" y="236"/>
                  </a:cubicBezTo>
                  <a:cubicBezTo>
                    <a:pt x="126" y="229"/>
                    <a:pt x="126" y="221"/>
                    <a:pt x="125" y="214"/>
                  </a:cubicBezTo>
                  <a:cubicBezTo>
                    <a:pt x="124" y="211"/>
                    <a:pt x="123" y="209"/>
                    <a:pt x="121" y="206"/>
                  </a:cubicBezTo>
                  <a:cubicBezTo>
                    <a:pt x="120" y="202"/>
                    <a:pt x="121" y="198"/>
                    <a:pt x="121" y="194"/>
                  </a:cubicBezTo>
                  <a:cubicBezTo>
                    <a:pt x="120" y="188"/>
                    <a:pt x="118" y="182"/>
                    <a:pt x="117" y="175"/>
                  </a:cubicBezTo>
                  <a:cubicBezTo>
                    <a:pt x="117" y="151"/>
                    <a:pt x="133" y="123"/>
                    <a:pt x="124" y="100"/>
                  </a:cubicBezTo>
                  <a:cubicBezTo>
                    <a:pt x="122" y="94"/>
                    <a:pt x="120" y="91"/>
                    <a:pt x="126" y="86"/>
                  </a:cubicBezTo>
                  <a:cubicBezTo>
                    <a:pt x="129" y="83"/>
                    <a:pt x="134" y="81"/>
                    <a:pt x="137" y="78"/>
                  </a:cubicBezTo>
                  <a:cubicBezTo>
                    <a:pt x="140" y="74"/>
                    <a:pt x="142" y="70"/>
                    <a:pt x="144" y="65"/>
                  </a:cubicBezTo>
                  <a:cubicBezTo>
                    <a:pt x="147" y="60"/>
                    <a:pt x="149" y="58"/>
                    <a:pt x="146" y="53"/>
                  </a:cubicBezTo>
                  <a:cubicBezTo>
                    <a:pt x="142" y="46"/>
                    <a:pt x="136" y="44"/>
                    <a:pt x="136" y="36"/>
                  </a:cubicBezTo>
                  <a:cubicBezTo>
                    <a:pt x="136" y="30"/>
                    <a:pt x="141" y="23"/>
                    <a:pt x="139" y="17"/>
                  </a:cubicBezTo>
                  <a:cubicBezTo>
                    <a:pt x="138" y="14"/>
                    <a:pt x="135" y="13"/>
                    <a:pt x="134" y="10"/>
                  </a:cubicBezTo>
                  <a:cubicBezTo>
                    <a:pt x="133" y="6"/>
                    <a:pt x="136" y="3"/>
                    <a:pt x="135" y="0"/>
                  </a:cubicBezTo>
                  <a:cubicBezTo>
                    <a:pt x="134" y="2"/>
                    <a:pt x="134" y="4"/>
                    <a:pt x="133" y="6"/>
                  </a:cubicBezTo>
                  <a:cubicBezTo>
                    <a:pt x="124" y="8"/>
                    <a:pt x="115" y="8"/>
                    <a:pt x="105" y="12"/>
                  </a:cubicBezTo>
                  <a:cubicBezTo>
                    <a:pt x="95" y="15"/>
                    <a:pt x="84" y="17"/>
                    <a:pt x="74" y="21"/>
                  </a:cubicBezTo>
                  <a:cubicBezTo>
                    <a:pt x="63" y="24"/>
                    <a:pt x="54" y="27"/>
                    <a:pt x="43" y="29"/>
                  </a:cubicBezTo>
                  <a:cubicBezTo>
                    <a:pt x="28" y="31"/>
                    <a:pt x="14" y="36"/>
                    <a:pt x="0" y="40"/>
                  </a:cubicBezTo>
                  <a:cubicBezTo>
                    <a:pt x="1" y="43"/>
                    <a:pt x="2" y="46"/>
                    <a:pt x="3" y="48"/>
                  </a:cubicBezTo>
                  <a:cubicBezTo>
                    <a:pt x="5" y="58"/>
                    <a:pt x="2" y="69"/>
                    <a:pt x="6" y="7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7" name="Freeform 933"/>
            <p:cNvSpPr>
              <a:spLocks/>
            </p:cNvSpPr>
            <p:nvPr/>
          </p:nvSpPr>
          <p:spPr bwMode="auto">
            <a:xfrm>
              <a:off x="9494031" y="1186767"/>
              <a:ext cx="72963" cy="85609"/>
            </a:xfrm>
            <a:custGeom>
              <a:avLst/>
              <a:gdLst>
                <a:gd name="T0" fmla="*/ 68 w 72"/>
                <a:gd name="T1" fmla="*/ 44 h 85"/>
                <a:gd name="T2" fmla="*/ 56 w 72"/>
                <a:gd name="T3" fmla="*/ 29 h 85"/>
                <a:gd name="T4" fmla="*/ 39 w 72"/>
                <a:gd name="T5" fmla="*/ 16 h 85"/>
                <a:gd name="T6" fmla="*/ 35 w 72"/>
                <a:gd name="T7" fmla="*/ 4 h 85"/>
                <a:gd name="T8" fmla="*/ 21 w 72"/>
                <a:gd name="T9" fmla="*/ 6 h 85"/>
                <a:gd name="T10" fmla="*/ 6 w 72"/>
                <a:gd name="T11" fmla="*/ 12 h 85"/>
                <a:gd name="T12" fmla="*/ 0 w 72"/>
                <a:gd name="T13" fmla="*/ 9 h 85"/>
                <a:gd name="T14" fmla="*/ 5 w 72"/>
                <a:gd name="T15" fmla="*/ 23 h 85"/>
                <a:gd name="T16" fmla="*/ 14 w 72"/>
                <a:gd name="T17" fmla="*/ 49 h 85"/>
                <a:gd name="T18" fmla="*/ 19 w 72"/>
                <a:gd name="T19" fmla="*/ 75 h 85"/>
                <a:gd name="T20" fmla="*/ 20 w 72"/>
                <a:gd name="T21" fmla="*/ 85 h 85"/>
                <a:gd name="T22" fmla="*/ 21 w 72"/>
                <a:gd name="T23" fmla="*/ 84 h 85"/>
                <a:gd name="T24" fmla="*/ 40 w 72"/>
                <a:gd name="T25" fmla="*/ 74 h 85"/>
                <a:gd name="T26" fmla="*/ 46 w 72"/>
                <a:gd name="T27" fmla="*/ 58 h 85"/>
                <a:gd name="T28" fmla="*/ 52 w 72"/>
                <a:gd name="T29" fmla="*/ 42 h 85"/>
                <a:gd name="T30" fmla="*/ 62 w 72"/>
                <a:gd name="T31" fmla="*/ 58 h 85"/>
                <a:gd name="T32" fmla="*/ 66 w 72"/>
                <a:gd name="T33" fmla="*/ 51 h 85"/>
                <a:gd name="T34" fmla="*/ 72 w 72"/>
                <a:gd name="T35" fmla="*/ 53 h 85"/>
                <a:gd name="T36" fmla="*/ 68 w 72"/>
                <a:gd name="T37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5">
                  <a:moveTo>
                    <a:pt x="68" y="44"/>
                  </a:moveTo>
                  <a:cubicBezTo>
                    <a:pt x="66" y="36"/>
                    <a:pt x="65" y="30"/>
                    <a:pt x="56" y="29"/>
                  </a:cubicBezTo>
                  <a:cubicBezTo>
                    <a:pt x="49" y="28"/>
                    <a:pt x="43" y="23"/>
                    <a:pt x="39" y="16"/>
                  </a:cubicBezTo>
                  <a:cubicBezTo>
                    <a:pt x="37" y="13"/>
                    <a:pt x="38" y="6"/>
                    <a:pt x="35" y="4"/>
                  </a:cubicBezTo>
                  <a:cubicBezTo>
                    <a:pt x="31" y="0"/>
                    <a:pt x="25" y="5"/>
                    <a:pt x="21" y="6"/>
                  </a:cubicBezTo>
                  <a:cubicBezTo>
                    <a:pt x="17" y="7"/>
                    <a:pt x="10" y="12"/>
                    <a:pt x="6" y="12"/>
                  </a:cubicBezTo>
                  <a:cubicBezTo>
                    <a:pt x="2" y="12"/>
                    <a:pt x="3" y="10"/>
                    <a:pt x="0" y="9"/>
                  </a:cubicBezTo>
                  <a:cubicBezTo>
                    <a:pt x="1" y="14"/>
                    <a:pt x="3" y="20"/>
                    <a:pt x="5" y="23"/>
                  </a:cubicBezTo>
                  <a:cubicBezTo>
                    <a:pt x="9" y="32"/>
                    <a:pt x="10" y="40"/>
                    <a:pt x="14" y="49"/>
                  </a:cubicBezTo>
                  <a:cubicBezTo>
                    <a:pt x="18" y="58"/>
                    <a:pt x="19" y="64"/>
                    <a:pt x="19" y="75"/>
                  </a:cubicBezTo>
                  <a:cubicBezTo>
                    <a:pt x="19" y="79"/>
                    <a:pt x="20" y="82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7" y="80"/>
                    <a:pt x="35" y="78"/>
                    <a:pt x="40" y="74"/>
                  </a:cubicBezTo>
                  <a:cubicBezTo>
                    <a:pt x="46" y="70"/>
                    <a:pt x="48" y="64"/>
                    <a:pt x="46" y="58"/>
                  </a:cubicBezTo>
                  <a:cubicBezTo>
                    <a:pt x="45" y="54"/>
                    <a:pt x="41" y="37"/>
                    <a:pt x="52" y="42"/>
                  </a:cubicBezTo>
                  <a:cubicBezTo>
                    <a:pt x="56" y="44"/>
                    <a:pt x="56" y="64"/>
                    <a:pt x="62" y="58"/>
                  </a:cubicBezTo>
                  <a:cubicBezTo>
                    <a:pt x="65" y="55"/>
                    <a:pt x="59" y="51"/>
                    <a:pt x="66" y="51"/>
                  </a:cubicBezTo>
                  <a:cubicBezTo>
                    <a:pt x="68" y="51"/>
                    <a:pt x="71" y="53"/>
                    <a:pt x="72" y="53"/>
                  </a:cubicBezTo>
                  <a:cubicBezTo>
                    <a:pt x="70" y="50"/>
                    <a:pt x="69" y="47"/>
                    <a:pt x="68" y="4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8" name="Freeform 934"/>
            <p:cNvSpPr>
              <a:spLocks/>
            </p:cNvSpPr>
            <p:nvPr/>
          </p:nvSpPr>
          <p:spPr bwMode="auto">
            <a:xfrm>
              <a:off x="9358807" y="1195523"/>
              <a:ext cx="155654" cy="146898"/>
            </a:xfrm>
            <a:custGeom>
              <a:avLst/>
              <a:gdLst>
                <a:gd name="T0" fmla="*/ 149 w 155"/>
                <a:gd name="T1" fmla="*/ 40 h 146"/>
                <a:gd name="T2" fmla="*/ 140 w 155"/>
                <a:gd name="T3" fmla="*/ 14 h 146"/>
                <a:gd name="T4" fmla="*/ 135 w 155"/>
                <a:gd name="T5" fmla="*/ 0 h 146"/>
                <a:gd name="T6" fmla="*/ 135 w 155"/>
                <a:gd name="T7" fmla="*/ 0 h 146"/>
                <a:gd name="T8" fmla="*/ 128 w 155"/>
                <a:gd name="T9" fmla="*/ 2 h 146"/>
                <a:gd name="T10" fmla="*/ 113 w 155"/>
                <a:gd name="T11" fmla="*/ 6 h 146"/>
                <a:gd name="T12" fmla="*/ 81 w 155"/>
                <a:gd name="T13" fmla="*/ 14 h 146"/>
                <a:gd name="T14" fmla="*/ 67 w 155"/>
                <a:gd name="T15" fmla="*/ 17 h 146"/>
                <a:gd name="T16" fmla="*/ 58 w 155"/>
                <a:gd name="T17" fmla="*/ 26 h 146"/>
                <a:gd name="T18" fmla="*/ 37 w 155"/>
                <a:gd name="T19" fmla="*/ 23 h 146"/>
                <a:gd name="T20" fmla="*/ 8 w 155"/>
                <a:gd name="T21" fmla="*/ 32 h 146"/>
                <a:gd name="T22" fmla="*/ 1 w 155"/>
                <a:gd name="T23" fmla="*/ 33 h 146"/>
                <a:gd name="T24" fmla="*/ 0 w 155"/>
                <a:gd name="T25" fmla="*/ 44 h 146"/>
                <a:gd name="T26" fmla="*/ 8 w 155"/>
                <a:gd name="T27" fmla="*/ 75 h 146"/>
                <a:gd name="T28" fmla="*/ 14 w 155"/>
                <a:gd name="T29" fmla="*/ 106 h 146"/>
                <a:gd name="T30" fmla="*/ 19 w 155"/>
                <a:gd name="T31" fmla="*/ 120 h 146"/>
                <a:gd name="T32" fmla="*/ 11 w 155"/>
                <a:gd name="T33" fmla="*/ 132 h 146"/>
                <a:gd name="T34" fmla="*/ 15 w 155"/>
                <a:gd name="T35" fmla="*/ 144 h 146"/>
                <a:gd name="T36" fmla="*/ 16 w 155"/>
                <a:gd name="T37" fmla="*/ 146 h 146"/>
                <a:gd name="T38" fmla="*/ 17 w 155"/>
                <a:gd name="T39" fmla="*/ 145 h 146"/>
                <a:gd name="T40" fmla="*/ 29 w 155"/>
                <a:gd name="T41" fmla="*/ 143 h 146"/>
                <a:gd name="T42" fmla="*/ 36 w 155"/>
                <a:gd name="T43" fmla="*/ 133 h 146"/>
                <a:gd name="T44" fmla="*/ 47 w 155"/>
                <a:gd name="T45" fmla="*/ 129 h 146"/>
                <a:gd name="T46" fmla="*/ 50 w 155"/>
                <a:gd name="T47" fmla="*/ 125 h 146"/>
                <a:gd name="T48" fmla="*/ 55 w 155"/>
                <a:gd name="T49" fmla="*/ 123 h 146"/>
                <a:gd name="T50" fmla="*/ 63 w 155"/>
                <a:gd name="T51" fmla="*/ 113 h 146"/>
                <a:gd name="T52" fmla="*/ 69 w 155"/>
                <a:gd name="T53" fmla="*/ 106 h 146"/>
                <a:gd name="T54" fmla="*/ 73 w 155"/>
                <a:gd name="T55" fmla="*/ 107 h 146"/>
                <a:gd name="T56" fmla="*/ 79 w 155"/>
                <a:gd name="T57" fmla="*/ 106 h 146"/>
                <a:gd name="T58" fmla="*/ 91 w 155"/>
                <a:gd name="T59" fmla="*/ 101 h 146"/>
                <a:gd name="T60" fmla="*/ 115 w 155"/>
                <a:gd name="T61" fmla="*/ 91 h 146"/>
                <a:gd name="T62" fmla="*/ 127 w 155"/>
                <a:gd name="T63" fmla="*/ 89 h 146"/>
                <a:gd name="T64" fmla="*/ 137 w 155"/>
                <a:gd name="T65" fmla="*/ 84 h 146"/>
                <a:gd name="T66" fmla="*/ 147 w 155"/>
                <a:gd name="T67" fmla="*/ 81 h 146"/>
                <a:gd name="T68" fmla="*/ 155 w 155"/>
                <a:gd name="T69" fmla="*/ 76 h 146"/>
                <a:gd name="T70" fmla="*/ 154 w 155"/>
                <a:gd name="T71" fmla="*/ 66 h 146"/>
                <a:gd name="T72" fmla="*/ 149 w 155"/>
                <a:gd name="T73" fmla="*/ 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146">
                  <a:moveTo>
                    <a:pt x="149" y="40"/>
                  </a:moveTo>
                  <a:cubicBezTo>
                    <a:pt x="145" y="31"/>
                    <a:pt x="144" y="23"/>
                    <a:pt x="140" y="14"/>
                  </a:cubicBezTo>
                  <a:cubicBezTo>
                    <a:pt x="138" y="11"/>
                    <a:pt x="136" y="5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2" y="0"/>
                    <a:pt x="130" y="1"/>
                    <a:pt x="128" y="2"/>
                  </a:cubicBezTo>
                  <a:cubicBezTo>
                    <a:pt x="123" y="3"/>
                    <a:pt x="118" y="5"/>
                    <a:pt x="113" y="6"/>
                  </a:cubicBezTo>
                  <a:cubicBezTo>
                    <a:pt x="102" y="8"/>
                    <a:pt x="92" y="11"/>
                    <a:pt x="81" y="14"/>
                  </a:cubicBezTo>
                  <a:cubicBezTo>
                    <a:pt x="77" y="15"/>
                    <a:pt x="71" y="16"/>
                    <a:pt x="67" y="17"/>
                  </a:cubicBezTo>
                  <a:cubicBezTo>
                    <a:pt x="62" y="19"/>
                    <a:pt x="62" y="22"/>
                    <a:pt x="58" y="26"/>
                  </a:cubicBezTo>
                  <a:cubicBezTo>
                    <a:pt x="52" y="20"/>
                    <a:pt x="45" y="22"/>
                    <a:pt x="37" y="23"/>
                  </a:cubicBezTo>
                  <a:cubicBezTo>
                    <a:pt x="27" y="25"/>
                    <a:pt x="18" y="29"/>
                    <a:pt x="8" y="32"/>
                  </a:cubicBezTo>
                  <a:cubicBezTo>
                    <a:pt x="5" y="33"/>
                    <a:pt x="3" y="34"/>
                    <a:pt x="1" y="33"/>
                  </a:cubicBezTo>
                  <a:cubicBezTo>
                    <a:pt x="0" y="37"/>
                    <a:pt x="0" y="40"/>
                    <a:pt x="0" y="44"/>
                  </a:cubicBezTo>
                  <a:cubicBezTo>
                    <a:pt x="0" y="55"/>
                    <a:pt x="5" y="65"/>
                    <a:pt x="8" y="75"/>
                  </a:cubicBezTo>
                  <a:cubicBezTo>
                    <a:pt x="11" y="85"/>
                    <a:pt x="10" y="95"/>
                    <a:pt x="14" y="106"/>
                  </a:cubicBezTo>
                  <a:cubicBezTo>
                    <a:pt x="15" y="110"/>
                    <a:pt x="19" y="115"/>
                    <a:pt x="19" y="120"/>
                  </a:cubicBezTo>
                  <a:cubicBezTo>
                    <a:pt x="19" y="127"/>
                    <a:pt x="13" y="127"/>
                    <a:pt x="11" y="132"/>
                  </a:cubicBezTo>
                  <a:cubicBezTo>
                    <a:pt x="8" y="138"/>
                    <a:pt x="12" y="140"/>
                    <a:pt x="15" y="144"/>
                  </a:cubicBezTo>
                  <a:cubicBezTo>
                    <a:pt x="15" y="145"/>
                    <a:pt x="16" y="145"/>
                    <a:pt x="16" y="146"/>
                  </a:cubicBezTo>
                  <a:cubicBezTo>
                    <a:pt x="16" y="145"/>
                    <a:pt x="17" y="145"/>
                    <a:pt x="17" y="145"/>
                  </a:cubicBezTo>
                  <a:cubicBezTo>
                    <a:pt x="21" y="143"/>
                    <a:pt x="26" y="145"/>
                    <a:pt x="29" y="143"/>
                  </a:cubicBezTo>
                  <a:cubicBezTo>
                    <a:pt x="33" y="140"/>
                    <a:pt x="33" y="136"/>
                    <a:pt x="36" y="133"/>
                  </a:cubicBezTo>
                  <a:cubicBezTo>
                    <a:pt x="39" y="130"/>
                    <a:pt x="44" y="131"/>
                    <a:pt x="47" y="129"/>
                  </a:cubicBezTo>
                  <a:cubicBezTo>
                    <a:pt x="48" y="128"/>
                    <a:pt x="49" y="126"/>
                    <a:pt x="50" y="125"/>
                  </a:cubicBezTo>
                  <a:cubicBezTo>
                    <a:pt x="52" y="124"/>
                    <a:pt x="53" y="124"/>
                    <a:pt x="55" y="123"/>
                  </a:cubicBezTo>
                  <a:cubicBezTo>
                    <a:pt x="60" y="121"/>
                    <a:pt x="61" y="118"/>
                    <a:pt x="63" y="113"/>
                  </a:cubicBezTo>
                  <a:cubicBezTo>
                    <a:pt x="64" y="110"/>
                    <a:pt x="65" y="107"/>
                    <a:pt x="69" y="106"/>
                  </a:cubicBezTo>
                  <a:cubicBezTo>
                    <a:pt x="70" y="106"/>
                    <a:pt x="71" y="107"/>
                    <a:pt x="73" y="107"/>
                  </a:cubicBezTo>
                  <a:cubicBezTo>
                    <a:pt x="76" y="108"/>
                    <a:pt x="76" y="107"/>
                    <a:pt x="79" y="106"/>
                  </a:cubicBezTo>
                  <a:cubicBezTo>
                    <a:pt x="83" y="105"/>
                    <a:pt x="87" y="104"/>
                    <a:pt x="91" y="101"/>
                  </a:cubicBezTo>
                  <a:cubicBezTo>
                    <a:pt x="98" y="97"/>
                    <a:pt x="107" y="96"/>
                    <a:pt x="115" y="91"/>
                  </a:cubicBezTo>
                  <a:cubicBezTo>
                    <a:pt x="119" y="89"/>
                    <a:pt x="122" y="90"/>
                    <a:pt x="127" y="89"/>
                  </a:cubicBezTo>
                  <a:cubicBezTo>
                    <a:pt x="130" y="88"/>
                    <a:pt x="133" y="86"/>
                    <a:pt x="137" y="84"/>
                  </a:cubicBezTo>
                  <a:cubicBezTo>
                    <a:pt x="141" y="82"/>
                    <a:pt x="143" y="82"/>
                    <a:pt x="147" y="81"/>
                  </a:cubicBezTo>
                  <a:cubicBezTo>
                    <a:pt x="150" y="80"/>
                    <a:pt x="153" y="77"/>
                    <a:pt x="155" y="76"/>
                  </a:cubicBezTo>
                  <a:cubicBezTo>
                    <a:pt x="155" y="73"/>
                    <a:pt x="154" y="70"/>
                    <a:pt x="154" y="66"/>
                  </a:cubicBezTo>
                  <a:cubicBezTo>
                    <a:pt x="154" y="55"/>
                    <a:pt x="153" y="49"/>
                    <a:pt x="149" y="4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29" name="Freeform 935"/>
            <p:cNvSpPr>
              <a:spLocks/>
            </p:cNvSpPr>
            <p:nvPr/>
          </p:nvSpPr>
          <p:spPr bwMode="auto">
            <a:xfrm>
              <a:off x="8873362" y="918265"/>
              <a:ext cx="503929" cy="440694"/>
            </a:xfrm>
            <a:custGeom>
              <a:avLst/>
              <a:gdLst>
                <a:gd name="T0" fmla="*/ 501 w 501"/>
                <a:gd name="T1" fmla="*/ 396 h 438"/>
                <a:gd name="T2" fmla="*/ 490 w 501"/>
                <a:gd name="T3" fmla="*/ 351 h 438"/>
                <a:gd name="T4" fmla="*/ 483 w 501"/>
                <a:gd name="T5" fmla="*/ 309 h 438"/>
                <a:gd name="T6" fmla="*/ 481 w 501"/>
                <a:gd name="T7" fmla="*/ 287 h 438"/>
                <a:gd name="T8" fmla="*/ 482 w 501"/>
                <a:gd name="T9" fmla="*/ 239 h 438"/>
                <a:gd name="T10" fmla="*/ 480 w 501"/>
                <a:gd name="T11" fmla="*/ 225 h 438"/>
                <a:gd name="T12" fmla="*/ 465 w 501"/>
                <a:gd name="T13" fmla="*/ 161 h 438"/>
                <a:gd name="T14" fmla="*/ 445 w 501"/>
                <a:gd name="T15" fmla="*/ 122 h 438"/>
                <a:gd name="T16" fmla="*/ 435 w 501"/>
                <a:gd name="T17" fmla="*/ 63 h 438"/>
                <a:gd name="T18" fmla="*/ 420 w 501"/>
                <a:gd name="T19" fmla="*/ 8 h 438"/>
                <a:gd name="T20" fmla="*/ 407 w 501"/>
                <a:gd name="T21" fmla="*/ 2 h 438"/>
                <a:gd name="T22" fmla="*/ 373 w 501"/>
                <a:gd name="T23" fmla="*/ 12 h 438"/>
                <a:gd name="T24" fmla="*/ 312 w 501"/>
                <a:gd name="T25" fmla="*/ 27 h 438"/>
                <a:gd name="T26" fmla="*/ 263 w 501"/>
                <a:gd name="T27" fmla="*/ 78 h 438"/>
                <a:gd name="T28" fmla="*/ 250 w 501"/>
                <a:gd name="T29" fmla="*/ 111 h 438"/>
                <a:gd name="T30" fmla="*/ 221 w 501"/>
                <a:gd name="T31" fmla="*/ 148 h 438"/>
                <a:gd name="T32" fmla="*/ 235 w 501"/>
                <a:gd name="T33" fmla="*/ 158 h 438"/>
                <a:gd name="T34" fmla="*/ 231 w 501"/>
                <a:gd name="T35" fmla="*/ 174 h 438"/>
                <a:gd name="T36" fmla="*/ 245 w 501"/>
                <a:gd name="T37" fmla="*/ 196 h 438"/>
                <a:gd name="T38" fmla="*/ 228 w 501"/>
                <a:gd name="T39" fmla="*/ 207 h 438"/>
                <a:gd name="T40" fmla="*/ 205 w 501"/>
                <a:gd name="T41" fmla="*/ 239 h 438"/>
                <a:gd name="T42" fmla="*/ 181 w 501"/>
                <a:gd name="T43" fmla="*/ 247 h 438"/>
                <a:gd name="T44" fmla="*/ 154 w 501"/>
                <a:gd name="T45" fmla="*/ 252 h 438"/>
                <a:gd name="T46" fmla="*/ 131 w 501"/>
                <a:gd name="T47" fmla="*/ 253 h 438"/>
                <a:gd name="T48" fmla="*/ 83 w 501"/>
                <a:gd name="T49" fmla="*/ 258 h 438"/>
                <a:gd name="T50" fmla="*/ 40 w 501"/>
                <a:gd name="T51" fmla="*/ 282 h 438"/>
                <a:gd name="T52" fmla="*/ 47 w 501"/>
                <a:gd name="T53" fmla="*/ 306 h 438"/>
                <a:gd name="T54" fmla="*/ 62 w 501"/>
                <a:gd name="T55" fmla="*/ 318 h 438"/>
                <a:gd name="T56" fmla="*/ 42 w 501"/>
                <a:gd name="T57" fmla="*/ 351 h 438"/>
                <a:gd name="T58" fmla="*/ 11 w 501"/>
                <a:gd name="T59" fmla="*/ 377 h 438"/>
                <a:gd name="T60" fmla="*/ 10 w 501"/>
                <a:gd name="T61" fmla="*/ 415 h 438"/>
                <a:gd name="T62" fmla="*/ 349 w 501"/>
                <a:gd name="T63" fmla="*/ 352 h 438"/>
                <a:gd name="T64" fmla="*/ 390 w 501"/>
                <a:gd name="T65" fmla="*/ 396 h 438"/>
                <a:gd name="T66" fmla="*/ 479 w 501"/>
                <a:gd name="T67" fmla="*/ 436 h 438"/>
                <a:gd name="T68" fmla="*/ 493 w 501"/>
                <a:gd name="T69" fmla="*/ 427 h 438"/>
                <a:gd name="T70" fmla="*/ 497 w 501"/>
                <a:gd name="T71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438">
                  <a:moveTo>
                    <a:pt x="493" y="408"/>
                  </a:moveTo>
                  <a:cubicBezTo>
                    <a:pt x="495" y="403"/>
                    <a:pt x="501" y="403"/>
                    <a:pt x="501" y="396"/>
                  </a:cubicBezTo>
                  <a:cubicBezTo>
                    <a:pt x="501" y="391"/>
                    <a:pt x="497" y="386"/>
                    <a:pt x="496" y="382"/>
                  </a:cubicBezTo>
                  <a:cubicBezTo>
                    <a:pt x="492" y="371"/>
                    <a:pt x="493" y="361"/>
                    <a:pt x="490" y="351"/>
                  </a:cubicBezTo>
                  <a:cubicBezTo>
                    <a:pt x="487" y="341"/>
                    <a:pt x="482" y="331"/>
                    <a:pt x="482" y="320"/>
                  </a:cubicBezTo>
                  <a:cubicBezTo>
                    <a:pt x="482" y="316"/>
                    <a:pt x="482" y="313"/>
                    <a:pt x="483" y="309"/>
                  </a:cubicBezTo>
                  <a:cubicBezTo>
                    <a:pt x="482" y="308"/>
                    <a:pt x="481" y="307"/>
                    <a:pt x="481" y="303"/>
                  </a:cubicBezTo>
                  <a:cubicBezTo>
                    <a:pt x="481" y="298"/>
                    <a:pt x="481" y="292"/>
                    <a:pt x="481" y="287"/>
                  </a:cubicBezTo>
                  <a:cubicBezTo>
                    <a:pt x="481" y="276"/>
                    <a:pt x="482" y="266"/>
                    <a:pt x="482" y="255"/>
                  </a:cubicBezTo>
                  <a:cubicBezTo>
                    <a:pt x="482" y="250"/>
                    <a:pt x="482" y="245"/>
                    <a:pt x="482" y="239"/>
                  </a:cubicBezTo>
                  <a:cubicBezTo>
                    <a:pt x="482" y="234"/>
                    <a:pt x="479" y="230"/>
                    <a:pt x="479" y="225"/>
                  </a:cubicBezTo>
                  <a:cubicBezTo>
                    <a:pt x="479" y="225"/>
                    <a:pt x="480" y="225"/>
                    <a:pt x="480" y="225"/>
                  </a:cubicBezTo>
                  <a:cubicBezTo>
                    <a:pt x="475" y="213"/>
                    <a:pt x="477" y="199"/>
                    <a:pt x="474" y="186"/>
                  </a:cubicBezTo>
                  <a:cubicBezTo>
                    <a:pt x="472" y="177"/>
                    <a:pt x="469" y="169"/>
                    <a:pt x="465" y="161"/>
                  </a:cubicBezTo>
                  <a:cubicBezTo>
                    <a:pt x="462" y="155"/>
                    <a:pt x="456" y="141"/>
                    <a:pt x="452" y="153"/>
                  </a:cubicBezTo>
                  <a:cubicBezTo>
                    <a:pt x="446" y="153"/>
                    <a:pt x="447" y="128"/>
                    <a:pt x="445" y="122"/>
                  </a:cubicBezTo>
                  <a:cubicBezTo>
                    <a:pt x="441" y="111"/>
                    <a:pt x="436" y="104"/>
                    <a:pt x="437" y="92"/>
                  </a:cubicBezTo>
                  <a:cubicBezTo>
                    <a:pt x="438" y="82"/>
                    <a:pt x="441" y="72"/>
                    <a:pt x="435" y="63"/>
                  </a:cubicBezTo>
                  <a:cubicBezTo>
                    <a:pt x="429" y="56"/>
                    <a:pt x="426" y="48"/>
                    <a:pt x="423" y="39"/>
                  </a:cubicBezTo>
                  <a:cubicBezTo>
                    <a:pt x="419" y="29"/>
                    <a:pt x="422" y="18"/>
                    <a:pt x="420" y="8"/>
                  </a:cubicBezTo>
                  <a:cubicBezTo>
                    <a:pt x="419" y="6"/>
                    <a:pt x="418" y="3"/>
                    <a:pt x="417" y="0"/>
                  </a:cubicBezTo>
                  <a:cubicBezTo>
                    <a:pt x="414" y="1"/>
                    <a:pt x="411" y="2"/>
                    <a:pt x="407" y="2"/>
                  </a:cubicBezTo>
                  <a:cubicBezTo>
                    <a:pt x="402" y="4"/>
                    <a:pt x="396" y="4"/>
                    <a:pt x="391" y="6"/>
                  </a:cubicBezTo>
                  <a:cubicBezTo>
                    <a:pt x="385" y="8"/>
                    <a:pt x="380" y="11"/>
                    <a:pt x="373" y="12"/>
                  </a:cubicBezTo>
                  <a:cubicBezTo>
                    <a:pt x="362" y="15"/>
                    <a:pt x="351" y="15"/>
                    <a:pt x="340" y="18"/>
                  </a:cubicBezTo>
                  <a:cubicBezTo>
                    <a:pt x="330" y="21"/>
                    <a:pt x="321" y="24"/>
                    <a:pt x="312" y="27"/>
                  </a:cubicBezTo>
                  <a:cubicBezTo>
                    <a:pt x="302" y="31"/>
                    <a:pt x="294" y="38"/>
                    <a:pt x="286" y="44"/>
                  </a:cubicBezTo>
                  <a:cubicBezTo>
                    <a:pt x="273" y="52"/>
                    <a:pt x="270" y="65"/>
                    <a:pt x="263" y="78"/>
                  </a:cubicBezTo>
                  <a:cubicBezTo>
                    <a:pt x="259" y="84"/>
                    <a:pt x="257" y="90"/>
                    <a:pt x="254" y="96"/>
                  </a:cubicBezTo>
                  <a:cubicBezTo>
                    <a:pt x="253" y="101"/>
                    <a:pt x="252" y="106"/>
                    <a:pt x="250" y="111"/>
                  </a:cubicBezTo>
                  <a:cubicBezTo>
                    <a:pt x="247" y="116"/>
                    <a:pt x="244" y="119"/>
                    <a:pt x="240" y="124"/>
                  </a:cubicBezTo>
                  <a:cubicBezTo>
                    <a:pt x="234" y="131"/>
                    <a:pt x="224" y="139"/>
                    <a:pt x="221" y="148"/>
                  </a:cubicBezTo>
                  <a:cubicBezTo>
                    <a:pt x="220" y="152"/>
                    <a:pt x="221" y="156"/>
                    <a:pt x="224" y="159"/>
                  </a:cubicBezTo>
                  <a:cubicBezTo>
                    <a:pt x="228" y="162"/>
                    <a:pt x="231" y="158"/>
                    <a:pt x="235" y="158"/>
                  </a:cubicBezTo>
                  <a:cubicBezTo>
                    <a:pt x="239" y="158"/>
                    <a:pt x="242" y="162"/>
                    <a:pt x="241" y="166"/>
                  </a:cubicBezTo>
                  <a:cubicBezTo>
                    <a:pt x="240" y="172"/>
                    <a:pt x="233" y="170"/>
                    <a:pt x="231" y="174"/>
                  </a:cubicBezTo>
                  <a:cubicBezTo>
                    <a:pt x="230" y="178"/>
                    <a:pt x="237" y="181"/>
                    <a:pt x="240" y="184"/>
                  </a:cubicBezTo>
                  <a:cubicBezTo>
                    <a:pt x="243" y="187"/>
                    <a:pt x="244" y="192"/>
                    <a:pt x="245" y="196"/>
                  </a:cubicBezTo>
                  <a:cubicBezTo>
                    <a:pt x="245" y="201"/>
                    <a:pt x="244" y="204"/>
                    <a:pt x="240" y="207"/>
                  </a:cubicBezTo>
                  <a:cubicBezTo>
                    <a:pt x="235" y="210"/>
                    <a:pt x="232" y="207"/>
                    <a:pt x="228" y="207"/>
                  </a:cubicBezTo>
                  <a:cubicBezTo>
                    <a:pt x="222" y="209"/>
                    <a:pt x="218" y="224"/>
                    <a:pt x="214" y="229"/>
                  </a:cubicBezTo>
                  <a:cubicBezTo>
                    <a:pt x="211" y="232"/>
                    <a:pt x="208" y="236"/>
                    <a:pt x="205" y="239"/>
                  </a:cubicBezTo>
                  <a:cubicBezTo>
                    <a:pt x="202" y="242"/>
                    <a:pt x="198" y="242"/>
                    <a:pt x="193" y="243"/>
                  </a:cubicBezTo>
                  <a:cubicBezTo>
                    <a:pt x="189" y="245"/>
                    <a:pt x="185" y="247"/>
                    <a:pt x="181" y="247"/>
                  </a:cubicBezTo>
                  <a:cubicBezTo>
                    <a:pt x="176" y="246"/>
                    <a:pt x="173" y="243"/>
                    <a:pt x="168" y="245"/>
                  </a:cubicBezTo>
                  <a:cubicBezTo>
                    <a:pt x="163" y="246"/>
                    <a:pt x="158" y="249"/>
                    <a:pt x="154" y="252"/>
                  </a:cubicBezTo>
                  <a:cubicBezTo>
                    <a:pt x="150" y="255"/>
                    <a:pt x="148" y="258"/>
                    <a:pt x="143" y="257"/>
                  </a:cubicBezTo>
                  <a:cubicBezTo>
                    <a:pt x="138" y="257"/>
                    <a:pt x="135" y="254"/>
                    <a:pt x="131" y="253"/>
                  </a:cubicBezTo>
                  <a:cubicBezTo>
                    <a:pt x="126" y="252"/>
                    <a:pt x="120" y="251"/>
                    <a:pt x="116" y="251"/>
                  </a:cubicBezTo>
                  <a:cubicBezTo>
                    <a:pt x="105" y="252"/>
                    <a:pt x="94" y="258"/>
                    <a:pt x="83" y="258"/>
                  </a:cubicBezTo>
                  <a:cubicBezTo>
                    <a:pt x="72" y="259"/>
                    <a:pt x="64" y="260"/>
                    <a:pt x="55" y="264"/>
                  </a:cubicBezTo>
                  <a:cubicBezTo>
                    <a:pt x="45" y="268"/>
                    <a:pt x="40" y="271"/>
                    <a:pt x="40" y="282"/>
                  </a:cubicBezTo>
                  <a:cubicBezTo>
                    <a:pt x="40" y="288"/>
                    <a:pt x="43" y="290"/>
                    <a:pt x="44" y="295"/>
                  </a:cubicBezTo>
                  <a:cubicBezTo>
                    <a:pt x="45" y="299"/>
                    <a:pt x="45" y="303"/>
                    <a:pt x="47" y="306"/>
                  </a:cubicBezTo>
                  <a:cubicBezTo>
                    <a:pt x="50" y="313"/>
                    <a:pt x="51" y="308"/>
                    <a:pt x="55" y="308"/>
                  </a:cubicBezTo>
                  <a:cubicBezTo>
                    <a:pt x="59" y="309"/>
                    <a:pt x="62" y="315"/>
                    <a:pt x="62" y="318"/>
                  </a:cubicBezTo>
                  <a:cubicBezTo>
                    <a:pt x="61" y="326"/>
                    <a:pt x="53" y="333"/>
                    <a:pt x="50" y="340"/>
                  </a:cubicBezTo>
                  <a:cubicBezTo>
                    <a:pt x="48" y="346"/>
                    <a:pt x="46" y="347"/>
                    <a:pt x="42" y="351"/>
                  </a:cubicBezTo>
                  <a:cubicBezTo>
                    <a:pt x="39" y="354"/>
                    <a:pt x="37" y="358"/>
                    <a:pt x="34" y="360"/>
                  </a:cubicBezTo>
                  <a:cubicBezTo>
                    <a:pt x="27" y="367"/>
                    <a:pt x="17" y="369"/>
                    <a:pt x="11" y="377"/>
                  </a:cubicBezTo>
                  <a:cubicBezTo>
                    <a:pt x="7" y="383"/>
                    <a:pt x="6" y="388"/>
                    <a:pt x="0" y="392"/>
                  </a:cubicBezTo>
                  <a:cubicBezTo>
                    <a:pt x="2" y="402"/>
                    <a:pt x="7" y="415"/>
                    <a:pt x="10" y="415"/>
                  </a:cubicBezTo>
                  <a:cubicBezTo>
                    <a:pt x="14" y="414"/>
                    <a:pt x="157" y="388"/>
                    <a:pt x="178" y="384"/>
                  </a:cubicBezTo>
                  <a:cubicBezTo>
                    <a:pt x="199" y="379"/>
                    <a:pt x="339" y="344"/>
                    <a:pt x="349" y="352"/>
                  </a:cubicBezTo>
                  <a:cubicBezTo>
                    <a:pt x="358" y="359"/>
                    <a:pt x="377" y="367"/>
                    <a:pt x="377" y="375"/>
                  </a:cubicBezTo>
                  <a:cubicBezTo>
                    <a:pt x="378" y="383"/>
                    <a:pt x="382" y="392"/>
                    <a:pt x="390" y="396"/>
                  </a:cubicBezTo>
                  <a:cubicBezTo>
                    <a:pt x="397" y="400"/>
                    <a:pt x="475" y="425"/>
                    <a:pt x="475" y="425"/>
                  </a:cubicBezTo>
                  <a:cubicBezTo>
                    <a:pt x="479" y="436"/>
                    <a:pt x="479" y="436"/>
                    <a:pt x="479" y="436"/>
                  </a:cubicBezTo>
                  <a:cubicBezTo>
                    <a:pt x="482" y="436"/>
                    <a:pt x="482" y="438"/>
                    <a:pt x="485" y="436"/>
                  </a:cubicBezTo>
                  <a:cubicBezTo>
                    <a:pt x="488" y="434"/>
                    <a:pt x="491" y="430"/>
                    <a:pt x="493" y="427"/>
                  </a:cubicBezTo>
                  <a:cubicBezTo>
                    <a:pt x="495" y="425"/>
                    <a:pt x="496" y="423"/>
                    <a:pt x="498" y="422"/>
                  </a:cubicBezTo>
                  <a:cubicBezTo>
                    <a:pt x="498" y="421"/>
                    <a:pt x="497" y="421"/>
                    <a:pt x="497" y="420"/>
                  </a:cubicBezTo>
                  <a:cubicBezTo>
                    <a:pt x="494" y="416"/>
                    <a:pt x="490" y="414"/>
                    <a:pt x="493" y="40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0" name="Freeform 936"/>
            <p:cNvSpPr>
              <a:spLocks/>
            </p:cNvSpPr>
            <p:nvPr/>
          </p:nvSpPr>
          <p:spPr bwMode="auto">
            <a:xfrm>
              <a:off x="9265415" y="1323937"/>
              <a:ext cx="100202" cy="227643"/>
            </a:xfrm>
            <a:custGeom>
              <a:avLst/>
              <a:gdLst>
                <a:gd name="T0" fmla="*/ 25 w 100"/>
                <a:gd name="T1" fmla="*/ 14 h 226"/>
                <a:gd name="T2" fmla="*/ 18 w 100"/>
                <a:gd name="T3" fmla="*/ 23 h 226"/>
                <a:gd name="T4" fmla="*/ 11 w 100"/>
                <a:gd name="T5" fmla="*/ 35 h 226"/>
                <a:gd name="T6" fmla="*/ 11 w 100"/>
                <a:gd name="T7" fmla="*/ 97 h 226"/>
                <a:gd name="T8" fmla="*/ 36 w 100"/>
                <a:gd name="T9" fmla="*/ 143 h 226"/>
                <a:gd name="T10" fmla="*/ 14 w 100"/>
                <a:gd name="T11" fmla="*/ 185 h 226"/>
                <a:gd name="T12" fmla="*/ 22 w 100"/>
                <a:gd name="T13" fmla="*/ 195 h 226"/>
                <a:gd name="T14" fmla="*/ 23 w 100"/>
                <a:gd name="T15" fmla="*/ 195 h 226"/>
                <a:gd name="T16" fmla="*/ 43 w 100"/>
                <a:gd name="T17" fmla="*/ 204 h 226"/>
                <a:gd name="T18" fmla="*/ 48 w 100"/>
                <a:gd name="T19" fmla="*/ 202 h 226"/>
                <a:gd name="T20" fmla="*/ 54 w 100"/>
                <a:gd name="T21" fmla="*/ 203 h 226"/>
                <a:gd name="T22" fmla="*/ 61 w 100"/>
                <a:gd name="T23" fmla="*/ 208 h 226"/>
                <a:gd name="T24" fmla="*/ 58 w 100"/>
                <a:gd name="T25" fmla="*/ 221 h 226"/>
                <a:gd name="T26" fmla="*/ 68 w 100"/>
                <a:gd name="T27" fmla="*/ 212 h 226"/>
                <a:gd name="T28" fmla="*/ 70 w 100"/>
                <a:gd name="T29" fmla="*/ 199 h 226"/>
                <a:gd name="T30" fmla="*/ 77 w 100"/>
                <a:gd name="T31" fmla="*/ 189 h 226"/>
                <a:gd name="T32" fmla="*/ 74 w 100"/>
                <a:gd name="T33" fmla="*/ 182 h 226"/>
                <a:gd name="T34" fmla="*/ 82 w 100"/>
                <a:gd name="T35" fmla="*/ 176 h 226"/>
                <a:gd name="T36" fmla="*/ 87 w 100"/>
                <a:gd name="T37" fmla="*/ 167 h 226"/>
                <a:gd name="T38" fmla="*/ 89 w 100"/>
                <a:gd name="T39" fmla="*/ 157 h 226"/>
                <a:gd name="T40" fmla="*/ 93 w 100"/>
                <a:gd name="T41" fmla="*/ 153 h 226"/>
                <a:gd name="T42" fmla="*/ 94 w 100"/>
                <a:gd name="T43" fmla="*/ 147 h 226"/>
                <a:gd name="T44" fmla="*/ 96 w 100"/>
                <a:gd name="T45" fmla="*/ 135 h 226"/>
                <a:gd name="T46" fmla="*/ 97 w 100"/>
                <a:gd name="T47" fmla="*/ 123 h 226"/>
                <a:gd name="T48" fmla="*/ 100 w 100"/>
                <a:gd name="T49" fmla="*/ 111 h 226"/>
                <a:gd name="T50" fmla="*/ 100 w 100"/>
                <a:gd name="T51" fmla="*/ 99 h 226"/>
                <a:gd name="T52" fmla="*/ 89 w 100"/>
                <a:gd name="T53" fmla="*/ 75 h 226"/>
                <a:gd name="T54" fmla="*/ 70 w 100"/>
                <a:gd name="T55" fmla="*/ 71 h 226"/>
                <a:gd name="T56" fmla="*/ 74 w 100"/>
                <a:gd name="T57" fmla="*/ 62 h 226"/>
                <a:gd name="T58" fmla="*/ 77 w 100"/>
                <a:gd name="T59" fmla="*/ 53 h 226"/>
                <a:gd name="T60" fmla="*/ 87 w 100"/>
                <a:gd name="T61" fmla="*/ 34 h 226"/>
                <a:gd name="T62" fmla="*/ 90 w 100"/>
                <a:gd name="T63" fmla="*/ 33 h 226"/>
                <a:gd name="T64" fmla="*/ 90 w 100"/>
                <a:gd name="T65" fmla="*/ 33 h 226"/>
                <a:gd name="T66" fmla="*/ 86 w 100"/>
                <a:gd name="T67" fmla="*/ 22 h 226"/>
                <a:gd name="T68" fmla="*/ 21 w 100"/>
                <a:gd name="T69" fmla="*/ 0 h 226"/>
                <a:gd name="T70" fmla="*/ 21 w 100"/>
                <a:gd name="T71" fmla="*/ 0 h 226"/>
                <a:gd name="T72" fmla="*/ 25 w 100"/>
                <a:gd name="T73" fmla="*/ 1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226">
                  <a:moveTo>
                    <a:pt x="25" y="14"/>
                  </a:moveTo>
                  <a:cubicBezTo>
                    <a:pt x="25" y="19"/>
                    <a:pt x="21" y="20"/>
                    <a:pt x="18" y="23"/>
                  </a:cubicBezTo>
                  <a:cubicBezTo>
                    <a:pt x="14" y="27"/>
                    <a:pt x="12" y="30"/>
                    <a:pt x="11" y="35"/>
                  </a:cubicBezTo>
                  <a:cubicBezTo>
                    <a:pt x="5" y="55"/>
                    <a:pt x="2" y="77"/>
                    <a:pt x="11" y="97"/>
                  </a:cubicBezTo>
                  <a:cubicBezTo>
                    <a:pt x="19" y="112"/>
                    <a:pt x="53" y="121"/>
                    <a:pt x="36" y="143"/>
                  </a:cubicBezTo>
                  <a:cubicBezTo>
                    <a:pt x="25" y="157"/>
                    <a:pt x="0" y="165"/>
                    <a:pt x="14" y="185"/>
                  </a:cubicBezTo>
                  <a:cubicBezTo>
                    <a:pt x="16" y="188"/>
                    <a:pt x="19" y="191"/>
                    <a:pt x="22" y="195"/>
                  </a:cubicBezTo>
                  <a:cubicBezTo>
                    <a:pt x="22" y="195"/>
                    <a:pt x="22" y="195"/>
                    <a:pt x="23" y="195"/>
                  </a:cubicBezTo>
                  <a:cubicBezTo>
                    <a:pt x="32" y="193"/>
                    <a:pt x="36" y="206"/>
                    <a:pt x="43" y="204"/>
                  </a:cubicBezTo>
                  <a:cubicBezTo>
                    <a:pt x="45" y="204"/>
                    <a:pt x="45" y="202"/>
                    <a:pt x="48" y="202"/>
                  </a:cubicBezTo>
                  <a:cubicBezTo>
                    <a:pt x="50" y="202"/>
                    <a:pt x="52" y="203"/>
                    <a:pt x="54" y="203"/>
                  </a:cubicBezTo>
                  <a:cubicBezTo>
                    <a:pt x="58" y="203"/>
                    <a:pt x="61" y="200"/>
                    <a:pt x="61" y="208"/>
                  </a:cubicBezTo>
                  <a:cubicBezTo>
                    <a:pt x="61" y="210"/>
                    <a:pt x="56" y="218"/>
                    <a:pt x="58" y="221"/>
                  </a:cubicBezTo>
                  <a:cubicBezTo>
                    <a:pt x="62" y="226"/>
                    <a:pt x="67" y="215"/>
                    <a:pt x="68" y="212"/>
                  </a:cubicBezTo>
                  <a:cubicBezTo>
                    <a:pt x="69" y="208"/>
                    <a:pt x="68" y="203"/>
                    <a:pt x="70" y="199"/>
                  </a:cubicBezTo>
                  <a:cubicBezTo>
                    <a:pt x="72" y="195"/>
                    <a:pt x="76" y="193"/>
                    <a:pt x="77" y="189"/>
                  </a:cubicBezTo>
                  <a:cubicBezTo>
                    <a:pt x="77" y="186"/>
                    <a:pt x="76" y="185"/>
                    <a:pt x="74" y="182"/>
                  </a:cubicBezTo>
                  <a:cubicBezTo>
                    <a:pt x="76" y="179"/>
                    <a:pt x="80" y="181"/>
                    <a:pt x="82" y="176"/>
                  </a:cubicBezTo>
                  <a:cubicBezTo>
                    <a:pt x="84" y="174"/>
                    <a:pt x="85" y="170"/>
                    <a:pt x="87" y="167"/>
                  </a:cubicBezTo>
                  <a:cubicBezTo>
                    <a:pt x="88" y="162"/>
                    <a:pt x="87" y="160"/>
                    <a:pt x="89" y="157"/>
                  </a:cubicBezTo>
                  <a:cubicBezTo>
                    <a:pt x="90" y="156"/>
                    <a:pt x="92" y="156"/>
                    <a:pt x="93" y="153"/>
                  </a:cubicBezTo>
                  <a:cubicBezTo>
                    <a:pt x="94" y="152"/>
                    <a:pt x="93" y="149"/>
                    <a:pt x="94" y="147"/>
                  </a:cubicBezTo>
                  <a:cubicBezTo>
                    <a:pt x="94" y="143"/>
                    <a:pt x="96" y="139"/>
                    <a:pt x="96" y="135"/>
                  </a:cubicBezTo>
                  <a:cubicBezTo>
                    <a:pt x="97" y="131"/>
                    <a:pt x="97" y="127"/>
                    <a:pt x="97" y="123"/>
                  </a:cubicBezTo>
                  <a:cubicBezTo>
                    <a:pt x="98" y="118"/>
                    <a:pt x="100" y="116"/>
                    <a:pt x="100" y="111"/>
                  </a:cubicBezTo>
                  <a:cubicBezTo>
                    <a:pt x="99" y="107"/>
                    <a:pt x="100" y="103"/>
                    <a:pt x="100" y="99"/>
                  </a:cubicBezTo>
                  <a:cubicBezTo>
                    <a:pt x="100" y="91"/>
                    <a:pt x="100" y="75"/>
                    <a:pt x="89" y="75"/>
                  </a:cubicBezTo>
                  <a:cubicBezTo>
                    <a:pt x="83" y="75"/>
                    <a:pt x="70" y="81"/>
                    <a:pt x="70" y="71"/>
                  </a:cubicBezTo>
                  <a:cubicBezTo>
                    <a:pt x="70" y="68"/>
                    <a:pt x="73" y="65"/>
                    <a:pt x="74" y="62"/>
                  </a:cubicBezTo>
                  <a:cubicBezTo>
                    <a:pt x="75" y="59"/>
                    <a:pt x="75" y="56"/>
                    <a:pt x="77" y="53"/>
                  </a:cubicBezTo>
                  <a:cubicBezTo>
                    <a:pt x="81" y="46"/>
                    <a:pt x="84" y="41"/>
                    <a:pt x="87" y="34"/>
                  </a:cubicBezTo>
                  <a:cubicBezTo>
                    <a:pt x="87" y="33"/>
                    <a:pt x="89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22"/>
                    <a:pt x="46" y="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6" y="9"/>
                    <a:pt x="25" y="1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1" name="Freeform 937"/>
            <p:cNvSpPr>
              <a:spLocks/>
            </p:cNvSpPr>
            <p:nvPr/>
          </p:nvSpPr>
          <p:spPr bwMode="auto">
            <a:xfrm>
              <a:off x="8821802" y="1264594"/>
              <a:ext cx="496146" cy="311306"/>
            </a:xfrm>
            <a:custGeom>
              <a:avLst/>
              <a:gdLst>
                <a:gd name="T0" fmla="*/ 442 w 493"/>
                <a:gd name="T1" fmla="*/ 246 h 310"/>
                <a:gd name="T2" fmla="*/ 450 w 493"/>
                <a:gd name="T3" fmla="*/ 237 h 310"/>
                <a:gd name="T4" fmla="*/ 476 w 493"/>
                <a:gd name="T5" fmla="*/ 202 h 310"/>
                <a:gd name="T6" fmla="*/ 451 w 493"/>
                <a:gd name="T7" fmla="*/ 156 h 310"/>
                <a:gd name="T8" fmla="*/ 451 w 493"/>
                <a:gd name="T9" fmla="*/ 94 h 310"/>
                <a:gd name="T10" fmla="*/ 458 w 493"/>
                <a:gd name="T11" fmla="*/ 82 h 310"/>
                <a:gd name="T12" fmla="*/ 465 w 493"/>
                <a:gd name="T13" fmla="*/ 73 h 310"/>
                <a:gd name="T14" fmla="*/ 461 w 493"/>
                <a:gd name="T15" fmla="*/ 59 h 310"/>
                <a:gd name="T16" fmla="*/ 461 w 493"/>
                <a:gd name="T17" fmla="*/ 59 h 310"/>
                <a:gd name="T18" fmla="*/ 441 w 493"/>
                <a:gd name="T19" fmla="*/ 52 h 310"/>
                <a:gd name="T20" fmla="*/ 428 w 493"/>
                <a:gd name="T21" fmla="*/ 31 h 310"/>
                <a:gd name="T22" fmla="*/ 400 w 493"/>
                <a:gd name="T23" fmla="*/ 8 h 310"/>
                <a:gd name="T24" fmla="*/ 229 w 493"/>
                <a:gd name="T25" fmla="*/ 40 h 310"/>
                <a:gd name="T26" fmla="*/ 61 w 493"/>
                <a:gd name="T27" fmla="*/ 71 h 310"/>
                <a:gd name="T28" fmla="*/ 51 w 493"/>
                <a:gd name="T29" fmla="*/ 48 h 310"/>
                <a:gd name="T30" fmla="*/ 50 w 493"/>
                <a:gd name="T31" fmla="*/ 49 h 310"/>
                <a:gd name="T32" fmla="*/ 33 w 493"/>
                <a:gd name="T33" fmla="*/ 64 h 310"/>
                <a:gd name="T34" fmla="*/ 21 w 493"/>
                <a:gd name="T35" fmla="*/ 72 h 310"/>
                <a:gd name="T36" fmla="*/ 11 w 493"/>
                <a:gd name="T37" fmla="*/ 80 h 310"/>
                <a:gd name="T38" fmla="*/ 0 w 493"/>
                <a:gd name="T39" fmla="*/ 80 h 310"/>
                <a:gd name="T40" fmla="*/ 34 w 493"/>
                <a:gd name="T41" fmla="*/ 310 h 310"/>
                <a:gd name="T42" fmla="*/ 442 w 493"/>
                <a:gd name="T43" fmla="*/ 2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310">
                  <a:moveTo>
                    <a:pt x="442" y="246"/>
                  </a:moveTo>
                  <a:cubicBezTo>
                    <a:pt x="450" y="237"/>
                    <a:pt x="450" y="237"/>
                    <a:pt x="450" y="237"/>
                  </a:cubicBezTo>
                  <a:cubicBezTo>
                    <a:pt x="446" y="221"/>
                    <a:pt x="466" y="214"/>
                    <a:pt x="476" y="202"/>
                  </a:cubicBezTo>
                  <a:cubicBezTo>
                    <a:pt x="493" y="180"/>
                    <a:pt x="459" y="171"/>
                    <a:pt x="451" y="156"/>
                  </a:cubicBezTo>
                  <a:cubicBezTo>
                    <a:pt x="442" y="136"/>
                    <a:pt x="445" y="114"/>
                    <a:pt x="451" y="94"/>
                  </a:cubicBezTo>
                  <a:cubicBezTo>
                    <a:pt x="452" y="89"/>
                    <a:pt x="454" y="86"/>
                    <a:pt x="458" y="82"/>
                  </a:cubicBezTo>
                  <a:cubicBezTo>
                    <a:pt x="461" y="79"/>
                    <a:pt x="465" y="78"/>
                    <a:pt x="465" y="73"/>
                  </a:cubicBezTo>
                  <a:cubicBezTo>
                    <a:pt x="466" y="68"/>
                    <a:pt x="461" y="64"/>
                    <a:pt x="461" y="59"/>
                  </a:cubicBezTo>
                  <a:cubicBezTo>
                    <a:pt x="461" y="59"/>
                    <a:pt x="461" y="59"/>
                    <a:pt x="461" y="59"/>
                  </a:cubicBezTo>
                  <a:cubicBezTo>
                    <a:pt x="451" y="56"/>
                    <a:pt x="443" y="53"/>
                    <a:pt x="441" y="52"/>
                  </a:cubicBezTo>
                  <a:cubicBezTo>
                    <a:pt x="433" y="48"/>
                    <a:pt x="429" y="39"/>
                    <a:pt x="428" y="31"/>
                  </a:cubicBezTo>
                  <a:cubicBezTo>
                    <a:pt x="428" y="23"/>
                    <a:pt x="409" y="15"/>
                    <a:pt x="400" y="8"/>
                  </a:cubicBezTo>
                  <a:cubicBezTo>
                    <a:pt x="390" y="0"/>
                    <a:pt x="250" y="35"/>
                    <a:pt x="229" y="40"/>
                  </a:cubicBezTo>
                  <a:cubicBezTo>
                    <a:pt x="208" y="44"/>
                    <a:pt x="65" y="70"/>
                    <a:pt x="61" y="71"/>
                  </a:cubicBezTo>
                  <a:cubicBezTo>
                    <a:pt x="58" y="71"/>
                    <a:pt x="53" y="58"/>
                    <a:pt x="51" y="48"/>
                  </a:cubicBezTo>
                  <a:cubicBezTo>
                    <a:pt x="50" y="48"/>
                    <a:pt x="50" y="49"/>
                    <a:pt x="50" y="49"/>
                  </a:cubicBezTo>
                  <a:cubicBezTo>
                    <a:pt x="43" y="53"/>
                    <a:pt x="39" y="59"/>
                    <a:pt x="33" y="64"/>
                  </a:cubicBezTo>
                  <a:cubicBezTo>
                    <a:pt x="29" y="68"/>
                    <a:pt x="25" y="69"/>
                    <a:pt x="21" y="72"/>
                  </a:cubicBezTo>
                  <a:cubicBezTo>
                    <a:pt x="17" y="75"/>
                    <a:pt x="15" y="78"/>
                    <a:pt x="11" y="80"/>
                  </a:cubicBezTo>
                  <a:cubicBezTo>
                    <a:pt x="6" y="82"/>
                    <a:pt x="3" y="81"/>
                    <a:pt x="0" y="80"/>
                  </a:cubicBezTo>
                  <a:cubicBezTo>
                    <a:pt x="5" y="134"/>
                    <a:pt x="34" y="310"/>
                    <a:pt x="34" y="310"/>
                  </a:cubicBezTo>
                  <a:lnTo>
                    <a:pt x="442" y="246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2" name="Freeform 938"/>
            <p:cNvSpPr>
              <a:spLocks/>
            </p:cNvSpPr>
            <p:nvPr/>
          </p:nvSpPr>
          <p:spPr bwMode="auto">
            <a:xfrm>
              <a:off x="9267361" y="1502938"/>
              <a:ext cx="101175" cy="154681"/>
            </a:xfrm>
            <a:custGeom>
              <a:avLst/>
              <a:gdLst>
                <a:gd name="T0" fmla="*/ 100 w 101"/>
                <a:gd name="T1" fmla="*/ 142 h 154"/>
                <a:gd name="T2" fmla="*/ 99 w 101"/>
                <a:gd name="T3" fmla="*/ 138 h 154"/>
                <a:gd name="T4" fmla="*/ 101 w 101"/>
                <a:gd name="T5" fmla="*/ 131 h 154"/>
                <a:gd name="T6" fmla="*/ 92 w 101"/>
                <a:gd name="T7" fmla="*/ 128 h 154"/>
                <a:gd name="T8" fmla="*/ 80 w 101"/>
                <a:gd name="T9" fmla="*/ 131 h 154"/>
                <a:gd name="T10" fmla="*/ 85 w 101"/>
                <a:gd name="T11" fmla="*/ 123 h 154"/>
                <a:gd name="T12" fmla="*/ 86 w 101"/>
                <a:gd name="T13" fmla="*/ 116 h 154"/>
                <a:gd name="T14" fmla="*/ 90 w 101"/>
                <a:gd name="T15" fmla="*/ 104 h 154"/>
                <a:gd name="T16" fmla="*/ 83 w 101"/>
                <a:gd name="T17" fmla="*/ 102 h 154"/>
                <a:gd name="T18" fmla="*/ 75 w 101"/>
                <a:gd name="T19" fmla="*/ 99 h 154"/>
                <a:gd name="T20" fmla="*/ 65 w 101"/>
                <a:gd name="T21" fmla="*/ 96 h 154"/>
                <a:gd name="T22" fmla="*/ 64 w 101"/>
                <a:gd name="T23" fmla="*/ 88 h 154"/>
                <a:gd name="T24" fmla="*/ 51 w 101"/>
                <a:gd name="T25" fmla="*/ 74 h 154"/>
                <a:gd name="T26" fmla="*/ 50 w 101"/>
                <a:gd name="T27" fmla="*/ 62 h 154"/>
                <a:gd name="T28" fmla="*/ 47 w 101"/>
                <a:gd name="T29" fmla="*/ 57 h 154"/>
                <a:gd name="T30" fmla="*/ 46 w 101"/>
                <a:gd name="T31" fmla="*/ 52 h 154"/>
                <a:gd name="T32" fmla="*/ 36 w 101"/>
                <a:gd name="T33" fmla="*/ 47 h 154"/>
                <a:gd name="T34" fmla="*/ 26 w 101"/>
                <a:gd name="T35" fmla="*/ 38 h 154"/>
                <a:gd name="T36" fmla="*/ 24 w 101"/>
                <a:gd name="T37" fmla="*/ 28 h 154"/>
                <a:gd name="T38" fmla="*/ 17 w 101"/>
                <a:gd name="T39" fmla="*/ 22 h 154"/>
                <a:gd name="T40" fmla="*/ 20 w 101"/>
                <a:gd name="T41" fmla="*/ 17 h 154"/>
                <a:gd name="T42" fmla="*/ 12 w 101"/>
                <a:gd name="T43" fmla="*/ 7 h 154"/>
                <a:gd name="T44" fmla="*/ 8 w 101"/>
                <a:gd name="T45" fmla="*/ 0 h 154"/>
                <a:gd name="T46" fmla="*/ 0 w 101"/>
                <a:gd name="T47" fmla="*/ 8 h 154"/>
                <a:gd name="T48" fmla="*/ 42 w 101"/>
                <a:gd name="T49" fmla="*/ 154 h 154"/>
                <a:gd name="T50" fmla="*/ 100 w 101"/>
                <a:gd name="T51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154">
                  <a:moveTo>
                    <a:pt x="100" y="142"/>
                  </a:moveTo>
                  <a:cubicBezTo>
                    <a:pt x="99" y="141"/>
                    <a:pt x="98" y="140"/>
                    <a:pt x="99" y="138"/>
                  </a:cubicBezTo>
                  <a:cubicBezTo>
                    <a:pt x="99" y="136"/>
                    <a:pt x="101" y="134"/>
                    <a:pt x="101" y="131"/>
                  </a:cubicBezTo>
                  <a:cubicBezTo>
                    <a:pt x="101" y="126"/>
                    <a:pt x="97" y="127"/>
                    <a:pt x="92" y="128"/>
                  </a:cubicBezTo>
                  <a:cubicBezTo>
                    <a:pt x="89" y="129"/>
                    <a:pt x="84" y="133"/>
                    <a:pt x="80" y="131"/>
                  </a:cubicBezTo>
                  <a:cubicBezTo>
                    <a:pt x="74" y="128"/>
                    <a:pt x="82" y="124"/>
                    <a:pt x="85" y="123"/>
                  </a:cubicBezTo>
                  <a:cubicBezTo>
                    <a:pt x="90" y="121"/>
                    <a:pt x="94" y="118"/>
                    <a:pt x="86" y="116"/>
                  </a:cubicBezTo>
                  <a:cubicBezTo>
                    <a:pt x="84" y="109"/>
                    <a:pt x="101" y="113"/>
                    <a:pt x="90" y="104"/>
                  </a:cubicBezTo>
                  <a:cubicBezTo>
                    <a:pt x="87" y="101"/>
                    <a:pt x="87" y="103"/>
                    <a:pt x="83" y="102"/>
                  </a:cubicBezTo>
                  <a:cubicBezTo>
                    <a:pt x="79" y="102"/>
                    <a:pt x="78" y="100"/>
                    <a:pt x="75" y="99"/>
                  </a:cubicBezTo>
                  <a:cubicBezTo>
                    <a:pt x="72" y="98"/>
                    <a:pt x="68" y="98"/>
                    <a:pt x="65" y="96"/>
                  </a:cubicBezTo>
                  <a:cubicBezTo>
                    <a:pt x="62" y="92"/>
                    <a:pt x="65" y="91"/>
                    <a:pt x="64" y="88"/>
                  </a:cubicBezTo>
                  <a:cubicBezTo>
                    <a:pt x="63" y="80"/>
                    <a:pt x="54" y="81"/>
                    <a:pt x="51" y="74"/>
                  </a:cubicBezTo>
                  <a:cubicBezTo>
                    <a:pt x="50" y="71"/>
                    <a:pt x="52" y="66"/>
                    <a:pt x="50" y="62"/>
                  </a:cubicBezTo>
                  <a:cubicBezTo>
                    <a:pt x="50" y="60"/>
                    <a:pt x="48" y="59"/>
                    <a:pt x="47" y="57"/>
                  </a:cubicBezTo>
                  <a:cubicBezTo>
                    <a:pt x="47" y="56"/>
                    <a:pt x="46" y="53"/>
                    <a:pt x="46" y="52"/>
                  </a:cubicBezTo>
                  <a:cubicBezTo>
                    <a:pt x="44" y="50"/>
                    <a:pt x="39" y="49"/>
                    <a:pt x="36" y="47"/>
                  </a:cubicBezTo>
                  <a:cubicBezTo>
                    <a:pt x="32" y="44"/>
                    <a:pt x="29" y="41"/>
                    <a:pt x="26" y="38"/>
                  </a:cubicBezTo>
                  <a:cubicBezTo>
                    <a:pt x="21" y="33"/>
                    <a:pt x="23" y="34"/>
                    <a:pt x="24" y="28"/>
                  </a:cubicBezTo>
                  <a:cubicBezTo>
                    <a:pt x="25" y="21"/>
                    <a:pt x="21" y="24"/>
                    <a:pt x="17" y="22"/>
                  </a:cubicBezTo>
                  <a:cubicBezTo>
                    <a:pt x="10" y="21"/>
                    <a:pt x="16" y="17"/>
                    <a:pt x="20" y="17"/>
                  </a:cubicBezTo>
                  <a:cubicBezTo>
                    <a:pt x="17" y="13"/>
                    <a:pt x="14" y="10"/>
                    <a:pt x="12" y="7"/>
                  </a:cubicBezTo>
                  <a:cubicBezTo>
                    <a:pt x="10" y="4"/>
                    <a:pt x="9" y="2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2" y="154"/>
                    <a:pt x="42" y="154"/>
                    <a:pt x="42" y="154"/>
                  </a:cubicBezTo>
                  <a:lnTo>
                    <a:pt x="100" y="142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3" name="Freeform 939"/>
            <p:cNvSpPr>
              <a:spLocks/>
            </p:cNvSpPr>
            <p:nvPr/>
          </p:nvSpPr>
          <p:spPr bwMode="auto">
            <a:xfrm>
              <a:off x="8490064" y="1342420"/>
              <a:ext cx="363841" cy="394970"/>
            </a:xfrm>
            <a:custGeom>
              <a:avLst/>
              <a:gdLst>
                <a:gd name="T0" fmla="*/ 47 w 362"/>
                <a:gd name="T1" fmla="*/ 337 h 392"/>
                <a:gd name="T2" fmla="*/ 73 w 362"/>
                <a:gd name="T3" fmla="*/ 348 h 392"/>
                <a:gd name="T4" fmla="*/ 90 w 362"/>
                <a:gd name="T5" fmla="*/ 349 h 392"/>
                <a:gd name="T6" fmla="*/ 103 w 362"/>
                <a:gd name="T7" fmla="*/ 353 h 392"/>
                <a:gd name="T8" fmla="*/ 121 w 362"/>
                <a:gd name="T9" fmla="*/ 360 h 392"/>
                <a:gd name="T10" fmla="*/ 136 w 362"/>
                <a:gd name="T11" fmla="*/ 370 h 392"/>
                <a:gd name="T12" fmla="*/ 150 w 362"/>
                <a:gd name="T13" fmla="*/ 362 h 392"/>
                <a:gd name="T14" fmla="*/ 165 w 362"/>
                <a:gd name="T15" fmla="*/ 367 h 392"/>
                <a:gd name="T16" fmla="*/ 181 w 362"/>
                <a:gd name="T17" fmla="*/ 362 h 392"/>
                <a:gd name="T18" fmla="*/ 194 w 362"/>
                <a:gd name="T19" fmla="*/ 360 h 392"/>
                <a:gd name="T20" fmla="*/ 216 w 362"/>
                <a:gd name="T21" fmla="*/ 380 h 392"/>
                <a:gd name="T22" fmla="*/ 246 w 362"/>
                <a:gd name="T23" fmla="*/ 385 h 392"/>
                <a:gd name="T24" fmla="*/ 247 w 362"/>
                <a:gd name="T25" fmla="*/ 370 h 392"/>
                <a:gd name="T26" fmla="*/ 255 w 362"/>
                <a:gd name="T27" fmla="*/ 359 h 392"/>
                <a:gd name="T28" fmla="*/ 262 w 362"/>
                <a:gd name="T29" fmla="*/ 350 h 392"/>
                <a:gd name="T30" fmla="*/ 259 w 362"/>
                <a:gd name="T31" fmla="*/ 337 h 392"/>
                <a:gd name="T32" fmla="*/ 279 w 362"/>
                <a:gd name="T33" fmla="*/ 320 h 392"/>
                <a:gd name="T34" fmla="*/ 289 w 362"/>
                <a:gd name="T35" fmla="*/ 320 h 392"/>
                <a:gd name="T36" fmla="*/ 288 w 362"/>
                <a:gd name="T37" fmla="*/ 306 h 392"/>
                <a:gd name="T38" fmla="*/ 295 w 362"/>
                <a:gd name="T39" fmla="*/ 296 h 392"/>
                <a:gd name="T40" fmla="*/ 310 w 362"/>
                <a:gd name="T41" fmla="*/ 282 h 392"/>
                <a:gd name="T42" fmla="*/ 320 w 362"/>
                <a:gd name="T43" fmla="*/ 275 h 392"/>
                <a:gd name="T44" fmla="*/ 330 w 362"/>
                <a:gd name="T45" fmla="*/ 263 h 392"/>
                <a:gd name="T46" fmla="*/ 336 w 362"/>
                <a:gd name="T47" fmla="*/ 251 h 392"/>
                <a:gd name="T48" fmla="*/ 343 w 362"/>
                <a:gd name="T49" fmla="*/ 238 h 392"/>
                <a:gd name="T50" fmla="*/ 347 w 362"/>
                <a:gd name="T51" fmla="*/ 223 h 392"/>
                <a:gd name="T52" fmla="*/ 361 w 362"/>
                <a:gd name="T53" fmla="*/ 215 h 392"/>
                <a:gd name="T54" fmla="*/ 362 w 362"/>
                <a:gd name="T55" fmla="*/ 215 h 392"/>
                <a:gd name="T56" fmla="*/ 330 w 362"/>
                <a:gd name="T57" fmla="*/ 2 h 392"/>
                <a:gd name="T58" fmla="*/ 328 w 362"/>
                <a:gd name="T59" fmla="*/ 1 h 392"/>
                <a:gd name="T60" fmla="*/ 314 w 362"/>
                <a:gd name="T61" fmla="*/ 1 h 392"/>
                <a:gd name="T62" fmla="*/ 289 w 362"/>
                <a:gd name="T63" fmla="*/ 18 h 392"/>
                <a:gd name="T64" fmla="*/ 266 w 362"/>
                <a:gd name="T65" fmla="*/ 37 h 392"/>
                <a:gd name="T66" fmla="*/ 250 w 362"/>
                <a:gd name="T67" fmla="*/ 41 h 392"/>
                <a:gd name="T68" fmla="*/ 240 w 362"/>
                <a:gd name="T69" fmla="*/ 52 h 392"/>
                <a:gd name="T70" fmla="*/ 229 w 362"/>
                <a:gd name="T71" fmla="*/ 48 h 392"/>
                <a:gd name="T72" fmla="*/ 216 w 362"/>
                <a:gd name="T73" fmla="*/ 49 h 392"/>
                <a:gd name="T74" fmla="*/ 205 w 362"/>
                <a:gd name="T75" fmla="*/ 59 h 392"/>
                <a:gd name="T76" fmla="*/ 191 w 362"/>
                <a:gd name="T77" fmla="*/ 61 h 392"/>
                <a:gd name="T78" fmla="*/ 178 w 362"/>
                <a:gd name="T79" fmla="*/ 79 h 392"/>
                <a:gd name="T80" fmla="*/ 167 w 362"/>
                <a:gd name="T81" fmla="*/ 81 h 392"/>
                <a:gd name="T82" fmla="*/ 154 w 362"/>
                <a:gd name="T83" fmla="*/ 85 h 392"/>
                <a:gd name="T84" fmla="*/ 149 w 362"/>
                <a:gd name="T85" fmla="*/ 78 h 392"/>
                <a:gd name="T86" fmla="*/ 168 w 362"/>
                <a:gd name="T87" fmla="*/ 65 h 392"/>
                <a:gd name="T88" fmla="*/ 157 w 362"/>
                <a:gd name="T89" fmla="*/ 62 h 392"/>
                <a:gd name="T90" fmla="*/ 129 w 362"/>
                <a:gd name="T91" fmla="*/ 62 h 392"/>
                <a:gd name="T92" fmla="*/ 129 w 362"/>
                <a:gd name="T93" fmla="*/ 59 h 392"/>
                <a:gd name="T94" fmla="*/ 0 w 362"/>
                <a:gd name="T95" fmla="*/ 74 h 392"/>
                <a:gd name="T96" fmla="*/ 30 w 362"/>
                <a:gd name="T97" fmla="*/ 339 h 392"/>
                <a:gd name="T98" fmla="*/ 47 w 362"/>
                <a:gd name="T99" fmla="*/ 3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92">
                  <a:moveTo>
                    <a:pt x="47" y="337"/>
                  </a:moveTo>
                  <a:cubicBezTo>
                    <a:pt x="57" y="341"/>
                    <a:pt x="62" y="348"/>
                    <a:pt x="73" y="348"/>
                  </a:cubicBezTo>
                  <a:cubicBezTo>
                    <a:pt x="78" y="349"/>
                    <a:pt x="84" y="348"/>
                    <a:pt x="90" y="349"/>
                  </a:cubicBezTo>
                  <a:cubicBezTo>
                    <a:pt x="94" y="350"/>
                    <a:pt x="99" y="352"/>
                    <a:pt x="103" y="353"/>
                  </a:cubicBezTo>
                  <a:cubicBezTo>
                    <a:pt x="110" y="355"/>
                    <a:pt x="115" y="356"/>
                    <a:pt x="121" y="360"/>
                  </a:cubicBezTo>
                  <a:cubicBezTo>
                    <a:pt x="125" y="363"/>
                    <a:pt x="131" y="371"/>
                    <a:pt x="136" y="370"/>
                  </a:cubicBezTo>
                  <a:cubicBezTo>
                    <a:pt x="141" y="369"/>
                    <a:pt x="143" y="362"/>
                    <a:pt x="150" y="362"/>
                  </a:cubicBezTo>
                  <a:cubicBezTo>
                    <a:pt x="155" y="362"/>
                    <a:pt x="160" y="366"/>
                    <a:pt x="165" y="367"/>
                  </a:cubicBezTo>
                  <a:cubicBezTo>
                    <a:pt x="171" y="368"/>
                    <a:pt x="176" y="365"/>
                    <a:pt x="181" y="362"/>
                  </a:cubicBezTo>
                  <a:cubicBezTo>
                    <a:pt x="187" y="358"/>
                    <a:pt x="188" y="356"/>
                    <a:pt x="194" y="360"/>
                  </a:cubicBezTo>
                  <a:cubicBezTo>
                    <a:pt x="203" y="365"/>
                    <a:pt x="209" y="373"/>
                    <a:pt x="216" y="380"/>
                  </a:cubicBezTo>
                  <a:cubicBezTo>
                    <a:pt x="221" y="385"/>
                    <a:pt x="240" y="392"/>
                    <a:pt x="246" y="385"/>
                  </a:cubicBezTo>
                  <a:cubicBezTo>
                    <a:pt x="249" y="381"/>
                    <a:pt x="246" y="374"/>
                    <a:pt x="247" y="370"/>
                  </a:cubicBezTo>
                  <a:cubicBezTo>
                    <a:pt x="248" y="366"/>
                    <a:pt x="252" y="362"/>
                    <a:pt x="255" y="359"/>
                  </a:cubicBezTo>
                  <a:cubicBezTo>
                    <a:pt x="257" y="356"/>
                    <a:pt x="261" y="353"/>
                    <a:pt x="262" y="350"/>
                  </a:cubicBezTo>
                  <a:cubicBezTo>
                    <a:pt x="263" y="345"/>
                    <a:pt x="258" y="341"/>
                    <a:pt x="259" y="337"/>
                  </a:cubicBezTo>
                  <a:cubicBezTo>
                    <a:pt x="260" y="330"/>
                    <a:pt x="273" y="321"/>
                    <a:pt x="279" y="320"/>
                  </a:cubicBezTo>
                  <a:cubicBezTo>
                    <a:pt x="284" y="320"/>
                    <a:pt x="288" y="325"/>
                    <a:pt x="289" y="320"/>
                  </a:cubicBezTo>
                  <a:cubicBezTo>
                    <a:pt x="290" y="315"/>
                    <a:pt x="286" y="311"/>
                    <a:pt x="288" y="306"/>
                  </a:cubicBezTo>
                  <a:cubicBezTo>
                    <a:pt x="290" y="302"/>
                    <a:pt x="294" y="301"/>
                    <a:pt x="295" y="296"/>
                  </a:cubicBezTo>
                  <a:cubicBezTo>
                    <a:pt x="297" y="285"/>
                    <a:pt x="299" y="285"/>
                    <a:pt x="310" y="282"/>
                  </a:cubicBezTo>
                  <a:cubicBezTo>
                    <a:pt x="314" y="281"/>
                    <a:pt x="317" y="279"/>
                    <a:pt x="320" y="275"/>
                  </a:cubicBezTo>
                  <a:cubicBezTo>
                    <a:pt x="323" y="271"/>
                    <a:pt x="326" y="267"/>
                    <a:pt x="330" y="263"/>
                  </a:cubicBezTo>
                  <a:cubicBezTo>
                    <a:pt x="334" y="258"/>
                    <a:pt x="334" y="256"/>
                    <a:pt x="336" y="251"/>
                  </a:cubicBezTo>
                  <a:cubicBezTo>
                    <a:pt x="338" y="246"/>
                    <a:pt x="341" y="243"/>
                    <a:pt x="343" y="238"/>
                  </a:cubicBezTo>
                  <a:cubicBezTo>
                    <a:pt x="346" y="233"/>
                    <a:pt x="344" y="227"/>
                    <a:pt x="347" y="223"/>
                  </a:cubicBezTo>
                  <a:cubicBezTo>
                    <a:pt x="350" y="219"/>
                    <a:pt x="357" y="218"/>
                    <a:pt x="361" y="215"/>
                  </a:cubicBezTo>
                  <a:cubicBezTo>
                    <a:pt x="361" y="215"/>
                    <a:pt x="361" y="215"/>
                    <a:pt x="362" y="215"/>
                  </a:cubicBezTo>
                  <a:cubicBezTo>
                    <a:pt x="354" y="170"/>
                    <a:pt x="334" y="46"/>
                    <a:pt x="330" y="2"/>
                  </a:cubicBezTo>
                  <a:cubicBezTo>
                    <a:pt x="329" y="2"/>
                    <a:pt x="328" y="1"/>
                    <a:pt x="328" y="1"/>
                  </a:cubicBezTo>
                  <a:cubicBezTo>
                    <a:pt x="323" y="1"/>
                    <a:pt x="319" y="1"/>
                    <a:pt x="314" y="1"/>
                  </a:cubicBezTo>
                  <a:cubicBezTo>
                    <a:pt x="303" y="0"/>
                    <a:pt x="297" y="12"/>
                    <a:pt x="289" y="18"/>
                  </a:cubicBezTo>
                  <a:cubicBezTo>
                    <a:pt x="281" y="24"/>
                    <a:pt x="275" y="32"/>
                    <a:pt x="266" y="37"/>
                  </a:cubicBezTo>
                  <a:cubicBezTo>
                    <a:pt x="261" y="39"/>
                    <a:pt x="255" y="38"/>
                    <a:pt x="250" y="41"/>
                  </a:cubicBezTo>
                  <a:cubicBezTo>
                    <a:pt x="245" y="43"/>
                    <a:pt x="244" y="50"/>
                    <a:pt x="240" y="52"/>
                  </a:cubicBezTo>
                  <a:cubicBezTo>
                    <a:pt x="235" y="56"/>
                    <a:pt x="233" y="51"/>
                    <a:pt x="229" y="48"/>
                  </a:cubicBezTo>
                  <a:cubicBezTo>
                    <a:pt x="224" y="45"/>
                    <a:pt x="221" y="46"/>
                    <a:pt x="216" y="49"/>
                  </a:cubicBezTo>
                  <a:cubicBezTo>
                    <a:pt x="211" y="52"/>
                    <a:pt x="209" y="56"/>
                    <a:pt x="205" y="59"/>
                  </a:cubicBezTo>
                  <a:cubicBezTo>
                    <a:pt x="200" y="61"/>
                    <a:pt x="195" y="59"/>
                    <a:pt x="191" y="61"/>
                  </a:cubicBezTo>
                  <a:cubicBezTo>
                    <a:pt x="185" y="65"/>
                    <a:pt x="186" y="76"/>
                    <a:pt x="178" y="79"/>
                  </a:cubicBezTo>
                  <a:cubicBezTo>
                    <a:pt x="175" y="80"/>
                    <a:pt x="170" y="80"/>
                    <a:pt x="167" y="81"/>
                  </a:cubicBezTo>
                  <a:cubicBezTo>
                    <a:pt x="163" y="82"/>
                    <a:pt x="158" y="85"/>
                    <a:pt x="154" y="85"/>
                  </a:cubicBezTo>
                  <a:cubicBezTo>
                    <a:pt x="151" y="84"/>
                    <a:pt x="148" y="81"/>
                    <a:pt x="149" y="78"/>
                  </a:cubicBezTo>
                  <a:cubicBezTo>
                    <a:pt x="151" y="74"/>
                    <a:pt x="175" y="74"/>
                    <a:pt x="168" y="65"/>
                  </a:cubicBezTo>
                  <a:cubicBezTo>
                    <a:pt x="166" y="63"/>
                    <a:pt x="160" y="62"/>
                    <a:pt x="157" y="62"/>
                  </a:cubicBezTo>
                  <a:cubicBezTo>
                    <a:pt x="150" y="63"/>
                    <a:pt x="133" y="69"/>
                    <a:pt x="129" y="62"/>
                  </a:cubicBezTo>
                  <a:cubicBezTo>
                    <a:pt x="128" y="61"/>
                    <a:pt x="128" y="60"/>
                    <a:pt x="129" y="5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6" y="119"/>
                    <a:pt x="26" y="292"/>
                    <a:pt x="30" y="339"/>
                  </a:cubicBezTo>
                  <a:cubicBezTo>
                    <a:pt x="35" y="336"/>
                    <a:pt x="41" y="334"/>
                    <a:pt x="47" y="33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4" name="Freeform 940"/>
            <p:cNvSpPr>
              <a:spLocks/>
            </p:cNvSpPr>
            <p:nvPr/>
          </p:nvSpPr>
          <p:spPr bwMode="auto">
            <a:xfrm>
              <a:off x="8946325" y="1510721"/>
              <a:ext cx="424156" cy="217915"/>
            </a:xfrm>
            <a:custGeom>
              <a:avLst/>
              <a:gdLst>
                <a:gd name="T0" fmla="*/ 419 w 422"/>
                <a:gd name="T1" fmla="*/ 134 h 216"/>
                <a:gd name="T2" fmla="*/ 319 w 422"/>
                <a:gd name="T3" fmla="*/ 0 h 216"/>
                <a:gd name="T4" fmla="*/ 1 w 422"/>
                <a:gd name="T5" fmla="*/ 51 h 216"/>
                <a:gd name="T6" fmla="*/ 3 w 422"/>
                <a:gd name="T7" fmla="*/ 87 h 216"/>
                <a:gd name="T8" fmla="*/ 31 w 422"/>
                <a:gd name="T9" fmla="*/ 95 h 216"/>
                <a:gd name="T10" fmla="*/ 66 w 422"/>
                <a:gd name="T11" fmla="*/ 59 h 216"/>
                <a:gd name="T12" fmla="*/ 99 w 422"/>
                <a:gd name="T13" fmla="*/ 53 h 216"/>
                <a:gd name="T14" fmla="*/ 132 w 422"/>
                <a:gd name="T15" fmla="*/ 58 h 216"/>
                <a:gd name="T16" fmla="*/ 164 w 422"/>
                <a:gd name="T17" fmla="*/ 81 h 216"/>
                <a:gd name="T18" fmla="*/ 192 w 422"/>
                <a:gd name="T19" fmla="*/ 104 h 216"/>
                <a:gd name="T20" fmla="*/ 213 w 422"/>
                <a:gd name="T21" fmla="*/ 138 h 216"/>
                <a:gd name="T22" fmla="*/ 206 w 422"/>
                <a:gd name="T23" fmla="*/ 166 h 216"/>
                <a:gd name="T24" fmla="*/ 246 w 422"/>
                <a:gd name="T25" fmla="*/ 177 h 216"/>
                <a:gd name="T26" fmla="*/ 275 w 422"/>
                <a:gd name="T27" fmla="*/ 186 h 216"/>
                <a:gd name="T28" fmla="*/ 295 w 422"/>
                <a:gd name="T29" fmla="*/ 192 h 216"/>
                <a:gd name="T30" fmla="*/ 297 w 422"/>
                <a:gd name="T31" fmla="*/ 190 h 216"/>
                <a:gd name="T32" fmla="*/ 289 w 422"/>
                <a:gd name="T33" fmla="*/ 176 h 216"/>
                <a:gd name="T34" fmla="*/ 272 w 422"/>
                <a:gd name="T35" fmla="*/ 157 h 216"/>
                <a:gd name="T36" fmla="*/ 297 w 422"/>
                <a:gd name="T37" fmla="*/ 170 h 216"/>
                <a:gd name="T38" fmla="*/ 278 w 422"/>
                <a:gd name="T39" fmla="*/ 127 h 216"/>
                <a:gd name="T40" fmla="*/ 277 w 422"/>
                <a:gd name="T41" fmla="*/ 107 h 216"/>
                <a:gd name="T42" fmla="*/ 282 w 422"/>
                <a:gd name="T43" fmla="*/ 91 h 216"/>
                <a:gd name="T44" fmla="*/ 281 w 422"/>
                <a:gd name="T45" fmla="*/ 82 h 216"/>
                <a:gd name="T46" fmla="*/ 270 w 422"/>
                <a:gd name="T47" fmla="*/ 65 h 216"/>
                <a:gd name="T48" fmla="*/ 284 w 422"/>
                <a:gd name="T49" fmla="*/ 54 h 216"/>
                <a:gd name="T50" fmla="*/ 293 w 422"/>
                <a:gd name="T51" fmla="*/ 52 h 216"/>
                <a:gd name="T52" fmla="*/ 297 w 422"/>
                <a:gd name="T53" fmla="*/ 47 h 216"/>
                <a:gd name="T54" fmla="*/ 312 w 422"/>
                <a:gd name="T55" fmla="*/ 25 h 216"/>
                <a:gd name="T56" fmla="*/ 318 w 422"/>
                <a:gd name="T57" fmla="*/ 30 h 216"/>
                <a:gd name="T58" fmla="*/ 313 w 422"/>
                <a:gd name="T59" fmla="*/ 40 h 216"/>
                <a:gd name="T60" fmla="*/ 304 w 422"/>
                <a:gd name="T61" fmla="*/ 49 h 216"/>
                <a:gd name="T62" fmla="*/ 294 w 422"/>
                <a:gd name="T63" fmla="*/ 81 h 216"/>
                <a:gd name="T64" fmla="*/ 305 w 422"/>
                <a:gd name="T65" fmla="*/ 92 h 216"/>
                <a:gd name="T66" fmla="*/ 309 w 422"/>
                <a:gd name="T67" fmla="*/ 113 h 216"/>
                <a:gd name="T68" fmla="*/ 300 w 422"/>
                <a:gd name="T69" fmla="*/ 123 h 216"/>
                <a:gd name="T70" fmla="*/ 309 w 422"/>
                <a:gd name="T71" fmla="*/ 129 h 216"/>
                <a:gd name="T72" fmla="*/ 325 w 422"/>
                <a:gd name="T73" fmla="*/ 137 h 216"/>
                <a:gd name="T74" fmla="*/ 312 w 422"/>
                <a:gd name="T75" fmla="*/ 137 h 216"/>
                <a:gd name="T76" fmla="*/ 313 w 422"/>
                <a:gd name="T77" fmla="*/ 146 h 216"/>
                <a:gd name="T78" fmla="*/ 313 w 422"/>
                <a:gd name="T79" fmla="*/ 163 h 216"/>
                <a:gd name="T80" fmla="*/ 332 w 422"/>
                <a:gd name="T81" fmla="*/ 179 h 216"/>
                <a:gd name="T82" fmla="*/ 344 w 422"/>
                <a:gd name="T83" fmla="*/ 165 h 216"/>
                <a:gd name="T84" fmla="*/ 346 w 422"/>
                <a:gd name="T85" fmla="*/ 187 h 216"/>
                <a:gd name="T86" fmla="*/ 358 w 422"/>
                <a:gd name="T87" fmla="*/ 190 h 216"/>
                <a:gd name="T88" fmla="*/ 360 w 422"/>
                <a:gd name="T89" fmla="*/ 195 h 216"/>
                <a:gd name="T90" fmla="*/ 380 w 422"/>
                <a:gd name="T91" fmla="*/ 199 h 216"/>
                <a:gd name="T92" fmla="*/ 407 w 422"/>
                <a:gd name="T93" fmla="*/ 164 h 216"/>
                <a:gd name="T94" fmla="*/ 415 w 422"/>
                <a:gd name="T95" fmla="*/ 155 h 216"/>
                <a:gd name="T96" fmla="*/ 420 w 422"/>
                <a:gd name="T97" fmla="*/ 13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2" h="216">
                  <a:moveTo>
                    <a:pt x="420" y="135"/>
                  </a:moveTo>
                  <a:cubicBezTo>
                    <a:pt x="419" y="135"/>
                    <a:pt x="419" y="134"/>
                    <a:pt x="419" y="134"/>
                  </a:cubicBezTo>
                  <a:cubicBezTo>
                    <a:pt x="361" y="146"/>
                    <a:pt x="361" y="146"/>
                    <a:pt x="361" y="14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6"/>
                    <a:pt x="0" y="61"/>
                    <a:pt x="1" y="67"/>
                  </a:cubicBezTo>
                  <a:cubicBezTo>
                    <a:pt x="2" y="73"/>
                    <a:pt x="2" y="80"/>
                    <a:pt x="3" y="87"/>
                  </a:cubicBezTo>
                  <a:cubicBezTo>
                    <a:pt x="4" y="96"/>
                    <a:pt x="3" y="112"/>
                    <a:pt x="8" y="120"/>
                  </a:cubicBezTo>
                  <a:cubicBezTo>
                    <a:pt x="19" y="113"/>
                    <a:pt x="26" y="106"/>
                    <a:pt x="31" y="95"/>
                  </a:cubicBezTo>
                  <a:cubicBezTo>
                    <a:pt x="37" y="84"/>
                    <a:pt x="44" y="77"/>
                    <a:pt x="54" y="69"/>
                  </a:cubicBezTo>
                  <a:cubicBezTo>
                    <a:pt x="58" y="66"/>
                    <a:pt x="61" y="61"/>
                    <a:pt x="66" y="59"/>
                  </a:cubicBezTo>
                  <a:cubicBezTo>
                    <a:pt x="70" y="57"/>
                    <a:pt x="76" y="57"/>
                    <a:pt x="81" y="55"/>
                  </a:cubicBezTo>
                  <a:cubicBezTo>
                    <a:pt x="87" y="54"/>
                    <a:pt x="93" y="54"/>
                    <a:pt x="99" y="53"/>
                  </a:cubicBezTo>
                  <a:cubicBezTo>
                    <a:pt x="105" y="53"/>
                    <a:pt x="110" y="51"/>
                    <a:pt x="115" y="50"/>
                  </a:cubicBezTo>
                  <a:cubicBezTo>
                    <a:pt x="124" y="49"/>
                    <a:pt x="128" y="51"/>
                    <a:pt x="132" y="58"/>
                  </a:cubicBezTo>
                  <a:cubicBezTo>
                    <a:pt x="135" y="65"/>
                    <a:pt x="138" y="70"/>
                    <a:pt x="145" y="73"/>
                  </a:cubicBezTo>
                  <a:cubicBezTo>
                    <a:pt x="153" y="76"/>
                    <a:pt x="160" y="75"/>
                    <a:pt x="164" y="81"/>
                  </a:cubicBezTo>
                  <a:cubicBezTo>
                    <a:pt x="167" y="87"/>
                    <a:pt x="168" y="94"/>
                    <a:pt x="174" y="98"/>
                  </a:cubicBezTo>
                  <a:cubicBezTo>
                    <a:pt x="179" y="102"/>
                    <a:pt x="185" y="103"/>
                    <a:pt x="192" y="104"/>
                  </a:cubicBezTo>
                  <a:cubicBezTo>
                    <a:pt x="201" y="105"/>
                    <a:pt x="210" y="111"/>
                    <a:pt x="212" y="121"/>
                  </a:cubicBezTo>
                  <a:cubicBezTo>
                    <a:pt x="213" y="126"/>
                    <a:pt x="215" y="134"/>
                    <a:pt x="213" y="138"/>
                  </a:cubicBezTo>
                  <a:cubicBezTo>
                    <a:pt x="210" y="143"/>
                    <a:pt x="205" y="145"/>
                    <a:pt x="204" y="151"/>
                  </a:cubicBezTo>
                  <a:cubicBezTo>
                    <a:pt x="202" y="156"/>
                    <a:pt x="203" y="162"/>
                    <a:pt x="206" y="166"/>
                  </a:cubicBezTo>
                  <a:cubicBezTo>
                    <a:pt x="210" y="172"/>
                    <a:pt x="214" y="170"/>
                    <a:pt x="220" y="170"/>
                  </a:cubicBezTo>
                  <a:cubicBezTo>
                    <a:pt x="228" y="170"/>
                    <a:pt x="238" y="174"/>
                    <a:pt x="246" y="177"/>
                  </a:cubicBezTo>
                  <a:cubicBezTo>
                    <a:pt x="251" y="179"/>
                    <a:pt x="255" y="182"/>
                    <a:pt x="260" y="183"/>
                  </a:cubicBezTo>
                  <a:cubicBezTo>
                    <a:pt x="265" y="185"/>
                    <a:pt x="270" y="185"/>
                    <a:pt x="275" y="186"/>
                  </a:cubicBezTo>
                  <a:cubicBezTo>
                    <a:pt x="280" y="188"/>
                    <a:pt x="286" y="193"/>
                    <a:pt x="291" y="197"/>
                  </a:cubicBezTo>
                  <a:cubicBezTo>
                    <a:pt x="292" y="195"/>
                    <a:pt x="293" y="193"/>
                    <a:pt x="295" y="192"/>
                  </a:cubicBezTo>
                  <a:cubicBezTo>
                    <a:pt x="297" y="191"/>
                    <a:pt x="298" y="191"/>
                    <a:pt x="298" y="191"/>
                  </a:cubicBezTo>
                  <a:cubicBezTo>
                    <a:pt x="298" y="190"/>
                    <a:pt x="297" y="190"/>
                    <a:pt x="297" y="190"/>
                  </a:cubicBezTo>
                  <a:cubicBezTo>
                    <a:pt x="297" y="187"/>
                    <a:pt x="302" y="184"/>
                    <a:pt x="301" y="181"/>
                  </a:cubicBezTo>
                  <a:cubicBezTo>
                    <a:pt x="300" y="178"/>
                    <a:pt x="292" y="178"/>
                    <a:pt x="289" y="176"/>
                  </a:cubicBezTo>
                  <a:cubicBezTo>
                    <a:pt x="284" y="173"/>
                    <a:pt x="278" y="167"/>
                    <a:pt x="274" y="162"/>
                  </a:cubicBezTo>
                  <a:cubicBezTo>
                    <a:pt x="273" y="160"/>
                    <a:pt x="271" y="159"/>
                    <a:pt x="272" y="157"/>
                  </a:cubicBezTo>
                  <a:cubicBezTo>
                    <a:pt x="274" y="155"/>
                    <a:pt x="283" y="158"/>
                    <a:pt x="284" y="159"/>
                  </a:cubicBezTo>
                  <a:cubicBezTo>
                    <a:pt x="289" y="162"/>
                    <a:pt x="292" y="168"/>
                    <a:pt x="297" y="170"/>
                  </a:cubicBezTo>
                  <a:cubicBezTo>
                    <a:pt x="299" y="160"/>
                    <a:pt x="286" y="154"/>
                    <a:pt x="283" y="145"/>
                  </a:cubicBezTo>
                  <a:cubicBezTo>
                    <a:pt x="281" y="139"/>
                    <a:pt x="279" y="132"/>
                    <a:pt x="278" y="127"/>
                  </a:cubicBezTo>
                  <a:cubicBezTo>
                    <a:pt x="278" y="121"/>
                    <a:pt x="282" y="119"/>
                    <a:pt x="283" y="114"/>
                  </a:cubicBezTo>
                  <a:cubicBezTo>
                    <a:pt x="280" y="111"/>
                    <a:pt x="277" y="111"/>
                    <a:pt x="277" y="107"/>
                  </a:cubicBezTo>
                  <a:cubicBezTo>
                    <a:pt x="276" y="103"/>
                    <a:pt x="281" y="104"/>
                    <a:pt x="284" y="105"/>
                  </a:cubicBezTo>
                  <a:cubicBezTo>
                    <a:pt x="286" y="100"/>
                    <a:pt x="288" y="92"/>
                    <a:pt x="282" y="91"/>
                  </a:cubicBezTo>
                  <a:cubicBezTo>
                    <a:pt x="280" y="90"/>
                    <a:pt x="269" y="90"/>
                    <a:pt x="275" y="84"/>
                  </a:cubicBezTo>
                  <a:cubicBezTo>
                    <a:pt x="276" y="82"/>
                    <a:pt x="280" y="84"/>
                    <a:pt x="281" y="82"/>
                  </a:cubicBezTo>
                  <a:cubicBezTo>
                    <a:pt x="282" y="80"/>
                    <a:pt x="280" y="78"/>
                    <a:pt x="279" y="76"/>
                  </a:cubicBezTo>
                  <a:cubicBezTo>
                    <a:pt x="274" y="73"/>
                    <a:pt x="269" y="72"/>
                    <a:pt x="270" y="65"/>
                  </a:cubicBezTo>
                  <a:cubicBezTo>
                    <a:pt x="276" y="62"/>
                    <a:pt x="282" y="70"/>
                    <a:pt x="280" y="59"/>
                  </a:cubicBezTo>
                  <a:cubicBezTo>
                    <a:pt x="284" y="58"/>
                    <a:pt x="282" y="55"/>
                    <a:pt x="284" y="54"/>
                  </a:cubicBezTo>
                  <a:cubicBezTo>
                    <a:pt x="288" y="50"/>
                    <a:pt x="285" y="55"/>
                    <a:pt x="288" y="56"/>
                  </a:cubicBezTo>
                  <a:cubicBezTo>
                    <a:pt x="293" y="58"/>
                    <a:pt x="292" y="54"/>
                    <a:pt x="293" y="52"/>
                  </a:cubicBezTo>
                  <a:cubicBezTo>
                    <a:pt x="293" y="50"/>
                    <a:pt x="292" y="50"/>
                    <a:pt x="293" y="48"/>
                  </a:cubicBezTo>
                  <a:cubicBezTo>
                    <a:pt x="294" y="47"/>
                    <a:pt x="296" y="48"/>
                    <a:pt x="297" y="47"/>
                  </a:cubicBezTo>
                  <a:cubicBezTo>
                    <a:pt x="301" y="45"/>
                    <a:pt x="304" y="41"/>
                    <a:pt x="305" y="37"/>
                  </a:cubicBezTo>
                  <a:cubicBezTo>
                    <a:pt x="305" y="33"/>
                    <a:pt x="304" y="23"/>
                    <a:pt x="312" y="25"/>
                  </a:cubicBezTo>
                  <a:cubicBezTo>
                    <a:pt x="312" y="27"/>
                    <a:pt x="312" y="29"/>
                    <a:pt x="312" y="31"/>
                  </a:cubicBezTo>
                  <a:cubicBezTo>
                    <a:pt x="314" y="31"/>
                    <a:pt x="317" y="29"/>
                    <a:pt x="318" y="30"/>
                  </a:cubicBezTo>
                  <a:cubicBezTo>
                    <a:pt x="320" y="31"/>
                    <a:pt x="318" y="35"/>
                    <a:pt x="317" y="36"/>
                  </a:cubicBezTo>
                  <a:cubicBezTo>
                    <a:pt x="316" y="38"/>
                    <a:pt x="313" y="38"/>
                    <a:pt x="313" y="40"/>
                  </a:cubicBezTo>
                  <a:cubicBezTo>
                    <a:pt x="312" y="43"/>
                    <a:pt x="314" y="43"/>
                    <a:pt x="316" y="45"/>
                  </a:cubicBezTo>
                  <a:cubicBezTo>
                    <a:pt x="314" y="49"/>
                    <a:pt x="308" y="47"/>
                    <a:pt x="304" y="49"/>
                  </a:cubicBezTo>
                  <a:cubicBezTo>
                    <a:pt x="299" y="52"/>
                    <a:pt x="296" y="58"/>
                    <a:pt x="295" y="63"/>
                  </a:cubicBezTo>
                  <a:cubicBezTo>
                    <a:pt x="294" y="68"/>
                    <a:pt x="291" y="78"/>
                    <a:pt x="294" y="81"/>
                  </a:cubicBezTo>
                  <a:cubicBezTo>
                    <a:pt x="299" y="86"/>
                    <a:pt x="304" y="77"/>
                    <a:pt x="308" y="77"/>
                  </a:cubicBezTo>
                  <a:cubicBezTo>
                    <a:pt x="308" y="82"/>
                    <a:pt x="307" y="87"/>
                    <a:pt x="305" y="92"/>
                  </a:cubicBezTo>
                  <a:cubicBezTo>
                    <a:pt x="305" y="95"/>
                    <a:pt x="302" y="101"/>
                    <a:pt x="303" y="104"/>
                  </a:cubicBezTo>
                  <a:cubicBezTo>
                    <a:pt x="304" y="108"/>
                    <a:pt x="309" y="108"/>
                    <a:pt x="309" y="113"/>
                  </a:cubicBezTo>
                  <a:cubicBezTo>
                    <a:pt x="309" y="121"/>
                    <a:pt x="304" y="115"/>
                    <a:pt x="301" y="112"/>
                  </a:cubicBezTo>
                  <a:cubicBezTo>
                    <a:pt x="299" y="115"/>
                    <a:pt x="297" y="121"/>
                    <a:pt x="300" y="123"/>
                  </a:cubicBezTo>
                  <a:cubicBezTo>
                    <a:pt x="301" y="125"/>
                    <a:pt x="303" y="124"/>
                    <a:pt x="305" y="125"/>
                  </a:cubicBezTo>
                  <a:cubicBezTo>
                    <a:pt x="306" y="125"/>
                    <a:pt x="308" y="128"/>
                    <a:pt x="309" y="129"/>
                  </a:cubicBezTo>
                  <a:cubicBezTo>
                    <a:pt x="314" y="130"/>
                    <a:pt x="313" y="125"/>
                    <a:pt x="318" y="130"/>
                  </a:cubicBezTo>
                  <a:cubicBezTo>
                    <a:pt x="320" y="132"/>
                    <a:pt x="323" y="135"/>
                    <a:pt x="325" y="137"/>
                  </a:cubicBezTo>
                  <a:cubicBezTo>
                    <a:pt x="327" y="140"/>
                    <a:pt x="326" y="144"/>
                    <a:pt x="322" y="144"/>
                  </a:cubicBezTo>
                  <a:cubicBezTo>
                    <a:pt x="316" y="144"/>
                    <a:pt x="315" y="139"/>
                    <a:pt x="312" y="137"/>
                  </a:cubicBezTo>
                  <a:cubicBezTo>
                    <a:pt x="307" y="134"/>
                    <a:pt x="302" y="136"/>
                    <a:pt x="304" y="142"/>
                  </a:cubicBezTo>
                  <a:cubicBezTo>
                    <a:pt x="305" y="147"/>
                    <a:pt x="309" y="145"/>
                    <a:pt x="313" y="146"/>
                  </a:cubicBezTo>
                  <a:cubicBezTo>
                    <a:pt x="314" y="150"/>
                    <a:pt x="308" y="152"/>
                    <a:pt x="307" y="155"/>
                  </a:cubicBezTo>
                  <a:cubicBezTo>
                    <a:pt x="307" y="160"/>
                    <a:pt x="310" y="162"/>
                    <a:pt x="313" y="163"/>
                  </a:cubicBezTo>
                  <a:cubicBezTo>
                    <a:pt x="317" y="166"/>
                    <a:pt x="320" y="168"/>
                    <a:pt x="323" y="170"/>
                  </a:cubicBezTo>
                  <a:cubicBezTo>
                    <a:pt x="326" y="173"/>
                    <a:pt x="329" y="177"/>
                    <a:pt x="332" y="179"/>
                  </a:cubicBezTo>
                  <a:cubicBezTo>
                    <a:pt x="334" y="176"/>
                    <a:pt x="332" y="166"/>
                    <a:pt x="335" y="165"/>
                  </a:cubicBezTo>
                  <a:cubicBezTo>
                    <a:pt x="339" y="165"/>
                    <a:pt x="342" y="174"/>
                    <a:pt x="344" y="165"/>
                  </a:cubicBezTo>
                  <a:cubicBezTo>
                    <a:pt x="346" y="165"/>
                    <a:pt x="351" y="176"/>
                    <a:pt x="351" y="178"/>
                  </a:cubicBezTo>
                  <a:cubicBezTo>
                    <a:pt x="350" y="178"/>
                    <a:pt x="333" y="189"/>
                    <a:pt x="346" y="187"/>
                  </a:cubicBezTo>
                  <a:cubicBezTo>
                    <a:pt x="349" y="187"/>
                    <a:pt x="351" y="183"/>
                    <a:pt x="355" y="184"/>
                  </a:cubicBezTo>
                  <a:cubicBezTo>
                    <a:pt x="357" y="184"/>
                    <a:pt x="360" y="187"/>
                    <a:pt x="358" y="190"/>
                  </a:cubicBezTo>
                  <a:cubicBezTo>
                    <a:pt x="358" y="192"/>
                    <a:pt x="352" y="191"/>
                    <a:pt x="352" y="194"/>
                  </a:cubicBezTo>
                  <a:cubicBezTo>
                    <a:pt x="353" y="197"/>
                    <a:pt x="358" y="195"/>
                    <a:pt x="360" y="195"/>
                  </a:cubicBezTo>
                  <a:cubicBezTo>
                    <a:pt x="361" y="201"/>
                    <a:pt x="347" y="200"/>
                    <a:pt x="353" y="208"/>
                  </a:cubicBezTo>
                  <a:cubicBezTo>
                    <a:pt x="359" y="216"/>
                    <a:pt x="373" y="201"/>
                    <a:pt x="380" y="199"/>
                  </a:cubicBezTo>
                  <a:cubicBezTo>
                    <a:pt x="387" y="197"/>
                    <a:pt x="396" y="195"/>
                    <a:pt x="399" y="186"/>
                  </a:cubicBezTo>
                  <a:cubicBezTo>
                    <a:pt x="401" y="181"/>
                    <a:pt x="400" y="166"/>
                    <a:pt x="407" y="164"/>
                  </a:cubicBezTo>
                  <a:cubicBezTo>
                    <a:pt x="420" y="162"/>
                    <a:pt x="407" y="183"/>
                    <a:pt x="411" y="187"/>
                  </a:cubicBezTo>
                  <a:cubicBezTo>
                    <a:pt x="418" y="182"/>
                    <a:pt x="415" y="163"/>
                    <a:pt x="415" y="155"/>
                  </a:cubicBezTo>
                  <a:cubicBezTo>
                    <a:pt x="414" y="151"/>
                    <a:pt x="414" y="148"/>
                    <a:pt x="417" y="145"/>
                  </a:cubicBezTo>
                  <a:cubicBezTo>
                    <a:pt x="420" y="140"/>
                    <a:pt x="422" y="141"/>
                    <a:pt x="420" y="1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5" name="Freeform 941"/>
            <p:cNvSpPr>
              <a:spLocks/>
            </p:cNvSpPr>
            <p:nvPr/>
          </p:nvSpPr>
          <p:spPr bwMode="auto">
            <a:xfrm>
              <a:off x="8728409" y="1559362"/>
              <a:ext cx="366759" cy="284067"/>
            </a:xfrm>
            <a:custGeom>
              <a:avLst/>
              <a:gdLst>
                <a:gd name="T0" fmla="*/ 8 w 364"/>
                <a:gd name="T1" fmla="*/ 173 h 282"/>
                <a:gd name="T2" fmla="*/ 1 w 364"/>
                <a:gd name="T3" fmla="*/ 202 h 282"/>
                <a:gd name="T4" fmla="*/ 12 w 364"/>
                <a:gd name="T5" fmla="*/ 224 h 282"/>
                <a:gd name="T6" fmla="*/ 18 w 364"/>
                <a:gd name="T7" fmla="*/ 227 h 282"/>
                <a:gd name="T8" fmla="*/ 19 w 364"/>
                <a:gd name="T9" fmla="*/ 234 h 282"/>
                <a:gd name="T10" fmla="*/ 27 w 364"/>
                <a:gd name="T11" fmla="*/ 238 h 282"/>
                <a:gd name="T12" fmla="*/ 29 w 364"/>
                <a:gd name="T13" fmla="*/ 242 h 282"/>
                <a:gd name="T14" fmla="*/ 36 w 364"/>
                <a:gd name="T15" fmla="*/ 244 h 282"/>
                <a:gd name="T16" fmla="*/ 45 w 364"/>
                <a:gd name="T17" fmla="*/ 254 h 282"/>
                <a:gd name="T18" fmla="*/ 58 w 364"/>
                <a:gd name="T19" fmla="*/ 266 h 282"/>
                <a:gd name="T20" fmla="*/ 80 w 364"/>
                <a:gd name="T21" fmla="*/ 269 h 282"/>
                <a:gd name="T22" fmla="*/ 94 w 364"/>
                <a:gd name="T23" fmla="*/ 244 h 282"/>
                <a:gd name="T24" fmla="*/ 120 w 364"/>
                <a:gd name="T25" fmla="*/ 249 h 282"/>
                <a:gd name="T26" fmla="*/ 132 w 364"/>
                <a:gd name="T27" fmla="*/ 239 h 282"/>
                <a:gd name="T28" fmla="*/ 148 w 364"/>
                <a:gd name="T29" fmla="*/ 236 h 282"/>
                <a:gd name="T30" fmla="*/ 162 w 364"/>
                <a:gd name="T31" fmla="*/ 233 h 282"/>
                <a:gd name="T32" fmla="*/ 167 w 364"/>
                <a:gd name="T33" fmla="*/ 219 h 282"/>
                <a:gd name="T34" fmla="*/ 177 w 364"/>
                <a:gd name="T35" fmla="*/ 189 h 282"/>
                <a:gd name="T36" fmla="*/ 201 w 364"/>
                <a:gd name="T37" fmla="*/ 172 h 282"/>
                <a:gd name="T38" fmla="*/ 224 w 364"/>
                <a:gd name="T39" fmla="*/ 161 h 282"/>
                <a:gd name="T40" fmla="*/ 228 w 364"/>
                <a:gd name="T41" fmla="*/ 135 h 282"/>
                <a:gd name="T42" fmla="*/ 259 w 364"/>
                <a:gd name="T43" fmla="*/ 142 h 282"/>
                <a:gd name="T44" fmla="*/ 272 w 364"/>
                <a:gd name="T45" fmla="*/ 132 h 282"/>
                <a:gd name="T46" fmla="*/ 279 w 364"/>
                <a:gd name="T47" fmla="*/ 119 h 282"/>
                <a:gd name="T48" fmla="*/ 282 w 364"/>
                <a:gd name="T49" fmla="*/ 105 h 282"/>
                <a:gd name="T50" fmla="*/ 297 w 364"/>
                <a:gd name="T51" fmla="*/ 93 h 282"/>
                <a:gd name="T52" fmla="*/ 307 w 364"/>
                <a:gd name="T53" fmla="*/ 75 h 282"/>
                <a:gd name="T54" fmla="*/ 314 w 364"/>
                <a:gd name="T55" fmla="*/ 62 h 282"/>
                <a:gd name="T56" fmla="*/ 329 w 364"/>
                <a:gd name="T57" fmla="*/ 59 h 282"/>
                <a:gd name="T58" fmla="*/ 351 w 364"/>
                <a:gd name="T59" fmla="*/ 41 h 282"/>
                <a:gd name="T60" fmla="*/ 364 w 364"/>
                <a:gd name="T61" fmla="*/ 26 h 282"/>
                <a:gd name="T62" fmla="*/ 361 w 364"/>
                <a:gd name="T63" fmla="*/ 25 h 282"/>
                <a:gd name="T64" fmla="*/ 348 w 364"/>
                <a:gd name="T65" fmla="*/ 10 h 282"/>
                <a:gd name="T66" fmla="*/ 331 w 364"/>
                <a:gd name="T67" fmla="*/ 2 h 282"/>
                <a:gd name="T68" fmla="*/ 315 w 364"/>
                <a:gd name="T69" fmla="*/ 5 h 282"/>
                <a:gd name="T70" fmla="*/ 297 w 364"/>
                <a:gd name="T71" fmla="*/ 7 h 282"/>
                <a:gd name="T72" fmla="*/ 282 w 364"/>
                <a:gd name="T73" fmla="*/ 11 h 282"/>
                <a:gd name="T74" fmla="*/ 270 w 364"/>
                <a:gd name="T75" fmla="*/ 21 h 282"/>
                <a:gd name="T76" fmla="*/ 247 w 364"/>
                <a:gd name="T77" fmla="*/ 47 h 282"/>
                <a:gd name="T78" fmla="*/ 224 w 364"/>
                <a:gd name="T79" fmla="*/ 72 h 282"/>
                <a:gd name="T80" fmla="*/ 219 w 364"/>
                <a:gd name="T81" fmla="*/ 39 h 282"/>
                <a:gd name="T82" fmla="*/ 217 w 364"/>
                <a:gd name="T83" fmla="*/ 19 h 282"/>
                <a:gd name="T84" fmla="*/ 217 w 364"/>
                <a:gd name="T85" fmla="*/ 3 h 282"/>
                <a:gd name="T86" fmla="*/ 127 w 364"/>
                <a:gd name="T87" fmla="*/ 17 h 282"/>
                <a:gd name="T88" fmla="*/ 125 w 364"/>
                <a:gd name="T89" fmla="*/ 0 h 282"/>
                <a:gd name="T90" fmla="*/ 124 w 364"/>
                <a:gd name="T91" fmla="*/ 0 h 282"/>
                <a:gd name="T92" fmla="*/ 110 w 364"/>
                <a:gd name="T93" fmla="*/ 8 h 282"/>
                <a:gd name="T94" fmla="*/ 106 w 364"/>
                <a:gd name="T95" fmla="*/ 23 h 282"/>
                <a:gd name="T96" fmla="*/ 99 w 364"/>
                <a:gd name="T97" fmla="*/ 36 h 282"/>
                <a:gd name="T98" fmla="*/ 93 w 364"/>
                <a:gd name="T99" fmla="*/ 48 h 282"/>
                <a:gd name="T100" fmla="*/ 83 w 364"/>
                <a:gd name="T101" fmla="*/ 60 h 282"/>
                <a:gd name="T102" fmla="*/ 73 w 364"/>
                <a:gd name="T103" fmla="*/ 67 h 282"/>
                <a:gd name="T104" fmla="*/ 58 w 364"/>
                <a:gd name="T105" fmla="*/ 81 h 282"/>
                <a:gd name="T106" fmla="*/ 51 w 364"/>
                <a:gd name="T107" fmla="*/ 91 h 282"/>
                <a:gd name="T108" fmla="*/ 52 w 364"/>
                <a:gd name="T109" fmla="*/ 105 h 282"/>
                <a:gd name="T110" fmla="*/ 42 w 364"/>
                <a:gd name="T111" fmla="*/ 105 h 282"/>
                <a:gd name="T112" fmla="*/ 22 w 364"/>
                <a:gd name="T113" fmla="*/ 122 h 282"/>
                <a:gd name="T114" fmla="*/ 25 w 364"/>
                <a:gd name="T115" fmla="*/ 135 h 282"/>
                <a:gd name="T116" fmla="*/ 18 w 364"/>
                <a:gd name="T117" fmla="*/ 144 h 282"/>
                <a:gd name="T118" fmla="*/ 10 w 364"/>
                <a:gd name="T119" fmla="*/ 155 h 282"/>
                <a:gd name="T120" fmla="*/ 9 w 364"/>
                <a:gd name="T121" fmla="*/ 170 h 282"/>
                <a:gd name="T122" fmla="*/ 8 w 364"/>
                <a:gd name="T123" fmla="*/ 171 h 282"/>
                <a:gd name="T124" fmla="*/ 8 w 364"/>
                <a:gd name="T125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4" h="282">
                  <a:moveTo>
                    <a:pt x="8" y="173"/>
                  </a:moveTo>
                  <a:cubicBezTo>
                    <a:pt x="7" y="183"/>
                    <a:pt x="0" y="191"/>
                    <a:pt x="1" y="202"/>
                  </a:cubicBezTo>
                  <a:cubicBezTo>
                    <a:pt x="2" y="210"/>
                    <a:pt x="6" y="221"/>
                    <a:pt x="12" y="224"/>
                  </a:cubicBezTo>
                  <a:cubicBezTo>
                    <a:pt x="15" y="226"/>
                    <a:pt x="15" y="224"/>
                    <a:pt x="18" y="227"/>
                  </a:cubicBezTo>
                  <a:cubicBezTo>
                    <a:pt x="19" y="229"/>
                    <a:pt x="18" y="232"/>
                    <a:pt x="19" y="234"/>
                  </a:cubicBezTo>
                  <a:cubicBezTo>
                    <a:pt x="21" y="236"/>
                    <a:pt x="25" y="236"/>
                    <a:pt x="27" y="238"/>
                  </a:cubicBezTo>
                  <a:cubicBezTo>
                    <a:pt x="29" y="239"/>
                    <a:pt x="28" y="241"/>
                    <a:pt x="29" y="242"/>
                  </a:cubicBezTo>
                  <a:cubicBezTo>
                    <a:pt x="31" y="243"/>
                    <a:pt x="34" y="243"/>
                    <a:pt x="36" y="244"/>
                  </a:cubicBezTo>
                  <a:cubicBezTo>
                    <a:pt x="40" y="246"/>
                    <a:pt x="42" y="250"/>
                    <a:pt x="45" y="254"/>
                  </a:cubicBezTo>
                  <a:cubicBezTo>
                    <a:pt x="49" y="258"/>
                    <a:pt x="53" y="262"/>
                    <a:pt x="58" y="266"/>
                  </a:cubicBezTo>
                  <a:cubicBezTo>
                    <a:pt x="65" y="271"/>
                    <a:pt x="74" y="282"/>
                    <a:pt x="80" y="269"/>
                  </a:cubicBezTo>
                  <a:cubicBezTo>
                    <a:pt x="83" y="262"/>
                    <a:pt x="85" y="248"/>
                    <a:pt x="94" y="244"/>
                  </a:cubicBezTo>
                  <a:cubicBezTo>
                    <a:pt x="103" y="241"/>
                    <a:pt x="109" y="257"/>
                    <a:pt x="120" y="249"/>
                  </a:cubicBezTo>
                  <a:cubicBezTo>
                    <a:pt x="124" y="245"/>
                    <a:pt x="126" y="240"/>
                    <a:pt x="132" y="239"/>
                  </a:cubicBezTo>
                  <a:cubicBezTo>
                    <a:pt x="137" y="237"/>
                    <a:pt x="142" y="237"/>
                    <a:pt x="148" y="236"/>
                  </a:cubicBezTo>
                  <a:cubicBezTo>
                    <a:pt x="153" y="235"/>
                    <a:pt x="157" y="237"/>
                    <a:pt x="162" y="233"/>
                  </a:cubicBezTo>
                  <a:cubicBezTo>
                    <a:pt x="166" y="229"/>
                    <a:pt x="167" y="224"/>
                    <a:pt x="167" y="219"/>
                  </a:cubicBezTo>
                  <a:cubicBezTo>
                    <a:pt x="168" y="209"/>
                    <a:pt x="170" y="197"/>
                    <a:pt x="177" y="189"/>
                  </a:cubicBezTo>
                  <a:cubicBezTo>
                    <a:pt x="183" y="182"/>
                    <a:pt x="192" y="175"/>
                    <a:pt x="201" y="172"/>
                  </a:cubicBezTo>
                  <a:cubicBezTo>
                    <a:pt x="209" y="169"/>
                    <a:pt x="219" y="169"/>
                    <a:pt x="224" y="161"/>
                  </a:cubicBezTo>
                  <a:cubicBezTo>
                    <a:pt x="230" y="152"/>
                    <a:pt x="213" y="136"/>
                    <a:pt x="228" y="135"/>
                  </a:cubicBezTo>
                  <a:cubicBezTo>
                    <a:pt x="238" y="134"/>
                    <a:pt x="249" y="145"/>
                    <a:pt x="259" y="142"/>
                  </a:cubicBezTo>
                  <a:cubicBezTo>
                    <a:pt x="264" y="141"/>
                    <a:pt x="268" y="135"/>
                    <a:pt x="272" y="132"/>
                  </a:cubicBezTo>
                  <a:cubicBezTo>
                    <a:pt x="277" y="128"/>
                    <a:pt x="278" y="125"/>
                    <a:pt x="279" y="119"/>
                  </a:cubicBezTo>
                  <a:cubicBezTo>
                    <a:pt x="279" y="113"/>
                    <a:pt x="278" y="109"/>
                    <a:pt x="282" y="105"/>
                  </a:cubicBezTo>
                  <a:cubicBezTo>
                    <a:pt x="286" y="100"/>
                    <a:pt x="292" y="97"/>
                    <a:pt x="297" y="93"/>
                  </a:cubicBezTo>
                  <a:cubicBezTo>
                    <a:pt x="301" y="88"/>
                    <a:pt x="304" y="81"/>
                    <a:pt x="307" y="75"/>
                  </a:cubicBezTo>
                  <a:cubicBezTo>
                    <a:pt x="308" y="72"/>
                    <a:pt x="311" y="65"/>
                    <a:pt x="314" y="62"/>
                  </a:cubicBezTo>
                  <a:cubicBezTo>
                    <a:pt x="318" y="58"/>
                    <a:pt x="325" y="60"/>
                    <a:pt x="329" y="59"/>
                  </a:cubicBezTo>
                  <a:cubicBezTo>
                    <a:pt x="340" y="57"/>
                    <a:pt x="345" y="49"/>
                    <a:pt x="351" y="41"/>
                  </a:cubicBezTo>
                  <a:cubicBezTo>
                    <a:pt x="355" y="35"/>
                    <a:pt x="360" y="31"/>
                    <a:pt x="364" y="26"/>
                  </a:cubicBezTo>
                  <a:cubicBezTo>
                    <a:pt x="363" y="26"/>
                    <a:pt x="362" y="26"/>
                    <a:pt x="361" y="25"/>
                  </a:cubicBezTo>
                  <a:cubicBezTo>
                    <a:pt x="354" y="22"/>
                    <a:pt x="351" y="17"/>
                    <a:pt x="348" y="10"/>
                  </a:cubicBezTo>
                  <a:cubicBezTo>
                    <a:pt x="344" y="3"/>
                    <a:pt x="340" y="1"/>
                    <a:pt x="331" y="2"/>
                  </a:cubicBezTo>
                  <a:cubicBezTo>
                    <a:pt x="326" y="3"/>
                    <a:pt x="321" y="5"/>
                    <a:pt x="315" y="5"/>
                  </a:cubicBezTo>
                  <a:cubicBezTo>
                    <a:pt x="309" y="6"/>
                    <a:pt x="303" y="6"/>
                    <a:pt x="297" y="7"/>
                  </a:cubicBezTo>
                  <a:cubicBezTo>
                    <a:pt x="292" y="9"/>
                    <a:pt x="286" y="9"/>
                    <a:pt x="282" y="11"/>
                  </a:cubicBezTo>
                  <a:cubicBezTo>
                    <a:pt x="277" y="13"/>
                    <a:pt x="274" y="18"/>
                    <a:pt x="270" y="21"/>
                  </a:cubicBezTo>
                  <a:cubicBezTo>
                    <a:pt x="260" y="29"/>
                    <a:pt x="253" y="36"/>
                    <a:pt x="247" y="47"/>
                  </a:cubicBezTo>
                  <a:cubicBezTo>
                    <a:pt x="242" y="58"/>
                    <a:pt x="235" y="65"/>
                    <a:pt x="224" y="72"/>
                  </a:cubicBezTo>
                  <a:cubicBezTo>
                    <a:pt x="219" y="64"/>
                    <a:pt x="220" y="48"/>
                    <a:pt x="219" y="39"/>
                  </a:cubicBezTo>
                  <a:cubicBezTo>
                    <a:pt x="218" y="32"/>
                    <a:pt x="218" y="25"/>
                    <a:pt x="217" y="19"/>
                  </a:cubicBezTo>
                  <a:cubicBezTo>
                    <a:pt x="216" y="13"/>
                    <a:pt x="217" y="8"/>
                    <a:pt x="21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6" y="11"/>
                    <a:pt x="12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0" y="3"/>
                    <a:pt x="113" y="4"/>
                    <a:pt x="110" y="8"/>
                  </a:cubicBezTo>
                  <a:cubicBezTo>
                    <a:pt x="107" y="12"/>
                    <a:pt x="109" y="18"/>
                    <a:pt x="106" y="23"/>
                  </a:cubicBezTo>
                  <a:cubicBezTo>
                    <a:pt x="104" y="28"/>
                    <a:pt x="101" y="31"/>
                    <a:pt x="99" y="36"/>
                  </a:cubicBezTo>
                  <a:cubicBezTo>
                    <a:pt x="97" y="41"/>
                    <a:pt x="97" y="43"/>
                    <a:pt x="93" y="48"/>
                  </a:cubicBezTo>
                  <a:cubicBezTo>
                    <a:pt x="89" y="52"/>
                    <a:pt x="86" y="56"/>
                    <a:pt x="83" y="60"/>
                  </a:cubicBezTo>
                  <a:cubicBezTo>
                    <a:pt x="80" y="64"/>
                    <a:pt x="77" y="66"/>
                    <a:pt x="73" y="67"/>
                  </a:cubicBezTo>
                  <a:cubicBezTo>
                    <a:pt x="62" y="70"/>
                    <a:pt x="60" y="70"/>
                    <a:pt x="58" y="81"/>
                  </a:cubicBezTo>
                  <a:cubicBezTo>
                    <a:pt x="57" y="86"/>
                    <a:pt x="53" y="87"/>
                    <a:pt x="51" y="91"/>
                  </a:cubicBezTo>
                  <a:cubicBezTo>
                    <a:pt x="49" y="96"/>
                    <a:pt x="53" y="100"/>
                    <a:pt x="52" y="105"/>
                  </a:cubicBezTo>
                  <a:cubicBezTo>
                    <a:pt x="51" y="110"/>
                    <a:pt x="47" y="105"/>
                    <a:pt x="42" y="105"/>
                  </a:cubicBezTo>
                  <a:cubicBezTo>
                    <a:pt x="36" y="106"/>
                    <a:pt x="23" y="115"/>
                    <a:pt x="22" y="122"/>
                  </a:cubicBezTo>
                  <a:cubicBezTo>
                    <a:pt x="21" y="126"/>
                    <a:pt x="26" y="130"/>
                    <a:pt x="25" y="135"/>
                  </a:cubicBezTo>
                  <a:cubicBezTo>
                    <a:pt x="24" y="138"/>
                    <a:pt x="20" y="141"/>
                    <a:pt x="18" y="144"/>
                  </a:cubicBezTo>
                  <a:cubicBezTo>
                    <a:pt x="15" y="147"/>
                    <a:pt x="11" y="151"/>
                    <a:pt x="10" y="155"/>
                  </a:cubicBezTo>
                  <a:cubicBezTo>
                    <a:pt x="9" y="159"/>
                    <a:pt x="12" y="166"/>
                    <a:pt x="9" y="170"/>
                  </a:cubicBezTo>
                  <a:cubicBezTo>
                    <a:pt x="9" y="170"/>
                    <a:pt x="8" y="170"/>
                    <a:pt x="8" y="171"/>
                  </a:cubicBezTo>
                  <a:cubicBezTo>
                    <a:pt x="8" y="171"/>
                    <a:pt x="8" y="172"/>
                    <a:pt x="8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6" name="Freeform 942"/>
            <p:cNvSpPr>
              <a:spLocks/>
            </p:cNvSpPr>
            <p:nvPr/>
          </p:nvSpPr>
          <p:spPr bwMode="auto">
            <a:xfrm>
              <a:off x="8149572" y="1679020"/>
              <a:ext cx="608023" cy="308388"/>
            </a:xfrm>
            <a:custGeom>
              <a:avLst/>
              <a:gdLst>
                <a:gd name="T0" fmla="*/ 522 w 604"/>
                <a:gd name="T1" fmla="*/ 228 h 306"/>
                <a:gd name="T2" fmla="*/ 536 w 604"/>
                <a:gd name="T3" fmla="*/ 212 h 306"/>
                <a:gd name="T4" fmla="*/ 557 w 604"/>
                <a:gd name="T5" fmla="*/ 188 h 306"/>
                <a:gd name="T6" fmla="*/ 592 w 604"/>
                <a:gd name="T7" fmla="*/ 154 h 306"/>
                <a:gd name="T8" fmla="*/ 604 w 604"/>
                <a:gd name="T9" fmla="*/ 123 h 306"/>
                <a:gd name="T10" fmla="*/ 594 w 604"/>
                <a:gd name="T11" fmla="*/ 115 h 306"/>
                <a:gd name="T12" fmla="*/ 587 w 604"/>
                <a:gd name="T13" fmla="*/ 105 h 306"/>
                <a:gd name="T14" fmla="*/ 583 w 604"/>
                <a:gd name="T15" fmla="*/ 54 h 306"/>
                <a:gd name="T16" fmla="*/ 554 w 604"/>
                <a:gd name="T17" fmla="*/ 46 h 306"/>
                <a:gd name="T18" fmla="*/ 519 w 604"/>
                <a:gd name="T19" fmla="*/ 28 h 306"/>
                <a:gd name="T20" fmla="*/ 488 w 604"/>
                <a:gd name="T21" fmla="*/ 28 h 306"/>
                <a:gd name="T22" fmla="*/ 459 w 604"/>
                <a:gd name="T23" fmla="*/ 26 h 306"/>
                <a:gd name="T24" fmla="*/ 428 w 604"/>
                <a:gd name="T25" fmla="*/ 15 h 306"/>
                <a:gd name="T26" fmla="*/ 385 w 604"/>
                <a:gd name="T27" fmla="*/ 3 h 306"/>
                <a:gd name="T28" fmla="*/ 369 w 604"/>
                <a:gd name="T29" fmla="*/ 16 h 306"/>
                <a:gd name="T30" fmla="*/ 321 w 604"/>
                <a:gd name="T31" fmla="*/ 91 h 306"/>
                <a:gd name="T32" fmla="*/ 296 w 604"/>
                <a:gd name="T33" fmla="*/ 124 h 306"/>
                <a:gd name="T34" fmla="*/ 264 w 604"/>
                <a:gd name="T35" fmla="*/ 119 h 306"/>
                <a:gd name="T36" fmla="*/ 242 w 604"/>
                <a:gd name="T37" fmla="*/ 134 h 306"/>
                <a:gd name="T38" fmla="*/ 213 w 604"/>
                <a:gd name="T39" fmla="*/ 141 h 306"/>
                <a:gd name="T40" fmla="*/ 179 w 604"/>
                <a:gd name="T41" fmla="*/ 146 h 306"/>
                <a:gd name="T42" fmla="*/ 137 w 604"/>
                <a:gd name="T43" fmla="*/ 151 h 306"/>
                <a:gd name="T44" fmla="*/ 120 w 604"/>
                <a:gd name="T45" fmla="*/ 170 h 306"/>
                <a:gd name="T46" fmla="*/ 116 w 604"/>
                <a:gd name="T47" fmla="*/ 166 h 306"/>
                <a:gd name="T48" fmla="*/ 104 w 604"/>
                <a:gd name="T49" fmla="*/ 203 h 306"/>
                <a:gd name="T50" fmla="*/ 63 w 604"/>
                <a:gd name="T51" fmla="*/ 238 h 306"/>
                <a:gd name="T52" fmla="*/ 34 w 604"/>
                <a:gd name="T53" fmla="*/ 251 h 306"/>
                <a:gd name="T54" fmla="*/ 31 w 604"/>
                <a:gd name="T55" fmla="*/ 260 h 306"/>
                <a:gd name="T56" fmla="*/ 33 w 604"/>
                <a:gd name="T57" fmla="*/ 267 h 306"/>
                <a:gd name="T58" fmla="*/ 28 w 604"/>
                <a:gd name="T59" fmla="*/ 283 h 306"/>
                <a:gd name="T60" fmla="*/ 22 w 604"/>
                <a:gd name="T61" fmla="*/ 290 h 306"/>
                <a:gd name="T62" fmla="*/ 15 w 604"/>
                <a:gd name="T63" fmla="*/ 293 h 306"/>
                <a:gd name="T64" fmla="*/ 8 w 604"/>
                <a:gd name="T65" fmla="*/ 294 h 306"/>
                <a:gd name="T66" fmla="*/ 1 w 604"/>
                <a:gd name="T67" fmla="*/ 296 h 306"/>
                <a:gd name="T68" fmla="*/ 0 w 604"/>
                <a:gd name="T69" fmla="*/ 305 h 306"/>
                <a:gd name="T70" fmla="*/ 7 w 604"/>
                <a:gd name="T71" fmla="*/ 306 h 306"/>
                <a:gd name="T72" fmla="*/ 40 w 604"/>
                <a:gd name="T73" fmla="*/ 305 h 306"/>
                <a:gd name="T74" fmla="*/ 90 w 604"/>
                <a:gd name="T75" fmla="*/ 302 h 306"/>
                <a:gd name="T76" fmla="*/ 115 w 604"/>
                <a:gd name="T77" fmla="*/ 300 h 306"/>
                <a:gd name="T78" fmla="*/ 492 w 604"/>
                <a:gd name="T79" fmla="*/ 261 h 306"/>
                <a:gd name="T80" fmla="*/ 512 w 604"/>
                <a:gd name="T81" fmla="*/ 2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4" h="306">
                  <a:moveTo>
                    <a:pt x="512" y="235"/>
                  </a:moveTo>
                  <a:cubicBezTo>
                    <a:pt x="515" y="233"/>
                    <a:pt x="519" y="231"/>
                    <a:pt x="522" y="228"/>
                  </a:cubicBezTo>
                  <a:cubicBezTo>
                    <a:pt x="525" y="226"/>
                    <a:pt x="526" y="222"/>
                    <a:pt x="529" y="220"/>
                  </a:cubicBezTo>
                  <a:cubicBezTo>
                    <a:pt x="531" y="217"/>
                    <a:pt x="535" y="215"/>
                    <a:pt x="536" y="212"/>
                  </a:cubicBezTo>
                  <a:cubicBezTo>
                    <a:pt x="538" y="206"/>
                    <a:pt x="535" y="205"/>
                    <a:pt x="542" y="203"/>
                  </a:cubicBezTo>
                  <a:cubicBezTo>
                    <a:pt x="551" y="201"/>
                    <a:pt x="552" y="196"/>
                    <a:pt x="557" y="188"/>
                  </a:cubicBezTo>
                  <a:cubicBezTo>
                    <a:pt x="562" y="181"/>
                    <a:pt x="567" y="175"/>
                    <a:pt x="573" y="170"/>
                  </a:cubicBezTo>
                  <a:cubicBezTo>
                    <a:pt x="580" y="165"/>
                    <a:pt x="587" y="161"/>
                    <a:pt x="592" y="154"/>
                  </a:cubicBezTo>
                  <a:cubicBezTo>
                    <a:pt x="597" y="147"/>
                    <a:pt x="598" y="138"/>
                    <a:pt x="600" y="130"/>
                  </a:cubicBezTo>
                  <a:cubicBezTo>
                    <a:pt x="601" y="127"/>
                    <a:pt x="603" y="125"/>
                    <a:pt x="604" y="123"/>
                  </a:cubicBezTo>
                  <a:cubicBezTo>
                    <a:pt x="603" y="121"/>
                    <a:pt x="604" y="120"/>
                    <a:pt x="602" y="119"/>
                  </a:cubicBezTo>
                  <a:cubicBezTo>
                    <a:pt x="600" y="117"/>
                    <a:pt x="596" y="117"/>
                    <a:pt x="594" y="115"/>
                  </a:cubicBezTo>
                  <a:cubicBezTo>
                    <a:pt x="593" y="113"/>
                    <a:pt x="594" y="110"/>
                    <a:pt x="593" y="108"/>
                  </a:cubicBezTo>
                  <a:cubicBezTo>
                    <a:pt x="590" y="105"/>
                    <a:pt x="590" y="107"/>
                    <a:pt x="587" y="105"/>
                  </a:cubicBezTo>
                  <a:cubicBezTo>
                    <a:pt x="581" y="102"/>
                    <a:pt x="577" y="91"/>
                    <a:pt x="576" y="83"/>
                  </a:cubicBezTo>
                  <a:cubicBezTo>
                    <a:pt x="575" y="72"/>
                    <a:pt x="582" y="64"/>
                    <a:pt x="583" y="54"/>
                  </a:cubicBezTo>
                  <a:cubicBezTo>
                    <a:pt x="583" y="53"/>
                    <a:pt x="583" y="52"/>
                    <a:pt x="583" y="52"/>
                  </a:cubicBezTo>
                  <a:cubicBezTo>
                    <a:pt x="576" y="57"/>
                    <a:pt x="559" y="51"/>
                    <a:pt x="554" y="46"/>
                  </a:cubicBezTo>
                  <a:cubicBezTo>
                    <a:pt x="547" y="39"/>
                    <a:pt x="541" y="31"/>
                    <a:pt x="532" y="26"/>
                  </a:cubicBezTo>
                  <a:cubicBezTo>
                    <a:pt x="526" y="22"/>
                    <a:pt x="525" y="24"/>
                    <a:pt x="519" y="28"/>
                  </a:cubicBezTo>
                  <a:cubicBezTo>
                    <a:pt x="514" y="31"/>
                    <a:pt x="509" y="34"/>
                    <a:pt x="503" y="33"/>
                  </a:cubicBezTo>
                  <a:cubicBezTo>
                    <a:pt x="498" y="32"/>
                    <a:pt x="493" y="28"/>
                    <a:pt x="488" y="28"/>
                  </a:cubicBezTo>
                  <a:cubicBezTo>
                    <a:pt x="481" y="28"/>
                    <a:pt x="479" y="35"/>
                    <a:pt x="474" y="36"/>
                  </a:cubicBezTo>
                  <a:cubicBezTo>
                    <a:pt x="469" y="37"/>
                    <a:pt x="463" y="29"/>
                    <a:pt x="459" y="26"/>
                  </a:cubicBezTo>
                  <a:cubicBezTo>
                    <a:pt x="453" y="22"/>
                    <a:pt x="448" y="21"/>
                    <a:pt x="441" y="19"/>
                  </a:cubicBezTo>
                  <a:cubicBezTo>
                    <a:pt x="437" y="18"/>
                    <a:pt x="432" y="16"/>
                    <a:pt x="428" y="15"/>
                  </a:cubicBezTo>
                  <a:cubicBezTo>
                    <a:pt x="422" y="14"/>
                    <a:pt x="416" y="15"/>
                    <a:pt x="411" y="14"/>
                  </a:cubicBezTo>
                  <a:cubicBezTo>
                    <a:pt x="400" y="14"/>
                    <a:pt x="395" y="7"/>
                    <a:pt x="385" y="3"/>
                  </a:cubicBezTo>
                  <a:cubicBezTo>
                    <a:pt x="379" y="0"/>
                    <a:pt x="373" y="2"/>
                    <a:pt x="368" y="5"/>
                  </a:cubicBezTo>
                  <a:cubicBezTo>
                    <a:pt x="369" y="11"/>
                    <a:pt x="369" y="15"/>
                    <a:pt x="369" y="16"/>
                  </a:cubicBezTo>
                  <a:cubicBezTo>
                    <a:pt x="367" y="34"/>
                    <a:pt x="355" y="38"/>
                    <a:pt x="341" y="45"/>
                  </a:cubicBezTo>
                  <a:cubicBezTo>
                    <a:pt x="322" y="55"/>
                    <a:pt x="328" y="75"/>
                    <a:pt x="321" y="91"/>
                  </a:cubicBezTo>
                  <a:cubicBezTo>
                    <a:pt x="319" y="97"/>
                    <a:pt x="313" y="101"/>
                    <a:pt x="309" y="106"/>
                  </a:cubicBezTo>
                  <a:cubicBezTo>
                    <a:pt x="304" y="112"/>
                    <a:pt x="301" y="119"/>
                    <a:pt x="296" y="124"/>
                  </a:cubicBezTo>
                  <a:cubicBezTo>
                    <a:pt x="291" y="129"/>
                    <a:pt x="286" y="137"/>
                    <a:pt x="279" y="134"/>
                  </a:cubicBezTo>
                  <a:cubicBezTo>
                    <a:pt x="275" y="133"/>
                    <a:pt x="268" y="123"/>
                    <a:pt x="264" y="119"/>
                  </a:cubicBezTo>
                  <a:cubicBezTo>
                    <a:pt x="258" y="113"/>
                    <a:pt x="255" y="106"/>
                    <a:pt x="249" y="115"/>
                  </a:cubicBezTo>
                  <a:cubicBezTo>
                    <a:pt x="246" y="121"/>
                    <a:pt x="245" y="128"/>
                    <a:pt x="242" y="134"/>
                  </a:cubicBezTo>
                  <a:cubicBezTo>
                    <a:pt x="239" y="139"/>
                    <a:pt x="238" y="149"/>
                    <a:pt x="230" y="147"/>
                  </a:cubicBezTo>
                  <a:cubicBezTo>
                    <a:pt x="223" y="145"/>
                    <a:pt x="223" y="134"/>
                    <a:pt x="213" y="141"/>
                  </a:cubicBezTo>
                  <a:cubicBezTo>
                    <a:pt x="207" y="145"/>
                    <a:pt x="206" y="150"/>
                    <a:pt x="198" y="152"/>
                  </a:cubicBezTo>
                  <a:cubicBezTo>
                    <a:pt x="190" y="153"/>
                    <a:pt x="186" y="150"/>
                    <a:pt x="179" y="146"/>
                  </a:cubicBezTo>
                  <a:cubicBezTo>
                    <a:pt x="163" y="137"/>
                    <a:pt x="159" y="149"/>
                    <a:pt x="145" y="152"/>
                  </a:cubicBezTo>
                  <a:cubicBezTo>
                    <a:pt x="142" y="153"/>
                    <a:pt x="141" y="149"/>
                    <a:pt x="137" y="151"/>
                  </a:cubicBezTo>
                  <a:cubicBezTo>
                    <a:pt x="135" y="152"/>
                    <a:pt x="134" y="158"/>
                    <a:pt x="133" y="160"/>
                  </a:cubicBezTo>
                  <a:cubicBezTo>
                    <a:pt x="130" y="164"/>
                    <a:pt x="125" y="171"/>
                    <a:pt x="120" y="170"/>
                  </a:cubicBezTo>
                  <a:cubicBezTo>
                    <a:pt x="118" y="170"/>
                    <a:pt x="117" y="170"/>
                    <a:pt x="115" y="170"/>
                  </a:cubicBezTo>
                  <a:cubicBezTo>
                    <a:pt x="115" y="168"/>
                    <a:pt x="116" y="167"/>
                    <a:pt x="116" y="166"/>
                  </a:cubicBezTo>
                  <a:cubicBezTo>
                    <a:pt x="114" y="168"/>
                    <a:pt x="113" y="171"/>
                    <a:pt x="112" y="173"/>
                  </a:cubicBezTo>
                  <a:cubicBezTo>
                    <a:pt x="107" y="183"/>
                    <a:pt x="105" y="192"/>
                    <a:pt x="104" y="203"/>
                  </a:cubicBezTo>
                  <a:cubicBezTo>
                    <a:pt x="102" y="217"/>
                    <a:pt x="96" y="215"/>
                    <a:pt x="87" y="222"/>
                  </a:cubicBezTo>
                  <a:cubicBezTo>
                    <a:pt x="76" y="230"/>
                    <a:pt x="78" y="239"/>
                    <a:pt x="63" y="238"/>
                  </a:cubicBezTo>
                  <a:cubicBezTo>
                    <a:pt x="56" y="237"/>
                    <a:pt x="48" y="233"/>
                    <a:pt x="41" y="235"/>
                  </a:cubicBezTo>
                  <a:cubicBezTo>
                    <a:pt x="31" y="238"/>
                    <a:pt x="36" y="242"/>
                    <a:pt x="34" y="251"/>
                  </a:cubicBezTo>
                  <a:cubicBezTo>
                    <a:pt x="33" y="255"/>
                    <a:pt x="31" y="257"/>
                    <a:pt x="30" y="258"/>
                  </a:cubicBezTo>
                  <a:cubicBezTo>
                    <a:pt x="30" y="258"/>
                    <a:pt x="31" y="259"/>
                    <a:pt x="31" y="260"/>
                  </a:cubicBezTo>
                  <a:cubicBezTo>
                    <a:pt x="31" y="261"/>
                    <a:pt x="32" y="262"/>
                    <a:pt x="32" y="263"/>
                  </a:cubicBezTo>
                  <a:cubicBezTo>
                    <a:pt x="32" y="265"/>
                    <a:pt x="33" y="266"/>
                    <a:pt x="33" y="267"/>
                  </a:cubicBezTo>
                  <a:cubicBezTo>
                    <a:pt x="34" y="270"/>
                    <a:pt x="34" y="273"/>
                    <a:pt x="33" y="276"/>
                  </a:cubicBezTo>
                  <a:cubicBezTo>
                    <a:pt x="32" y="279"/>
                    <a:pt x="30" y="281"/>
                    <a:pt x="28" y="283"/>
                  </a:cubicBezTo>
                  <a:cubicBezTo>
                    <a:pt x="27" y="285"/>
                    <a:pt x="26" y="286"/>
                    <a:pt x="25" y="288"/>
                  </a:cubicBezTo>
                  <a:cubicBezTo>
                    <a:pt x="24" y="288"/>
                    <a:pt x="23" y="289"/>
                    <a:pt x="22" y="290"/>
                  </a:cubicBezTo>
                  <a:cubicBezTo>
                    <a:pt x="22" y="291"/>
                    <a:pt x="20" y="291"/>
                    <a:pt x="19" y="292"/>
                  </a:cubicBezTo>
                  <a:cubicBezTo>
                    <a:pt x="18" y="293"/>
                    <a:pt x="17" y="293"/>
                    <a:pt x="15" y="293"/>
                  </a:cubicBezTo>
                  <a:cubicBezTo>
                    <a:pt x="14" y="293"/>
                    <a:pt x="13" y="294"/>
                    <a:pt x="12" y="294"/>
                  </a:cubicBezTo>
                  <a:cubicBezTo>
                    <a:pt x="11" y="294"/>
                    <a:pt x="9" y="294"/>
                    <a:pt x="8" y="294"/>
                  </a:cubicBezTo>
                  <a:cubicBezTo>
                    <a:pt x="6" y="294"/>
                    <a:pt x="4" y="294"/>
                    <a:pt x="3" y="295"/>
                  </a:cubicBezTo>
                  <a:cubicBezTo>
                    <a:pt x="2" y="295"/>
                    <a:pt x="1" y="296"/>
                    <a:pt x="1" y="296"/>
                  </a:cubicBezTo>
                  <a:cubicBezTo>
                    <a:pt x="0" y="298"/>
                    <a:pt x="0" y="300"/>
                    <a:pt x="0" y="302"/>
                  </a:cubicBezTo>
                  <a:cubicBezTo>
                    <a:pt x="0" y="303"/>
                    <a:pt x="0" y="304"/>
                    <a:pt x="0" y="305"/>
                  </a:cubicBezTo>
                  <a:cubicBezTo>
                    <a:pt x="0" y="306"/>
                    <a:pt x="2" y="306"/>
                    <a:pt x="3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0" y="306"/>
                    <a:pt x="13" y="306"/>
                    <a:pt x="16" y="306"/>
                  </a:cubicBezTo>
                  <a:cubicBezTo>
                    <a:pt x="24" y="306"/>
                    <a:pt x="32" y="305"/>
                    <a:pt x="40" y="305"/>
                  </a:cubicBezTo>
                  <a:cubicBezTo>
                    <a:pt x="49" y="304"/>
                    <a:pt x="57" y="304"/>
                    <a:pt x="66" y="303"/>
                  </a:cubicBezTo>
                  <a:cubicBezTo>
                    <a:pt x="74" y="303"/>
                    <a:pt x="82" y="303"/>
                    <a:pt x="90" y="302"/>
                  </a:cubicBezTo>
                  <a:cubicBezTo>
                    <a:pt x="96" y="302"/>
                    <a:pt x="102" y="301"/>
                    <a:pt x="108" y="301"/>
                  </a:cubicBezTo>
                  <a:cubicBezTo>
                    <a:pt x="111" y="301"/>
                    <a:pt x="113" y="300"/>
                    <a:pt x="115" y="300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343" y="272"/>
                    <a:pt x="492" y="261"/>
                  </a:cubicBezTo>
                  <a:cubicBezTo>
                    <a:pt x="492" y="259"/>
                    <a:pt x="493" y="257"/>
                    <a:pt x="495" y="256"/>
                  </a:cubicBezTo>
                  <a:cubicBezTo>
                    <a:pt x="499" y="247"/>
                    <a:pt x="503" y="240"/>
                    <a:pt x="512" y="23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7" name="Freeform 943"/>
            <p:cNvSpPr>
              <a:spLocks/>
            </p:cNvSpPr>
            <p:nvPr/>
          </p:nvSpPr>
          <p:spPr bwMode="auto">
            <a:xfrm>
              <a:off x="8644746" y="1585628"/>
              <a:ext cx="666393" cy="356057"/>
            </a:xfrm>
            <a:custGeom>
              <a:avLst/>
              <a:gdLst>
                <a:gd name="T0" fmla="*/ 662 w 662"/>
                <a:gd name="T1" fmla="*/ 249 h 354"/>
                <a:gd name="T2" fmla="*/ 646 w 662"/>
                <a:gd name="T3" fmla="*/ 233 h 354"/>
                <a:gd name="T4" fmla="*/ 622 w 662"/>
                <a:gd name="T5" fmla="*/ 237 h 354"/>
                <a:gd name="T6" fmla="*/ 585 w 662"/>
                <a:gd name="T7" fmla="*/ 217 h 354"/>
                <a:gd name="T8" fmla="*/ 536 w 662"/>
                <a:gd name="T9" fmla="*/ 204 h 354"/>
                <a:gd name="T10" fmla="*/ 551 w 662"/>
                <a:gd name="T11" fmla="*/ 192 h 354"/>
                <a:gd name="T12" fmla="*/ 602 w 662"/>
                <a:gd name="T13" fmla="*/ 217 h 354"/>
                <a:gd name="T14" fmla="*/ 613 w 662"/>
                <a:gd name="T15" fmla="*/ 202 h 354"/>
                <a:gd name="T16" fmla="*/ 603 w 662"/>
                <a:gd name="T17" fmla="*/ 187 h 354"/>
                <a:gd name="T18" fmla="*/ 566 w 662"/>
                <a:gd name="T19" fmla="*/ 163 h 354"/>
                <a:gd name="T20" fmla="*/ 602 w 662"/>
                <a:gd name="T21" fmla="*/ 156 h 354"/>
                <a:gd name="T22" fmla="*/ 591 w 662"/>
                <a:gd name="T23" fmla="*/ 145 h 354"/>
                <a:gd name="T24" fmla="*/ 590 w 662"/>
                <a:gd name="T25" fmla="*/ 125 h 354"/>
                <a:gd name="T26" fmla="*/ 574 w 662"/>
                <a:gd name="T27" fmla="*/ 112 h 354"/>
                <a:gd name="T28" fmla="*/ 545 w 662"/>
                <a:gd name="T29" fmla="*/ 103 h 354"/>
                <a:gd name="T30" fmla="*/ 505 w 662"/>
                <a:gd name="T31" fmla="*/ 92 h 354"/>
                <a:gd name="T32" fmla="*/ 512 w 662"/>
                <a:gd name="T33" fmla="*/ 64 h 354"/>
                <a:gd name="T34" fmla="*/ 491 w 662"/>
                <a:gd name="T35" fmla="*/ 30 h 354"/>
                <a:gd name="T36" fmla="*/ 463 w 662"/>
                <a:gd name="T37" fmla="*/ 7 h 354"/>
                <a:gd name="T38" fmla="*/ 434 w 662"/>
                <a:gd name="T39" fmla="*/ 15 h 354"/>
                <a:gd name="T40" fmla="*/ 397 w 662"/>
                <a:gd name="T41" fmla="*/ 36 h 354"/>
                <a:gd name="T42" fmla="*/ 380 w 662"/>
                <a:gd name="T43" fmla="*/ 67 h 354"/>
                <a:gd name="T44" fmla="*/ 362 w 662"/>
                <a:gd name="T45" fmla="*/ 93 h 354"/>
                <a:gd name="T46" fmla="*/ 342 w 662"/>
                <a:gd name="T47" fmla="*/ 116 h 354"/>
                <a:gd name="T48" fmla="*/ 307 w 662"/>
                <a:gd name="T49" fmla="*/ 135 h 354"/>
                <a:gd name="T50" fmla="*/ 260 w 662"/>
                <a:gd name="T51" fmla="*/ 163 h 354"/>
                <a:gd name="T52" fmla="*/ 245 w 662"/>
                <a:gd name="T53" fmla="*/ 207 h 354"/>
                <a:gd name="T54" fmla="*/ 215 w 662"/>
                <a:gd name="T55" fmla="*/ 213 h 354"/>
                <a:gd name="T56" fmla="*/ 177 w 662"/>
                <a:gd name="T57" fmla="*/ 218 h 354"/>
                <a:gd name="T58" fmla="*/ 141 w 662"/>
                <a:gd name="T59" fmla="*/ 240 h 354"/>
                <a:gd name="T60" fmla="*/ 119 w 662"/>
                <a:gd name="T61" fmla="*/ 218 h 354"/>
                <a:gd name="T62" fmla="*/ 112 w 662"/>
                <a:gd name="T63" fmla="*/ 216 h 354"/>
                <a:gd name="T64" fmla="*/ 100 w 662"/>
                <a:gd name="T65" fmla="*/ 247 h 354"/>
                <a:gd name="T66" fmla="*/ 65 w 662"/>
                <a:gd name="T67" fmla="*/ 281 h 354"/>
                <a:gd name="T68" fmla="*/ 44 w 662"/>
                <a:gd name="T69" fmla="*/ 305 h 354"/>
                <a:gd name="T70" fmla="*/ 30 w 662"/>
                <a:gd name="T71" fmla="*/ 321 h 354"/>
                <a:gd name="T72" fmla="*/ 3 w 662"/>
                <a:gd name="T73" fmla="*/ 349 h 354"/>
                <a:gd name="T74" fmla="*/ 47 w 662"/>
                <a:gd name="T75" fmla="*/ 3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2" h="354">
                  <a:moveTo>
                    <a:pt x="662" y="254"/>
                  </a:moveTo>
                  <a:cubicBezTo>
                    <a:pt x="662" y="252"/>
                    <a:pt x="662" y="251"/>
                    <a:pt x="662" y="249"/>
                  </a:cubicBezTo>
                  <a:cubicBezTo>
                    <a:pt x="662" y="246"/>
                    <a:pt x="662" y="219"/>
                    <a:pt x="654" y="228"/>
                  </a:cubicBezTo>
                  <a:cubicBezTo>
                    <a:pt x="650" y="232"/>
                    <a:pt x="652" y="238"/>
                    <a:pt x="646" y="233"/>
                  </a:cubicBezTo>
                  <a:cubicBezTo>
                    <a:pt x="642" y="230"/>
                    <a:pt x="638" y="226"/>
                    <a:pt x="633" y="228"/>
                  </a:cubicBezTo>
                  <a:cubicBezTo>
                    <a:pt x="628" y="229"/>
                    <a:pt x="627" y="236"/>
                    <a:pt x="622" y="237"/>
                  </a:cubicBezTo>
                  <a:cubicBezTo>
                    <a:pt x="617" y="237"/>
                    <a:pt x="612" y="233"/>
                    <a:pt x="607" y="231"/>
                  </a:cubicBezTo>
                  <a:cubicBezTo>
                    <a:pt x="598" y="227"/>
                    <a:pt x="591" y="226"/>
                    <a:pt x="585" y="217"/>
                  </a:cubicBezTo>
                  <a:cubicBezTo>
                    <a:pt x="580" y="209"/>
                    <a:pt x="571" y="209"/>
                    <a:pt x="562" y="208"/>
                  </a:cubicBezTo>
                  <a:cubicBezTo>
                    <a:pt x="553" y="208"/>
                    <a:pt x="545" y="204"/>
                    <a:pt x="536" y="204"/>
                  </a:cubicBezTo>
                  <a:cubicBezTo>
                    <a:pt x="533" y="204"/>
                    <a:pt x="530" y="204"/>
                    <a:pt x="528" y="204"/>
                  </a:cubicBezTo>
                  <a:cubicBezTo>
                    <a:pt x="532" y="198"/>
                    <a:pt x="544" y="192"/>
                    <a:pt x="551" y="192"/>
                  </a:cubicBezTo>
                  <a:cubicBezTo>
                    <a:pt x="557" y="192"/>
                    <a:pt x="566" y="196"/>
                    <a:pt x="571" y="198"/>
                  </a:cubicBezTo>
                  <a:cubicBezTo>
                    <a:pt x="583" y="202"/>
                    <a:pt x="592" y="210"/>
                    <a:pt x="602" y="217"/>
                  </a:cubicBezTo>
                  <a:cubicBezTo>
                    <a:pt x="607" y="220"/>
                    <a:pt x="621" y="229"/>
                    <a:pt x="621" y="216"/>
                  </a:cubicBezTo>
                  <a:cubicBezTo>
                    <a:pt x="620" y="210"/>
                    <a:pt x="617" y="207"/>
                    <a:pt x="613" y="202"/>
                  </a:cubicBezTo>
                  <a:cubicBezTo>
                    <a:pt x="608" y="197"/>
                    <a:pt x="605" y="197"/>
                    <a:pt x="600" y="194"/>
                  </a:cubicBezTo>
                  <a:cubicBezTo>
                    <a:pt x="593" y="189"/>
                    <a:pt x="601" y="190"/>
                    <a:pt x="603" y="187"/>
                  </a:cubicBezTo>
                  <a:cubicBezTo>
                    <a:pt x="605" y="182"/>
                    <a:pt x="596" y="180"/>
                    <a:pt x="593" y="179"/>
                  </a:cubicBezTo>
                  <a:cubicBezTo>
                    <a:pt x="589" y="178"/>
                    <a:pt x="565" y="169"/>
                    <a:pt x="566" y="163"/>
                  </a:cubicBezTo>
                  <a:cubicBezTo>
                    <a:pt x="567" y="157"/>
                    <a:pt x="591" y="160"/>
                    <a:pt x="595" y="161"/>
                  </a:cubicBezTo>
                  <a:cubicBezTo>
                    <a:pt x="598" y="161"/>
                    <a:pt x="606" y="163"/>
                    <a:pt x="602" y="156"/>
                  </a:cubicBezTo>
                  <a:cubicBezTo>
                    <a:pt x="600" y="152"/>
                    <a:pt x="589" y="157"/>
                    <a:pt x="587" y="152"/>
                  </a:cubicBezTo>
                  <a:cubicBezTo>
                    <a:pt x="587" y="150"/>
                    <a:pt x="591" y="148"/>
                    <a:pt x="591" y="145"/>
                  </a:cubicBezTo>
                  <a:cubicBezTo>
                    <a:pt x="592" y="143"/>
                    <a:pt x="592" y="141"/>
                    <a:pt x="592" y="139"/>
                  </a:cubicBezTo>
                  <a:cubicBezTo>
                    <a:pt x="592" y="134"/>
                    <a:pt x="589" y="129"/>
                    <a:pt x="590" y="125"/>
                  </a:cubicBezTo>
                  <a:cubicBezTo>
                    <a:pt x="590" y="124"/>
                    <a:pt x="590" y="124"/>
                    <a:pt x="590" y="123"/>
                  </a:cubicBezTo>
                  <a:cubicBezTo>
                    <a:pt x="585" y="119"/>
                    <a:pt x="579" y="114"/>
                    <a:pt x="574" y="112"/>
                  </a:cubicBezTo>
                  <a:cubicBezTo>
                    <a:pt x="569" y="111"/>
                    <a:pt x="564" y="111"/>
                    <a:pt x="559" y="109"/>
                  </a:cubicBezTo>
                  <a:cubicBezTo>
                    <a:pt x="554" y="108"/>
                    <a:pt x="550" y="105"/>
                    <a:pt x="545" y="103"/>
                  </a:cubicBezTo>
                  <a:cubicBezTo>
                    <a:pt x="537" y="100"/>
                    <a:pt x="527" y="96"/>
                    <a:pt x="519" y="96"/>
                  </a:cubicBezTo>
                  <a:cubicBezTo>
                    <a:pt x="513" y="96"/>
                    <a:pt x="509" y="98"/>
                    <a:pt x="505" y="92"/>
                  </a:cubicBezTo>
                  <a:cubicBezTo>
                    <a:pt x="502" y="88"/>
                    <a:pt x="501" y="82"/>
                    <a:pt x="503" y="77"/>
                  </a:cubicBezTo>
                  <a:cubicBezTo>
                    <a:pt x="504" y="71"/>
                    <a:pt x="509" y="69"/>
                    <a:pt x="512" y="64"/>
                  </a:cubicBezTo>
                  <a:cubicBezTo>
                    <a:pt x="514" y="60"/>
                    <a:pt x="512" y="52"/>
                    <a:pt x="511" y="47"/>
                  </a:cubicBezTo>
                  <a:cubicBezTo>
                    <a:pt x="509" y="37"/>
                    <a:pt x="500" y="31"/>
                    <a:pt x="491" y="30"/>
                  </a:cubicBezTo>
                  <a:cubicBezTo>
                    <a:pt x="484" y="29"/>
                    <a:pt x="478" y="28"/>
                    <a:pt x="473" y="24"/>
                  </a:cubicBezTo>
                  <a:cubicBezTo>
                    <a:pt x="467" y="20"/>
                    <a:pt x="466" y="13"/>
                    <a:pt x="463" y="7"/>
                  </a:cubicBezTo>
                  <a:cubicBezTo>
                    <a:pt x="459" y="2"/>
                    <a:pt x="454" y="2"/>
                    <a:pt x="447" y="0"/>
                  </a:cubicBezTo>
                  <a:cubicBezTo>
                    <a:pt x="443" y="5"/>
                    <a:pt x="438" y="9"/>
                    <a:pt x="434" y="15"/>
                  </a:cubicBezTo>
                  <a:cubicBezTo>
                    <a:pt x="428" y="23"/>
                    <a:pt x="423" y="31"/>
                    <a:pt x="412" y="33"/>
                  </a:cubicBezTo>
                  <a:cubicBezTo>
                    <a:pt x="408" y="34"/>
                    <a:pt x="401" y="32"/>
                    <a:pt x="397" y="36"/>
                  </a:cubicBezTo>
                  <a:cubicBezTo>
                    <a:pt x="394" y="39"/>
                    <a:pt x="391" y="46"/>
                    <a:pt x="390" y="49"/>
                  </a:cubicBezTo>
                  <a:cubicBezTo>
                    <a:pt x="387" y="55"/>
                    <a:pt x="384" y="62"/>
                    <a:pt x="380" y="67"/>
                  </a:cubicBezTo>
                  <a:cubicBezTo>
                    <a:pt x="375" y="71"/>
                    <a:pt x="369" y="74"/>
                    <a:pt x="365" y="79"/>
                  </a:cubicBezTo>
                  <a:cubicBezTo>
                    <a:pt x="361" y="83"/>
                    <a:pt x="362" y="87"/>
                    <a:pt x="362" y="93"/>
                  </a:cubicBezTo>
                  <a:cubicBezTo>
                    <a:pt x="361" y="99"/>
                    <a:pt x="360" y="102"/>
                    <a:pt x="355" y="106"/>
                  </a:cubicBezTo>
                  <a:cubicBezTo>
                    <a:pt x="351" y="109"/>
                    <a:pt x="347" y="115"/>
                    <a:pt x="342" y="116"/>
                  </a:cubicBezTo>
                  <a:cubicBezTo>
                    <a:pt x="332" y="119"/>
                    <a:pt x="321" y="108"/>
                    <a:pt x="311" y="109"/>
                  </a:cubicBezTo>
                  <a:cubicBezTo>
                    <a:pt x="296" y="110"/>
                    <a:pt x="313" y="126"/>
                    <a:pt x="307" y="135"/>
                  </a:cubicBezTo>
                  <a:cubicBezTo>
                    <a:pt x="302" y="143"/>
                    <a:pt x="292" y="143"/>
                    <a:pt x="284" y="146"/>
                  </a:cubicBezTo>
                  <a:cubicBezTo>
                    <a:pt x="275" y="149"/>
                    <a:pt x="266" y="156"/>
                    <a:pt x="260" y="163"/>
                  </a:cubicBezTo>
                  <a:cubicBezTo>
                    <a:pt x="253" y="171"/>
                    <a:pt x="251" y="183"/>
                    <a:pt x="250" y="193"/>
                  </a:cubicBezTo>
                  <a:cubicBezTo>
                    <a:pt x="250" y="198"/>
                    <a:pt x="249" y="203"/>
                    <a:pt x="245" y="207"/>
                  </a:cubicBezTo>
                  <a:cubicBezTo>
                    <a:pt x="240" y="211"/>
                    <a:pt x="236" y="209"/>
                    <a:pt x="231" y="210"/>
                  </a:cubicBezTo>
                  <a:cubicBezTo>
                    <a:pt x="225" y="211"/>
                    <a:pt x="220" y="211"/>
                    <a:pt x="215" y="213"/>
                  </a:cubicBezTo>
                  <a:cubicBezTo>
                    <a:pt x="209" y="214"/>
                    <a:pt x="207" y="219"/>
                    <a:pt x="203" y="223"/>
                  </a:cubicBezTo>
                  <a:cubicBezTo>
                    <a:pt x="192" y="231"/>
                    <a:pt x="186" y="215"/>
                    <a:pt x="177" y="218"/>
                  </a:cubicBezTo>
                  <a:cubicBezTo>
                    <a:pt x="168" y="222"/>
                    <a:pt x="166" y="236"/>
                    <a:pt x="163" y="243"/>
                  </a:cubicBezTo>
                  <a:cubicBezTo>
                    <a:pt x="157" y="256"/>
                    <a:pt x="148" y="245"/>
                    <a:pt x="141" y="240"/>
                  </a:cubicBezTo>
                  <a:cubicBezTo>
                    <a:pt x="136" y="236"/>
                    <a:pt x="132" y="232"/>
                    <a:pt x="128" y="228"/>
                  </a:cubicBezTo>
                  <a:cubicBezTo>
                    <a:pt x="125" y="224"/>
                    <a:pt x="123" y="220"/>
                    <a:pt x="119" y="218"/>
                  </a:cubicBezTo>
                  <a:cubicBezTo>
                    <a:pt x="117" y="217"/>
                    <a:pt x="114" y="217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1" y="218"/>
                    <a:pt x="109" y="220"/>
                    <a:pt x="108" y="223"/>
                  </a:cubicBezTo>
                  <a:cubicBezTo>
                    <a:pt x="106" y="231"/>
                    <a:pt x="105" y="240"/>
                    <a:pt x="100" y="247"/>
                  </a:cubicBezTo>
                  <a:cubicBezTo>
                    <a:pt x="95" y="254"/>
                    <a:pt x="88" y="258"/>
                    <a:pt x="81" y="263"/>
                  </a:cubicBezTo>
                  <a:cubicBezTo>
                    <a:pt x="75" y="268"/>
                    <a:pt x="70" y="274"/>
                    <a:pt x="65" y="281"/>
                  </a:cubicBezTo>
                  <a:cubicBezTo>
                    <a:pt x="60" y="289"/>
                    <a:pt x="59" y="294"/>
                    <a:pt x="50" y="296"/>
                  </a:cubicBezTo>
                  <a:cubicBezTo>
                    <a:pt x="43" y="298"/>
                    <a:pt x="46" y="299"/>
                    <a:pt x="44" y="305"/>
                  </a:cubicBezTo>
                  <a:cubicBezTo>
                    <a:pt x="43" y="308"/>
                    <a:pt x="39" y="310"/>
                    <a:pt x="37" y="313"/>
                  </a:cubicBezTo>
                  <a:cubicBezTo>
                    <a:pt x="34" y="315"/>
                    <a:pt x="33" y="319"/>
                    <a:pt x="30" y="321"/>
                  </a:cubicBezTo>
                  <a:cubicBezTo>
                    <a:pt x="27" y="324"/>
                    <a:pt x="23" y="326"/>
                    <a:pt x="20" y="328"/>
                  </a:cubicBezTo>
                  <a:cubicBezTo>
                    <a:pt x="11" y="333"/>
                    <a:pt x="7" y="340"/>
                    <a:pt x="3" y="349"/>
                  </a:cubicBezTo>
                  <a:cubicBezTo>
                    <a:pt x="1" y="350"/>
                    <a:pt x="0" y="352"/>
                    <a:pt x="0" y="354"/>
                  </a:cubicBezTo>
                  <a:cubicBezTo>
                    <a:pt x="17" y="353"/>
                    <a:pt x="32" y="352"/>
                    <a:pt x="47" y="351"/>
                  </a:cubicBezTo>
                  <a:cubicBezTo>
                    <a:pt x="167" y="341"/>
                    <a:pt x="560" y="272"/>
                    <a:pt x="662" y="2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8" name="Freeform 944"/>
            <p:cNvSpPr>
              <a:spLocks/>
            </p:cNvSpPr>
            <p:nvPr/>
          </p:nvSpPr>
          <p:spPr bwMode="auto">
            <a:xfrm>
              <a:off x="8578593" y="1841484"/>
              <a:ext cx="765622" cy="328817"/>
            </a:xfrm>
            <a:custGeom>
              <a:avLst/>
              <a:gdLst>
                <a:gd name="T0" fmla="*/ 737 w 761"/>
                <a:gd name="T1" fmla="*/ 22 h 327"/>
                <a:gd name="T2" fmla="*/ 250 w 761"/>
                <a:gd name="T3" fmla="*/ 79 h 327"/>
                <a:gd name="T4" fmla="*/ 232 w 761"/>
                <a:gd name="T5" fmla="*/ 103 h 327"/>
                <a:gd name="T6" fmla="*/ 202 w 761"/>
                <a:gd name="T7" fmla="*/ 130 h 327"/>
                <a:gd name="T8" fmla="*/ 159 w 761"/>
                <a:gd name="T9" fmla="*/ 168 h 327"/>
                <a:gd name="T10" fmla="*/ 68 w 761"/>
                <a:gd name="T11" fmla="*/ 233 h 327"/>
                <a:gd name="T12" fmla="*/ 29 w 761"/>
                <a:gd name="T13" fmla="*/ 252 h 327"/>
                <a:gd name="T14" fmla="*/ 141 w 761"/>
                <a:gd name="T15" fmla="*/ 259 h 327"/>
                <a:gd name="T16" fmla="*/ 301 w 761"/>
                <a:gd name="T17" fmla="*/ 225 h 327"/>
                <a:gd name="T18" fmla="*/ 430 w 761"/>
                <a:gd name="T19" fmla="*/ 240 h 327"/>
                <a:gd name="T20" fmla="*/ 546 w 761"/>
                <a:gd name="T21" fmla="*/ 327 h 327"/>
                <a:gd name="T22" fmla="*/ 560 w 761"/>
                <a:gd name="T23" fmla="*/ 315 h 327"/>
                <a:gd name="T24" fmla="*/ 578 w 761"/>
                <a:gd name="T25" fmla="*/ 313 h 327"/>
                <a:gd name="T26" fmla="*/ 585 w 761"/>
                <a:gd name="T27" fmla="*/ 300 h 327"/>
                <a:gd name="T28" fmla="*/ 599 w 761"/>
                <a:gd name="T29" fmla="*/ 309 h 327"/>
                <a:gd name="T30" fmla="*/ 612 w 761"/>
                <a:gd name="T31" fmla="*/ 307 h 327"/>
                <a:gd name="T32" fmla="*/ 608 w 761"/>
                <a:gd name="T33" fmla="*/ 281 h 327"/>
                <a:gd name="T34" fmla="*/ 621 w 761"/>
                <a:gd name="T35" fmla="*/ 262 h 327"/>
                <a:gd name="T36" fmla="*/ 631 w 761"/>
                <a:gd name="T37" fmla="*/ 244 h 327"/>
                <a:gd name="T38" fmla="*/ 623 w 761"/>
                <a:gd name="T39" fmla="*/ 238 h 327"/>
                <a:gd name="T40" fmla="*/ 640 w 761"/>
                <a:gd name="T41" fmla="*/ 217 h 327"/>
                <a:gd name="T42" fmla="*/ 665 w 761"/>
                <a:gd name="T43" fmla="*/ 208 h 327"/>
                <a:gd name="T44" fmla="*/ 706 w 761"/>
                <a:gd name="T45" fmla="*/ 197 h 327"/>
                <a:gd name="T46" fmla="*/ 716 w 761"/>
                <a:gd name="T47" fmla="*/ 161 h 327"/>
                <a:gd name="T48" fmla="*/ 663 w 761"/>
                <a:gd name="T49" fmla="*/ 180 h 327"/>
                <a:gd name="T50" fmla="*/ 667 w 761"/>
                <a:gd name="T51" fmla="*/ 171 h 327"/>
                <a:gd name="T52" fmla="*/ 706 w 761"/>
                <a:gd name="T53" fmla="*/ 154 h 327"/>
                <a:gd name="T54" fmla="*/ 659 w 761"/>
                <a:gd name="T55" fmla="*/ 152 h 327"/>
                <a:gd name="T56" fmla="*/ 664 w 761"/>
                <a:gd name="T57" fmla="*/ 140 h 327"/>
                <a:gd name="T58" fmla="*/ 688 w 761"/>
                <a:gd name="T59" fmla="*/ 143 h 327"/>
                <a:gd name="T60" fmla="*/ 691 w 761"/>
                <a:gd name="T61" fmla="*/ 128 h 327"/>
                <a:gd name="T62" fmla="*/ 714 w 761"/>
                <a:gd name="T63" fmla="*/ 144 h 327"/>
                <a:gd name="T64" fmla="*/ 734 w 761"/>
                <a:gd name="T65" fmla="*/ 121 h 327"/>
                <a:gd name="T66" fmla="*/ 708 w 761"/>
                <a:gd name="T67" fmla="*/ 113 h 327"/>
                <a:gd name="T68" fmla="*/ 732 w 761"/>
                <a:gd name="T69" fmla="*/ 107 h 327"/>
                <a:gd name="T70" fmla="*/ 748 w 761"/>
                <a:gd name="T71" fmla="*/ 77 h 327"/>
                <a:gd name="T72" fmla="*/ 730 w 761"/>
                <a:gd name="T73" fmla="*/ 97 h 327"/>
                <a:gd name="T74" fmla="*/ 711 w 761"/>
                <a:gd name="T75" fmla="*/ 67 h 327"/>
                <a:gd name="T76" fmla="*/ 698 w 761"/>
                <a:gd name="T77" fmla="*/ 73 h 327"/>
                <a:gd name="T78" fmla="*/ 661 w 761"/>
                <a:gd name="T79" fmla="*/ 89 h 327"/>
                <a:gd name="T80" fmla="*/ 682 w 761"/>
                <a:gd name="T81" fmla="*/ 63 h 327"/>
                <a:gd name="T82" fmla="*/ 692 w 761"/>
                <a:gd name="T83" fmla="*/ 42 h 327"/>
                <a:gd name="T84" fmla="*/ 726 w 761"/>
                <a:gd name="T85" fmla="*/ 37 h 327"/>
                <a:gd name="T86" fmla="*/ 722 w 761"/>
                <a:gd name="T87" fmla="*/ 15 h 327"/>
                <a:gd name="T88" fmla="*/ 742 w 761"/>
                <a:gd name="T89" fmla="*/ 46 h 327"/>
                <a:gd name="T90" fmla="*/ 757 w 761"/>
                <a:gd name="T91" fmla="*/ 6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1" h="327">
                  <a:moveTo>
                    <a:pt x="753" y="54"/>
                  </a:moveTo>
                  <a:cubicBezTo>
                    <a:pt x="746" y="44"/>
                    <a:pt x="742" y="33"/>
                    <a:pt x="737" y="22"/>
                  </a:cubicBezTo>
                  <a:cubicBezTo>
                    <a:pt x="734" y="14"/>
                    <a:pt x="729" y="8"/>
                    <a:pt x="728" y="0"/>
                  </a:cubicBezTo>
                  <a:cubicBezTo>
                    <a:pt x="652" y="13"/>
                    <a:pt x="416" y="55"/>
                    <a:pt x="250" y="79"/>
                  </a:cubicBezTo>
                  <a:cubicBezTo>
                    <a:pt x="248" y="81"/>
                    <a:pt x="246" y="83"/>
                    <a:pt x="244" y="85"/>
                  </a:cubicBezTo>
                  <a:cubicBezTo>
                    <a:pt x="240" y="90"/>
                    <a:pt x="236" y="97"/>
                    <a:pt x="232" y="103"/>
                  </a:cubicBezTo>
                  <a:cubicBezTo>
                    <a:pt x="227" y="110"/>
                    <a:pt x="224" y="113"/>
                    <a:pt x="217" y="116"/>
                  </a:cubicBezTo>
                  <a:cubicBezTo>
                    <a:pt x="208" y="120"/>
                    <a:pt x="207" y="122"/>
                    <a:pt x="202" y="130"/>
                  </a:cubicBezTo>
                  <a:cubicBezTo>
                    <a:pt x="196" y="142"/>
                    <a:pt x="183" y="147"/>
                    <a:pt x="173" y="155"/>
                  </a:cubicBezTo>
                  <a:cubicBezTo>
                    <a:pt x="167" y="159"/>
                    <a:pt x="163" y="164"/>
                    <a:pt x="159" y="168"/>
                  </a:cubicBezTo>
                  <a:cubicBezTo>
                    <a:pt x="154" y="172"/>
                    <a:pt x="145" y="175"/>
                    <a:pt x="139" y="179"/>
                  </a:cubicBezTo>
                  <a:cubicBezTo>
                    <a:pt x="115" y="196"/>
                    <a:pt x="101" y="229"/>
                    <a:pt x="68" y="233"/>
                  </a:cubicBezTo>
                  <a:cubicBezTo>
                    <a:pt x="59" y="234"/>
                    <a:pt x="53" y="231"/>
                    <a:pt x="45" y="238"/>
                  </a:cubicBezTo>
                  <a:cubicBezTo>
                    <a:pt x="39" y="242"/>
                    <a:pt x="35" y="248"/>
                    <a:pt x="29" y="252"/>
                  </a:cubicBezTo>
                  <a:cubicBezTo>
                    <a:pt x="19" y="259"/>
                    <a:pt x="9" y="267"/>
                    <a:pt x="0" y="277"/>
                  </a:cubicBezTo>
                  <a:cubicBezTo>
                    <a:pt x="68" y="271"/>
                    <a:pt x="121" y="265"/>
                    <a:pt x="141" y="259"/>
                  </a:cubicBezTo>
                  <a:cubicBezTo>
                    <a:pt x="178" y="247"/>
                    <a:pt x="181" y="234"/>
                    <a:pt x="192" y="233"/>
                  </a:cubicBezTo>
                  <a:cubicBezTo>
                    <a:pt x="203" y="232"/>
                    <a:pt x="301" y="225"/>
                    <a:pt x="301" y="225"/>
                  </a:cubicBezTo>
                  <a:cubicBezTo>
                    <a:pt x="352" y="252"/>
                    <a:pt x="352" y="252"/>
                    <a:pt x="352" y="252"/>
                  </a:cubicBezTo>
                  <a:cubicBezTo>
                    <a:pt x="430" y="240"/>
                    <a:pt x="430" y="240"/>
                    <a:pt x="430" y="240"/>
                  </a:cubicBezTo>
                  <a:cubicBezTo>
                    <a:pt x="545" y="327"/>
                    <a:pt x="545" y="327"/>
                    <a:pt x="545" y="327"/>
                  </a:cubicBezTo>
                  <a:cubicBezTo>
                    <a:pt x="545" y="327"/>
                    <a:pt x="546" y="327"/>
                    <a:pt x="546" y="327"/>
                  </a:cubicBezTo>
                  <a:cubicBezTo>
                    <a:pt x="549" y="326"/>
                    <a:pt x="554" y="327"/>
                    <a:pt x="556" y="325"/>
                  </a:cubicBezTo>
                  <a:cubicBezTo>
                    <a:pt x="560" y="323"/>
                    <a:pt x="559" y="319"/>
                    <a:pt x="560" y="315"/>
                  </a:cubicBezTo>
                  <a:cubicBezTo>
                    <a:pt x="561" y="312"/>
                    <a:pt x="562" y="311"/>
                    <a:pt x="568" y="311"/>
                  </a:cubicBezTo>
                  <a:cubicBezTo>
                    <a:pt x="571" y="311"/>
                    <a:pt x="574" y="313"/>
                    <a:pt x="578" y="313"/>
                  </a:cubicBezTo>
                  <a:cubicBezTo>
                    <a:pt x="582" y="314"/>
                    <a:pt x="594" y="319"/>
                    <a:pt x="592" y="310"/>
                  </a:cubicBezTo>
                  <a:cubicBezTo>
                    <a:pt x="591" y="306"/>
                    <a:pt x="587" y="303"/>
                    <a:pt x="585" y="300"/>
                  </a:cubicBezTo>
                  <a:cubicBezTo>
                    <a:pt x="584" y="297"/>
                    <a:pt x="583" y="292"/>
                    <a:pt x="583" y="289"/>
                  </a:cubicBezTo>
                  <a:cubicBezTo>
                    <a:pt x="592" y="291"/>
                    <a:pt x="593" y="303"/>
                    <a:pt x="599" y="309"/>
                  </a:cubicBezTo>
                  <a:cubicBezTo>
                    <a:pt x="604" y="313"/>
                    <a:pt x="611" y="316"/>
                    <a:pt x="616" y="319"/>
                  </a:cubicBezTo>
                  <a:cubicBezTo>
                    <a:pt x="620" y="313"/>
                    <a:pt x="615" y="311"/>
                    <a:pt x="612" y="307"/>
                  </a:cubicBezTo>
                  <a:cubicBezTo>
                    <a:pt x="610" y="303"/>
                    <a:pt x="609" y="298"/>
                    <a:pt x="608" y="294"/>
                  </a:cubicBezTo>
                  <a:cubicBezTo>
                    <a:pt x="607" y="290"/>
                    <a:pt x="605" y="285"/>
                    <a:pt x="608" y="281"/>
                  </a:cubicBezTo>
                  <a:cubicBezTo>
                    <a:pt x="610" y="278"/>
                    <a:pt x="615" y="276"/>
                    <a:pt x="618" y="273"/>
                  </a:cubicBezTo>
                  <a:cubicBezTo>
                    <a:pt x="620" y="270"/>
                    <a:pt x="622" y="266"/>
                    <a:pt x="621" y="262"/>
                  </a:cubicBezTo>
                  <a:cubicBezTo>
                    <a:pt x="619" y="257"/>
                    <a:pt x="616" y="257"/>
                    <a:pt x="623" y="253"/>
                  </a:cubicBezTo>
                  <a:cubicBezTo>
                    <a:pt x="627" y="250"/>
                    <a:pt x="629" y="249"/>
                    <a:pt x="631" y="244"/>
                  </a:cubicBezTo>
                  <a:cubicBezTo>
                    <a:pt x="632" y="242"/>
                    <a:pt x="636" y="236"/>
                    <a:pt x="636" y="234"/>
                  </a:cubicBezTo>
                  <a:cubicBezTo>
                    <a:pt x="631" y="233"/>
                    <a:pt x="627" y="238"/>
                    <a:pt x="623" y="238"/>
                  </a:cubicBezTo>
                  <a:cubicBezTo>
                    <a:pt x="617" y="237"/>
                    <a:pt x="623" y="230"/>
                    <a:pt x="626" y="227"/>
                  </a:cubicBezTo>
                  <a:cubicBezTo>
                    <a:pt x="630" y="224"/>
                    <a:pt x="635" y="221"/>
                    <a:pt x="640" y="217"/>
                  </a:cubicBezTo>
                  <a:cubicBezTo>
                    <a:pt x="643" y="214"/>
                    <a:pt x="647" y="210"/>
                    <a:pt x="653" y="209"/>
                  </a:cubicBezTo>
                  <a:cubicBezTo>
                    <a:pt x="657" y="208"/>
                    <a:pt x="661" y="209"/>
                    <a:pt x="665" y="208"/>
                  </a:cubicBezTo>
                  <a:cubicBezTo>
                    <a:pt x="669" y="206"/>
                    <a:pt x="674" y="204"/>
                    <a:pt x="678" y="201"/>
                  </a:cubicBezTo>
                  <a:cubicBezTo>
                    <a:pt x="687" y="197"/>
                    <a:pt x="696" y="201"/>
                    <a:pt x="706" y="197"/>
                  </a:cubicBezTo>
                  <a:cubicBezTo>
                    <a:pt x="715" y="194"/>
                    <a:pt x="723" y="186"/>
                    <a:pt x="727" y="177"/>
                  </a:cubicBezTo>
                  <a:cubicBezTo>
                    <a:pt x="730" y="168"/>
                    <a:pt x="727" y="154"/>
                    <a:pt x="716" y="161"/>
                  </a:cubicBezTo>
                  <a:cubicBezTo>
                    <a:pt x="706" y="166"/>
                    <a:pt x="702" y="177"/>
                    <a:pt x="691" y="180"/>
                  </a:cubicBezTo>
                  <a:cubicBezTo>
                    <a:pt x="683" y="182"/>
                    <a:pt x="671" y="184"/>
                    <a:pt x="663" y="180"/>
                  </a:cubicBezTo>
                  <a:cubicBezTo>
                    <a:pt x="660" y="179"/>
                    <a:pt x="652" y="172"/>
                    <a:pt x="654" y="168"/>
                  </a:cubicBezTo>
                  <a:cubicBezTo>
                    <a:pt x="657" y="164"/>
                    <a:pt x="665" y="169"/>
                    <a:pt x="667" y="171"/>
                  </a:cubicBezTo>
                  <a:cubicBezTo>
                    <a:pt x="675" y="176"/>
                    <a:pt x="686" y="181"/>
                    <a:pt x="693" y="173"/>
                  </a:cubicBezTo>
                  <a:cubicBezTo>
                    <a:pt x="698" y="167"/>
                    <a:pt x="711" y="164"/>
                    <a:pt x="706" y="154"/>
                  </a:cubicBezTo>
                  <a:cubicBezTo>
                    <a:pt x="702" y="143"/>
                    <a:pt x="690" y="160"/>
                    <a:pt x="682" y="159"/>
                  </a:cubicBezTo>
                  <a:cubicBezTo>
                    <a:pt x="674" y="158"/>
                    <a:pt x="668" y="150"/>
                    <a:pt x="659" y="152"/>
                  </a:cubicBezTo>
                  <a:cubicBezTo>
                    <a:pt x="656" y="153"/>
                    <a:pt x="650" y="157"/>
                    <a:pt x="652" y="149"/>
                  </a:cubicBezTo>
                  <a:cubicBezTo>
                    <a:pt x="654" y="146"/>
                    <a:pt x="660" y="142"/>
                    <a:pt x="664" y="140"/>
                  </a:cubicBezTo>
                  <a:cubicBezTo>
                    <a:pt x="671" y="137"/>
                    <a:pt x="672" y="139"/>
                    <a:pt x="677" y="142"/>
                  </a:cubicBezTo>
                  <a:cubicBezTo>
                    <a:pt x="680" y="145"/>
                    <a:pt x="687" y="147"/>
                    <a:pt x="688" y="143"/>
                  </a:cubicBezTo>
                  <a:cubicBezTo>
                    <a:pt x="690" y="137"/>
                    <a:pt x="682" y="135"/>
                    <a:pt x="682" y="130"/>
                  </a:cubicBezTo>
                  <a:cubicBezTo>
                    <a:pt x="682" y="124"/>
                    <a:pt x="688" y="125"/>
                    <a:pt x="691" y="128"/>
                  </a:cubicBezTo>
                  <a:cubicBezTo>
                    <a:pt x="697" y="135"/>
                    <a:pt x="694" y="142"/>
                    <a:pt x="705" y="145"/>
                  </a:cubicBezTo>
                  <a:cubicBezTo>
                    <a:pt x="708" y="146"/>
                    <a:pt x="713" y="147"/>
                    <a:pt x="714" y="144"/>
                  </a:cubicBezTo>
                  <a:cubicBezTo>
                    <a:pt x="716" y="141"/>
                    <a:pt x="715" y="137"/>
                    <a:pt x="714" y="135"/>
                  </a:cubicBezTo>
                  <a:cubicBezTo>
                    <a:pt x="721" y="129"/>
                    <a:pt x="732" y="134"/>
                    <a:pt x="734" y="121"/>
                  </a:cubicBezTo>
                  <a:cubicBezTo>
                    <a:pt x="735" y="115"/>
                    <a:pt x="730" y="113"/>
                    <a:pt x="725" y="112"/>
                  </a:cubicBezTo>
                  <a:cubicBezTo>
                    <a:pt x="719" y="110"/>
                    <a:pt x="713" y="115"/>
                    <a:pt x="708" y="113"/>
                  </a:cubicBezTo>
                  <a:cubicBezTo>
                    <a:pt x="700" y="111"/>
                    <a:pt x="712" y="106"/>
                    <a:pt x="716" y="106"/>
                  </a:cubicBezTo>
                  <a:cubicBezTo>
                    <a:pt x="721" y="105"/>
                    <a:pt x="727" y="107"/>
                    <a:pt x="732" y="107"/>
                  </a:cubicBezTo>
                  <a:cubicBezTo>
                    <a:pt x="739" y="107"/>
                    <a:pt x="745" y="108"/>
                    <a:pt x="747" y="100"/>
                  </a:cubicBezTo>
                  <a:cubicBezTo>
                    <a:pt x="750" y="93"/>
                    <a:pt x="751" y="84"/>
                    <a:pt x="748" y="77"/>
                  </a:cubicBezTo>
                  <a:cubicBezTo>
                    <a:pt x="746" y="72"/>
                    <a:pt x="738" y="48"/>
                    <a:pt x="733" y="65"/>
                  </a:cubicBezTo>
                  <a:cubicBezTo>
                    <a:pt x="731" y="73"/>
                    <a:pt x="743" y="94"/>
                    <a:pt x="730" y="97"/>
                  </a:cubicBezTo>
                  <a:cubicBezTo>
                    <a:pt x="721" y="99"/>
                    <a:pt x="714" y="78"/>
                    <a:pt x="726" y="79"/>
                  </a:cubicBezTo>
                  <a:cubicBezTo>
                    <a:pt x="728" y="69"/>
                    <a:pt x="719" y="51"/>
                    <a:pt x="711" y="67"/>
                  </a:cubicBezTo>
                  <a:cubicBezTo>
                    <a:pt x="709" y="71"/>
                    <a:pt x="710" y="79"/>
                    <a:pt x="703" y="78"/>
                  </a:cubicBezTo>
                  <a:cubicBezTo>
                    <a:pt x="701" y="77"/>
                    <a:pt x="700" y="74"/>
                    <a:pt x="698" y="73"/>
                  </a:cubicBezTo>
                  <a:cubicBezTo>
                    <a:pt x="695" y="72"/>
                    <a:pt x="693" y="73"/>
                    <a:pt x="691" y="74"/>
                  </a:cubicBezTo>
                  <a:cubicBezTo>
                    <a:pt x="684" y="76"/>
                    <a:pt x="669" y="93"/>
                    <a:pt x="661" y="89"/>
                  </a:cubicBezTo>
                  <a:cubicBezTo>
                    <a:pt x="655" y="85"/>
                    <a:pt x="659" y="74"/>
                    <a:pt x="663" y="70"/>
                  </a:cubicBezTo>
                  <a:cubicBezTo>
                    <a:pt x="668" y="66"/>
                    <a:pt x="676" y="64"/>
                    <a:pt x="682" y="63"/>
                  </a:cubicBezTo>
                  <a:cubicBezTo>
                    <a:pt x="688" y="63"/>
                    <a:pt x="694" y="64"/>
                    <a:pt x="694" y="56"/>
                  </a:cubicBezTo>
                  <a:cubicBezTo>
                    <a:pt x="694" y="51"/>
                    <a:pt x="686" y="47"/>
                    <a:pt x="692" y="42"/>
                  </a:cubicBezTo>
                  <a:cubicBezTo>
                    <a:pt x="699" y="36"/>
                    <a:pt x="707" y="45"/>
                    <a:pt x="712" y="48"/>
                  </a:cubicBezTo>
                  <a:cubicBezTo>
                    <a:pt x="720" y="54"/>
                    <a:pt x="730" y="47"/>
                    <a:pt x="726" y="37"/>
                  </a:cubicBezTo>
                  <a:cubicBezTo>
                    <a:pt x="724" y="32"/>
                    <a:pt x="717" y="29"/>
                    <a:pt x="715" y="24"/>
                  </a:cubicBezTo>
                  <a:cubicBezTo>
                    <a:pt x="713" y="19"/>
                    <a:pt x="716" y="14"/>
                    <a:pt x="722" y="15"/>
                  </a:cubicBezTo>
                  <a:cubicBezTo>
                    <a:pt x="728" y="16"/>
                    <a:pt x="733" y="26"/>
                    <a:pt x="735" y="31"/>
                  </a:cubicBezTo>
                  <a:cubicBezTo>
                    <a:pt x="738" y="36"/>
                    <a:pt x="740" y="41"/>
                    <a:pt x="742" y="46"/>
                  </a:cubicBezTo>
                  <a:cubicBezTo>
                    <a:pt x="744" y="51"/>
                    <a:pt x="748" y="54"/>
                    <a:pt x="750" y="59"/>
                  </a:cubicBezTo>
                  <a:cubicBezTo>
                    <a:pt x="751" y="62"/>
                    <a:pt x="753" y="70"/>
                    <a:pt x="757" y="68"/>
                  </a:cubicBezTo>
                  <a:cubicBezTo>
                    <a:pt x="761" y="64"/>
                    <a:pt x="754" y="56"/>
                    <a:pt x="753" y="5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39" name="Freeform 945"/>
            <p:cNvSpPr>
              <a:spLocks/>
            </p:cNvSpPr>
            <p:nvPr/>
          </p:nvSpPr>
          <p:spPr bwMode="auto">
            <a:xfrm>
              <a:off x="8102876" y="1920283"/>
              <a:ext cx="727681" cy="228616"/>
            </a:xfrm>
            <a:custGeom>
              <a:avLst/>
              <a:gdLst>
                <a:gd name="T0" fmla="*/ 502 w 723"/>
                <a:gd name="T1" fmla="*/ 173 h 227"/>
                <a:gd name="T2" fmla="*/ 518 w 723"/>
                <a:gd name="T3" fmla="*/ 159 h 227"/>
                <a:gd name="T4" fmla="*/ 541 w 723"/>
                <a:gd name="T5" fmla="*/ 154 h 227"/>
                <a:gd name="T6" fmla="*/ 612 w 723"/>
                <a:gd name="T7" fmla="*/ 100 h 227"/>
                <a:gd name="T8" fmla="*/ 632 w 723"/>
                <a:gd name="T9" fmla="*/ 89 h 227"/>
                <a:gd name="T10" fmla="*/ 646 w 723"/>
                <a:gd name="T11" fmla="*/ 76 h 227"/>
                <a:gd name="T12" fmla="*/ 675 w 723"/>
                <a:gd name="T13" fmla="*/ 51 h 227"/>
                <a:gd name="T14" fmla="*/ 690 w 723"/>
                <a:gd name="T15" fmla="*/ 37 h 227"/>
                <a:gd name="T16" fmla="*/ 705 w 723"/>
                <a:gd name="T17" fmla="*/ 24 h 227"/>
                <a:gd name="T18" fmla="*/ 717 w 723"/>
                <a:gd name="T19" fmla="*/ 6 h 227"/>
                <a:gd name="T20" fmla="*/ 723 w 723"/>
                <a:gd name="T21" fmla="*/ 0 h 227"/>
                <a:gd name="T22" fmla="*/ 586 w 723"/>
                <a:gd name="T23" fmla="*/ 18 h 227"/>
                <a:gd name="T24" fmla="*/ 155 w 723"/>
                <a:gd name="T25" fmla="*/ 47 h 227"/>
                <a:gd name="T26" fmla="*/ 162 w 723"/>
                <a:gd name="T27" fmla="*/ 60 h 227"/>
                <a:gd name="T28" fmla="*/ 155 w 723"/>
                <a:gd name="T29" fmla="*/ 61 h 227"/>
                <a:gd name="T30" fmla="*/ 137 w 723"/>
                <a:gd name="T31" fmla="*/ 62 h 227"/>
                <a:gd name="T32" fmla="*/ 113 w 723"/>
                <a:gd name="T33" fmla="*/ 63 h 227"/>
                <a:gd name="T34" fmla="*/ 87 w 723"/>
                <a:gd name="T35" fmla="*/ 65 h 227"/>
                <a:gd name="T36" fmla="*/ 63 w 723"/>
                <a:gd name="T37" fmla="*/ 66 h 227"/>
                <a:gd name="T38" fmla="*/ 54 w 723"/>
                <a:gd name="T39" fmla="*/ 66 h 227"/>
                <a:gd name="T40" fmla="*/ 50 w 723"/>
                <a:gd name="T41" fmla="*/ 66 h 227"/>
                <a:gd name="T42" fmla="*/ 48 w 723"/>
                <a:gd name="T43" fmla="*/ 66 h 227"/>
                <a:gd name="T44" fmla="*/ 39 w 723"/>
                <a:gd name="T45" fmla="*/ 101 h 227"/>
                <a:gd name="T46" fmla="*/ 34 w 723"/>
                <a:gd name="T47" fmla="*/ 113 h 227"/>
                <a:gd name="T48" fmla="*/ 37 w 723"/>
                <a:gd name="T49" fmla="*/ 126 h 227"/>
                <a:gd name="T50" fmla="*/ 29 w 723"/>
                <a:gd name="T51" fmla="*/ 153 h 227"/>
                <a:gd name="T52" fmla="*/ 26 w 723"/>
                <a:gd name="T53" fmla="*/ 171 h 227"/>
                <a:gd name="T54" fmla="*/ 13 w 723"/>
                <a:gd name="T55" fmla="*/ 182 h 227"/>
                <a:gd name="T56" fmla="*/ 0 w 723"/>
                <a:gd name="T57" fmla="*/ 214 h 227"/>
                <a:gd name="T58" fmla="*/ 276 w 723"/>
                <a:gd name="T59" fmla="*/ 214 h 227"/>
                <a:gd name="T60" fmla="*/ 473 w 723"/>
                <a:gd name="T61" fmla="*/ 198 h 227"/>
                <a:gd name="T62" fmla="*/ 502 w 723"/>
                <a:gd name="T63" fmla="*/ 17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3" h="227">
                  <a:moveTo>
                    <a:pt x="502" y="173"/>
                  </a:moveTo>
                  <a:cubicBezTo>
                    <a:pt x="508" y="169"/>
                    <a:pt x="512" y="163"/>
                    <a:pt x="518" y="159"/>
                  </a:cubicBezTo>
                  <a:cubicBezTo>
                    <a:pt x="526" y="152"/>
                    <a:pt x="532" y="155"/>
                    <a:pt x="541" y="154"/>
                  </a:cubicBezTo>
                  <a:cubicBezTo>
                    <a:pt x="574" y="150"/>
                    <a:pt x="588" y="117"/>
                    <a:pt x="612" y="100"/>
                  </a:cubicBezTo>
                  <a:cubicBezTo>
                    <a:pt x="618" y="96"/>
                    <a:pt x="627" y="93"/>
                    <a:pt x="632" y="89"/>
                  </a:cubicBezTo>
                  <a:cubicBezTo>
                    <a:pt x="636" y="85"/>
                    <a:pt x="640" y="80"/>
                    <a:pt x="646" y="76"/>
                  </a:cubicBezTo>
                  <a:cubicBezTo>
                    <a:pt x="656" y="68"/>
                    <a:pt x="669" y="63"/>
                    <a:pt x="675" y="51"/>
                  </a:cubicBezTo>
                  <a:cubicBezTo>
                    <a:pt x="680" y="43"/>
                    <a:pt x="681" y="41"/>
                    <a:pt x="690" y="37"/>
                  </a:cubicBezTo>
                  <a:cubicBezTo>
                    <a:pt x="697" y="34"/>
                    <a:pt x="700" y="31"/>
                    <a:pt x="705" y="24"/>
                  </a:cubicBezTo>
                  <a:cubicBezTo>
                    <a:pt x="709" y="18"/>
                    <a:pt x="713" y="11"/>
                    <a:pt x="717" y="6"/>
                  </a:cubicBezTo>
                  <a:cubicBezTo>
                    <a:pt x="719" y="4"/>
                    <a:pt x="721" y="2"/>
                    <a:pt x="723" y="0"/>
                  </a:cubicBezTo>
                  <a:cubicBezTo>
                    <a:pt x="665" y="9"/>
                    <a:pt x="617" y="15"/>
                    <a:pt x="586" y="18"/>
                  </a:cubicBezTo>
                  <a:cubicBezTo>
                    <a:pt x="447" y="28"/>
                    <a:pt x="155" y="47"/>
                    <a:pt x="155" y="4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0" y="60"/>
                    <a:pt x="158" y="61"/>
                    <a:pt x="155" y="61"/>
                  </a:cubicBezTo>
                  <a:cubicBezTo>
                    <a:pt x="149" y="61"/>
                    <a:pt x="143" y="62"/>
                    <a:pt x="137" y="62"/>
                  </a:cubicBezTo>
                  <a:cubicBezTo>
                    <a:pt x="129" y="63"/>
                    <a:pt x="121" y="63"/>
                    <a:pt x="113" y="63"/>
                  </a:cubicBezTo>
                  <a:cubicBezTo>
                    <a:pt x="104" y="64"/>
                    <a:pt x="96" y="64"/>
                    <a:pt x="87" y="65"/>
                  </a:cubicBezTo>
                  <a:cubicBezTo>
                    <a:pt x="79" y="65"/>
                    <a:pt x="71" y="66"/>
                    <a:pt x="63" y="66"/>
                  </a:cubicBezTo>
                  <a:cubicBezTo>
                    <a:pt x="60" y="66"/>
                    <a:pt x="57" y="66"/>
                    <a:pt x="54" y="66"/>
                  </a:cubicBezTo>
                  <a:cubicBezTo>
                    <a:pt x="53" y="66"/>
                    <a:pt x="52" y="66"/>
                    <a:pt x="50" y="66"/>
                  </a:cubicBezTo>
                  <a:cubicBezTo>
                    <a:pt x="50" y="66"/>
                    <a:pt x="49" y="66"/>
                    <a:pt x="48" y="66"/>
                  </a:cubicBezTo>
                  <a:cubicBezTo>
                    <a:pt x="42" y="76"/>
                    <a:pt x="43" y="92"/>
                    <a:pt x="39" y="101"/>
                  </a:cubicBezTo>
                  <a:cubicBezTo>
                    <a:pt x="38" y="105"/>
                    <a:pt x="35" y="109"/>
                    <a:pt x="34" y="113"/>
                  </a:cubicBezTo>
                  <a:cubicBezTo>
                    <a:pt x="33" y="119"/>
                    <a:pt x="36" y="122"/>
                    <a:pt x="37" y="126"/>
                  </a:cubicBezTo>
                  <a:cubicBezTo>
                    <a:pt x="38" y="139"/>
                    <a:pt x="25" y="140"/>
                    <a:pt x="29" y="153"/>
                  </a:cubicBezTo>
                  <a:cubicBezTo>
                    <a:pt x="20" y="155"/>
                    <a:pt x="28" y="165"/>
                    <a:pt x="26" y="171"/>
                  </a:cubicBezTo>
                  <a:cubicBezTo>
                    <a:pt x="24" y="176"/>
                    <a:pt x="17" y="178"/>
                    <a:pt x="13" y="182"/>
                  </a:cubicBezTo>
                  <a:cubicBezTo>
                    <a:pt x="4" y="192"/>
                    <a:pt x="0" y="215"/>
                    <a:pt x="0" y="214"/>
                  </a:cubicBezTo>
                  <a:cubicBezTo>
                    <a:pt x="0" y="214"/>
                    <a:pt x="124" y="227"/>
                    <a:pt x="276" y="214"/>
                  </a:cubicBezTo>
                  <a:cubicBezTo>
                    <a:pt x="346" y="208"/>
                    <a:pt x="415" y="203"/>
                    <a:pt x="473" y="198"/>
                  </a:cubicBezTo>
                  <a:cubicBezTo>
                    <a:pt x="482" y="188"/>
                    <a:pt x="492" y="180"/>
                    <a:pt x="502" y="17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0" name="Freeform 946"/>
            <p:cNvSpPr>
              <a:spLocks/>
            </p:cNvSpPr>
            <p:nvPr/>
          </p:nvSpPr>
          <p:spPr bwMode="auto">
            <a:xfrm>
              <a:off x="8703116" y="2068153"/>
              <a:ext cx="424156" cy="308388"/>
            </a:xfrm>
            <a:custGeom>
              <a:avLst/>
              <a:gdLst>
                <a:gd name="T0" fmla="*/ 306 w 421"/>
                <a:gd name="T1" fmla="*/ 15 h 307"/>
                <a:gd name="T2" fmla="*/ 228 w 421"/>
                <a:gd name="T3" fmla="*/ 27 h 307"/>
                <a:gd name="T4" fmla="*/ 177 w 421"/>
                <a:gd name="T5" fmla="*/ 0 h 307"/>
                <a:gd name="T6" fmla="*/ 68 w 421"/>
                <a:gd name="T7" fmla="*/ 8 h 307"/>
                <a:gd name="T8" fmla="*/ 17 w 421"/>
                <a:gd name="T9" fmla="*/ 34 h 307"/>
                <a:gd name="T10" fmla="*/ 14 w 421"/>
                <a:gd name="T11" fmla="*/ 35 h 307"/>
                <a:gd name="T12" fmla="*/ 12 w 421"/>
                <a:gd name="T13" fmla="*/ 45 h 307"/>
                <a:gd name="T14" fmla="*/ 2 w 421"/>
                <a:gd name="T15" fmla="*/ 61 h 307"/>
                <a:gd name="T16" fmla="*/ 139 w 421"/>
                <a:gd name="T17" fmla="*/ 204 h 307"/>
                <a:gd name="T18" fmla="*/ 175 w 421"/>
                <a:gd name="T19" fmla="*/ 234 h 307"/>
                <a:gd name="T20" fmla="*/ 191 w 421"/>
                <a:gd name="T21" fmla="*/ 260 h 307"/>
                <a:gd name="T22" fmla="*/ 206 w 421"/>
                <a:gd name="T23" fmla="*/ 281 h 307"/>
                <a:gd name="T24" fmla="*/ 207 w 421"/>
                <a:gd name="T25" fmla="*/ 277 h 307"/>
                <a:gd name="T26" fmla="*/ 219 w 421"/>
                <a:gd name="T27" fmla="*/ 290 h 307"/>
                <a:gd name="T28" fmla="*/ 226 w 421"/>
                <a:gd name="T29" fmla="*/ 301 h 307"/>
                <a:gd name="T30" fmla="*/ 238 w 421"/>
                <a:gd name="T31" fmla="*/ 302 h 307"/>
                <a:gd name="T32" fmla="*/ 243 w 421"/>
                <a:gd name="T33" fmla="*/ 299 h 307"/>
                <a:gd name="T34" fmla="*/ 249 w 421"/>
                <a:gd name="T35" fmla="*/ 303 h 307"/>
                <a:gd name="T36" fmla="*/ 257 w 421"/>
                <a:gd name="T37" fmla="*/ 300 h 307"/>
                <a:gd name="T38" fmla="*/ 258 w 421"/>
                <a:gd name="T39" fmla="*/ 296 h 307"/>
                <a:gd name="T40" fmla="*/ 264 w 421"/>
                <a:gd name="T41" fmla="*/ 295 h 307"/>
                <a:gd name="T42" fmla="*/ 273 w 421"/>
                <a:gd name="T43" fmla="*/ 287 h 307"/>
                <a:gd name="T44" fmla="*/ 263 w 421"/>
                <a:gd name="T45" fmla="*/ 282 h 307"/>
                <a:gd name="T46" fmla="*/ 249 w 421"/>
                <a:gd name="T47" fmla="*/ 279 h 307"/>
                <a:gd name="T48" fmla="*/ 250 w 421"/>
                <a:gd name="T49" fmla="*/ 270 h 307"/>
                <a:gd name="T50" fmla="*/ 258 w 421"/>
                <a:gd name="T51" fmla="*/ 270 h 307"/>
                <a:gd name="T52" fmla="*/ 262 w 421"/>
                <a:gd name="T53" fmla="*/ 275 h 307"/>
                <a:gd name="T54" fmla="*/ 268 w 421"/>
                <a:gd name="T55" fmla="*/ 266 h 307"/>
                <a:gd name="T56" fmla="*/ 277 w 421"/>
                <a:gd name="T57" fmla="*/ 272 h 307"/>
                <a:gd name="T58" fmla="*/ 292 w 421"/>
                <a:gd name="T59" fmla="*/ 268 h 307"/>
                <a:gd name="T60" fmla="*/ 313 w 421"/>
                <a:gd name="T61" fmla="*/ 249 h 307"/>
                <a:gd name="T62" fmla="*/ 320 w 421"/>
                <a:gd name="T63" fmla="*/ 240 h 307"/>
                <a:gd name="T64" fmla="*/ 330 w 421"/>
                <a:gd name="T65" fmla="*/ 235 h 307"/>
                <a:gd name="T66" fmla="*/ 342 w 421"/>
                <a:gd name="T67" fmla="*/ 217 h 307"/>
                <a:gd name="T68" fmla="*/ 338 w 421"/>
                <a:gd name="T69" fmla="*/ 209 h 307"/>
                <a:gd name="T70" fmla="*/ 343 w 421"/>
                <a:gd name="T71" fmla="*/ 200 h 307"/>
                <a:gd name="T72" fmla="*/ 353 w 421"/>
                <a:gd name="T73" fmla="*/ 201 h 307"/>
                <a:gd name="T74" fmla="*/ 359 w 421"/>
                <a:gd name="T75" fmla="*/ 199 h 307"/>
                <a:gd name="T76" fmla="*/ 362 w 421"/>
                <a:gd name="T77" fmla="*/ 189 h 307"/>
                <a:gd name="T78" fmla="*/ 370 w 421"/>
                <a:gd name="T79" fmla="*/ 180 h 307"/>
                <a:gd name="T80" fmla="*/ 377 w 421"/>
                <a:gd name="T81" fmla="*/ 171 h 307"/>
                <a:gd name="T82" fmla="*/ 375 w 421"/>
                <a:gd name="T83" fmla="*/ 158 h 307"/>
                <a:gd name="T84" fmla="*/ 389 w 421"/>
                <a:gd name="T85" fmla="*/ 137 h 307"/>
                <a:gd name="T86" fmla="*/ 405 w 421"/>
                <a:gd name="T87" fmla="*/ 117 h 307"/>
                <a:gd name="T88" fmla="*/ 421 w 421"/>
                <a:gd name="T89" fmla="*/ 102 h 307"/>
                <a:gd name="T90" fmla="*/ 306 w 421"/>
                <a:gd name="T91" fmla="*/ 1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1" h="307">
                  <a:moveTo>
                    <a:pt x="306" y="15"/>
                  </a:moveTo>
                  <a:cubicBezTo>
                    <a:pt x="228" y="27"/>
                    <a:pt x="228" y="27"/>
                    <a:pt x="228" y="27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0"/>
                    <a:pt x="79" y="7"/>
                    <a:pt x="68" y="8"/>
                  </a:cubicBezTo>
                  <a:cubicBezTo>
                    <a:pt x="57" y="9"/>
                    <a:pt x="54" y="22"/>
                    <a:pt x="17" y="34"/>
                  </a:cubicBezTo>
                  <a:cubicBezTo>
                    <a:pt x="16" y="34"/>
                    <a:pt x="15" y="35"/>
                    <a:pt x="14" y="35"/>
                  </a:cubicBezTo>
                  <a:cubicBezTo>
                    <a:pt x="13" y="39"/>
                    <a:pt x="12" y="44"/>
                    <a:pt x="12" y="45"/>
                  </a:cubicBezTo>
                  <a:cubicBezTo>
                    <a:pt x="10" y="47"/>
                    <a:pt x="0" y="53"/>
                    <a:pt x="2" y="61"/>
                  </a:cubicBezTo>
                  <a:cubicBezTo>
                    <a:pt x="4" y="68"/>
                    <a:pt x="130" y="190"/>
                    <a:pt x="139" y="204"/>
                  </a:cubicBezTo>
                  <a:cubicBezTo>
                    <a:pt x="149" y="217"/>
                    <a:pt x="169" y="230"/>
                    <a:pt x="175" y="234"/>
                  </a:cubicBezTo>
                  <a:cubicBezTo>
                    <a:pt x="180" y="237"/>
                    <a:pt x="177" y="247"/>
                    <a:pt x="191" y="260"/>
                  </a:cubicBezTo>
                  <a:cubicBezTo>
                    <a:pt x="197" y="266"/>
                    <a:pt x="203" y="274"/>
                    <a:pt x="206" y="281"/>
                  </a:cubicBezTo>
                  <a:cubicBezTo>
                    <a:pt x="207" y="280"/>
                    <a:pt x="207" y="278"/>
                    <a:pt x="207" y="277"/>
                  </a:cubicBezTo>
                  <a:cubicBezTo>
                    <a:pt x="212" y="281"/>
                    <a:pt x="216" y="285"/>
                    <a:pt x="219" y="290"/>
                  </a:cubicBezTo>
                  <a:cubicBezTo>
                    <a:pt x="221" y="294"/>
                    <a:pt x="223" y="299"/>
                    <a:pt x="226" y="301"/>
                  </a:cubicBezTo>
                  <a:cubicBezTo>
                    <a:pt x="230" y="303"/>
                    <a:pt x="235" y="303"/>
                    <a:pt x="238" y="302"/>
                  </a:cubicBezTo>
                  <a:cubicBezTo>
                    <a:pt x="240" y="301"/>
                    <a:pt x="240" y="299"/>
                    <a:pt x="243" y="299"/>
                  </a:cubicBezTo>
                  <a:cubicBezTo>
                    <a:pt x="246" y="300"/>
                    <a:pt x="247" y="301"/>
                    <a:pt x="249" y="303"/>
                  </a:cubicBezTo>
                  <a:cubicBezTo>
                    <a:pt x="254" y="306"/>
                    <a:pt x="256" y="307"/>
                    <a:pt x="257" y="300"/>
                  </a:cubicBezTo>
                  <a:cubicBezTo>
                    <a:pt x="257" y="297"/>
                    <a:pt x="254" y="298"/>
                    <a:pt x="258" y="296"/>
                  </a:cubicBezTo>
                  <a:cubicBezTo>
                    <a:pt x="259" y="295"/>
                    <a:pt x="262" y="295"/>
                    <a:pt x="264" y="295"/>
                  </a:cubicBezTo>
                  <a:cubicBezTo>
                    <a:pt x="269" y="294"/>
                    <a:pt x="273" y="293"/>
                    <a:pt x="273" y="287"/>
                  </a:cubicBezTo>
                  <a:cubicBezTo>
                    <a:pt x="273" y="282"/>
                    <a:pt x="268" y="282"/>
                    <a:pt x="263" y="282"/>
                  </a:cubicBezTo>
                  <a:cubicBezTo>
                    <a:pt x="258" y="282"/>
                    <a:pt x="254" y="282"/>
                    <a:pt x="249" y="279"/>
                  </a:cubicBezTo>
                  <a:cubicBezTo>
                    <a:pt x="244" y="276"/>
                    <a:pt x="244" y="272"/>
                    <a:pt x="250" y="270"/>
                  </a:cubicBezTo>
                  <a:cubicBezTo>
                    <a:pt x="252" y="269"/>
                    <a:pt x="255" y="269"/>
                    <a:pt x="258" y="270"/>
                  </a:cubicBezTo>
                  <a:cubicBezTo>
                    <a:pt x="259" y="271"/>
                    <a:pt x="261" y="274"/>
                    <a:pt x="262" y="275"/>
                  </a:cubicBezTo>
                  <a:cubicBezTo>
                    <a:pt x="268" y="276"/>
                    <a:pt x="265" y="268"/>
                    <a:pt x="268" y="266"/>
                  </a:cubicBezTo>
                  <a:cubicBezTo>
                    <a:pt x="272" y="263"/>
                    <a:pt x="275" y="270"/>
                    <a:pt x="277" y="272"/>
                  </a:cubicBezTo>
                  <a:cubicBezTo>
                    <a:pt x="282" y="275"/>
                    <a:pt x="287" y="271"/>
                    <a:pt x="292" y="268"/>
                  </a:cubicBezTo>
                  <a:cubicBezTo>
                    <a:pt x="300" y="264"/>
                    <a:pt x="308" y="256"/>
                    <a:pt x="313" y="249"/>
                  </a:cubicBezTo>
                  <a:cubicBezTo>
                    <a:pt x="316" y="246"/>
                    <a:pt x="317" y="243"/>
                    <a:pt x="320" y="240"/>
                  </a:cubicBezTo>
                  <a:cubicBezTo>
                    <a:pt x="323" y="238"/>
                    <a:pt x="327" y="237"/>
                    <a:pt x="330" y="235"/>
                  </a:cubicBezTo>
                  <a:cubicBezTo>
                    <a:pt x="335" y="232"/>
                    <a:pt x="343" y="223"/>
                    <a:pt x="342" y="217"/>
                  </a:cubicBezTo>
                  <a:cubicBezTo>
                    <a:pt x="341" y="214"/>
                    <a:pt x="338" y="213"/>
                    <a:pt x="338" y="209"/>
                  </a:cubicBezTo>
                  <a:cubicBezTo>
                    <a:pt x="338" y="205"/>
                    <a:pt x="339" y="202"/>
                    <a:pt x="343" y="200"/>
                  </a:cubicBezTo>
                  <a:cubicBezTo>
                    <a:pt x="348" y="198"/>
                    <a:pt x="350" y="199"/>
                    <a:pt x="353" y="201"/>
                  </a:cubicBezTo>
                  <a:cubicBezTo>
                    <a:pt x="358" y="204"/>
                    <a:pt x="357" y="204"/>
                    <a:pt x="359" y="199"/>
                  </a:cubicBezTo>
                  <a:cubicBezTo>
                    <a:pt x="360" y="196"/>
                    <a:pt x="359" y="192"/>
                    <a:pt x="362" y="189"/>
                  </a:cubicBezTo>
                  <a:cubicBezTo>
                    <a:pt x="363" y="186"/>
                    <a:pt x="368" y="183"/>
                    <a:pt x="370" y="180"/>
                  </a:cubicBezTo>
                  <a:cubicBezTo>
                    <a:pt x="372" y="178"/>
                    <a:pt x="377" y="174"/>
                    <a:pt x="377" y="171"/>
                  </a:cubicBezTo>
                  <a:cubicBezTo>
                    <a:pt x="378" y="167"/>
                    <a:pt x="375" y="163"/>
                    <a:pt x="375" y="158"/>
                  </a:cubicBezTo>
                  <a:cubicBezTo>
                    <a:pt x="375" y="149"/>
                    <a:pt x="383" y="143"/>
                    <a:pt x="389" y="137"/>
                  </a:cubicBezTo>
                  <a:cubicBezTo>
                    <a:pt x="395" y="131"/>
                    <a:pt x="398" y="123"/>
                    <a:pt x="405" y="117"/>
                  </a:cubicBezTo>
                  <a:cubicBezTo>
                    <a:pt x="410" y="112"/>
                    <a:pt x="414" y="105"/>
                    <a:pt x="421" y="102"/>
                  </a:cubicBezTo>
                  <a:lnTo>
                    <a:pt x="306" y="15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1" name="Freeform 947"/>
            <p:cNvSpPr>
              <a:spLocks/>
            </p:cNvSpPr>
            <p:nvPr/>
          </p:nvSpPr>
          <p:spPr bwMode="auto">
            <a:xfrm>
              <a:off x="8601941" y="2673255"/>
              <a:ext cx="15565" cy="22375"/>
            </a:xfrm>
            <a:custGeom>
              <a:avLst/>
              <a:gdLst>
                <a:gd name="T0" fmla="*/ 9 w 16"/>
                <a:gd name="T1" fmla="*/ 4 h 23"/>
                <a:gd name="T2" fmla="*/ 3 w 16"/>
                <a:gd name="T3" fmla="*/ 11 h 23"/>
                <a:gd name="T4" fmla="*/ 1 w 16"/>
                <a:gd name="T5" fmla="*/ 19 h 23"/>
                <a:gd name="T6" fmla="*/ 14 w 16"/>
                <a:gd name="T7" fmla="*/ 10 h 23"/>
                <a:gd name="T8" fmla="*/ 9 w 16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9" y="4"/>
                  </a:moveTo>
                  <a:cubicBezTo>
                    <a:pt x="7" y="5"/>
                    <a:pt x="5" y="8"/>
                    <a:pt x="3" y="11"/>
                  </a:cubicBezTo>
                  <a:cubicBezTo>
                    <a:pt x="1" y="14"/>
                    <a:pt x="0" y="17"/>
                    <a:pt x="1" y="19"/>
                  </a:cubicBezTo>
                  <a:cubicBezTo>
                    <a:pt x="1" y="23"/>
                    <a:pt x="13" y="11"/>
                    <a:pt x="14" y="10"/>
                  </a:cubicBezTo>
                  <a:cubicBezTo>
                    <a:pt x="16" y="5"/>
                    <a:pt x="15" y="0"/>
                    <a:pt x="9" y="4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2" name="Freeform 948"/>
            <p:cNvSpPr>
              <a:spLocks/>
            </p:cNvSpPr>
            <p:nvPr/>
          </p:nvSpPr>
          <p:spPr bwMode="auto">
            <a:xfrm>
              <a:off x="8342193" y="2534141"/>
              <a:ext cx="742274" cy="598292"/>
            </a:xfrm>
            <a:custGeom>
              <a:avLst/>
              <a:gdLst>
                <a:gd name="T0" fmla="*/ 734 w 738"/>
                <a:gd name="T1" fmla="*/ 432 h 595"/>
                <a:gd name="T2" fmla="*/ 729 w 738"/>
                <a:gd name="T3" fmla="*/ 413 h 595"/>
                <a:gd name="T4" fmla="*/ 707 w 738"/>
                <a:gd name="T5" fmla="*/ 377 h 595"/>
                <a:gd name="T6" fmla="*/ 693 w 738"/>
                <a:gd name="T7" fmla="*/ 334 h 595"/>
                <a:gd name="T8" fmla="*/ 671 w 738"/>
                <a:gd name="T9" fmla="*/ 284 h 595"/>
                <a:gd name="T10" fmla="*/ 664 w 738"/>
                <a:gd name="T11" fmla="*/ 254 h 595"/>
                <a:gd name="T12" fmla="*/ 656 w 738"/>
                <a:gd name="T13" fmla="*/ 273 h 595"/>
                <a:gd name="T14" fmla="*/ 627 w 738"/>
                <a:gd name="T15" fmla="*/ 218 h 595"/>
                <a:gd name="T16" fmla="*/ 620 w 738"/>
                <a:gd name="T17" fmla="*/ 184 h 595"/>
                <a:gd name="T18" fmla="*/ 613 w 738"/>
                <a:gd name="T19" fmla="*/ 166 h 595"/>
                <a:gd name="T20" fmla="*/ 593 w 738"/>
                <a:gd name="T21" fmla="*/ 127 h 595"/>
                <a:gd name="T22" fmla="*/ 575 w 738"/>
                <a:gd name="T23" fmla="*/ 73 h 595"/>
                <a:gd name="T24" fmla="*/ 566 w 738"/>
                <a:gd name="T25" fmla="*/ 16 h 595"/>
                <a:gd name="T26" fmla="*/ 516 w 738"/>
                <a:gd name="T27" fmla="*/ 7 h 595"/>
                <a:gd name="T28" fmla="*/ 491 w 738"/>
                <a:gd name="T29" fmla="*/ 28 h 595"/>
                <a:gd name="T30" fmla="*/ 9 w 738"/>
                <a:gd name="T31" fmla="*/ 28 h 595"/>
                <a:gd name="T32" fmla="*/ 17 w 738"/>
                <a:gd name="T33" fmla="*/ 84 h 595"/>
                <a:gd name="T34" fmla="*/ 40 w 738"/>
                <a:gd name="T35" fmla="*/ 87 h 595"/>
                <a:gd name="T36" fmla="*/ 54 w 738"/>
                <a:gd name="T37" fmla="*/ 62 h 595"/>
                <a:gd name="T38" fmla="*/ 69 w 738"/>
                <a:gd name="T39" fmla="*/ 101 h 595"/>
                <a:gd name="T40" fmla="*/ 61 w 738"/>
                <a:gd name="T41" fmla="*/ 92 h 595"/>
                <a:gd name="T42" fmla="*/ 98 w 738"/>
                <a:gd name="T43" fmla="*/ 75 h 595"/>
                <a:gd name="T44" fmla="*/ 108 w 738"/>
                <a:gd name="T45" fmla="*/ 84 h 595"/>
                <a:gd name="T46" fmla="*/ 151 w 738"/>
                <a:gd name="T47" fmla="*/ 88 h 595"/>
                <a:gd name="T48" fmla="*/ 177 w 738"/>
                <a:gd name="T49" fmla="*/ 92 h 595"/>
                <a:gd name="T50" fmla="*/ 208 w 738"/>
                <a:gd name="T51" fmla="*/ 100 h 595"/>
                <a:gd name="T52" fmla="*/ 191 w 738"/>
                <a:gd name="T53" fmla="*/ 113 h 595"/>
                <a:gd name="T54" fmla="*/ 228 w 738"/>
                <a:gd name="T55" fmla="*/ 149 h 595"/>
                <a:gd name="T56" fmla="*/ 253 w 738"/>
                <a:gd name="T57" fmla="*/ 141 h 595"/>
                <a:gd name="T58" fmla="*/ 304 w 738"/>
                <a:gd name="T59" fmla="*/ 120 h 595"/>
                <a:gd name="T60" fmla="*/ 331 w 738"/>
                <a:gd name="T61" fmla="*/ 96 h 595"/>
                <a:gd name="T62" fmla="*/ 356 w 738"/>
                <a:gd name="T63" fmla="*/ 113 h 595"/>
                <a:gd name="T64" fmla="*/ 395 w 738"/>
                <a:gd name="T65" fmla="*/ 150 h 595"/>
                <a:gd name="T66" fmla="*/ 415 w 738"/>
                <a:gd name="T67" fmla="*/ 163 h 595"/>
                <a:gd name="T68" fmla="*/ 438 w 738"/>
                <a:gd name="T69" fmla="*/ 189 h 595"/>
                <a:gd name="T70" fmla="*/ 464 w 738"/>
                <a:gd name="T71" fmla="*/ 202 h 595"/>
                <a:gd name="T72" fmla="*/ 469 w 738"/>
                <a:gd name="T73" fmla="*/ 265 h 595"/>
                <a:gd name="T74" fmla="*/ 469 w 738"/>
                <a:gd name="T75" fmla="*/ 324 h 595"/>
                <a:gd name="T76" fmla="*/ 481 w 738"/>
                <a:gd name="T77" fmla="*/ 319 h 595"/>
                <a:gd name="T78" fmla="*/ 492 w 738"/>
                <a:gd name="T79" fmla="*/ 317 h 595"/>
                <a:gd name="T80" fmla="*/ 506 w 738"/>
                <a:gd name="T81" fmla="*/ 323 h 595"/>
                <a:gd name="T82" fmla="*/ 507 w 738"/>
                <a:gd name="T83" fmla="*/ 355 h 595"/>
                <a:gd name="T84" fmla="*/ 489 w 738"/>
                <a:gd name="T85" fmla="*/ 359 h 595"/>
                <a:gd name="T86" fmla="*/ 481 w 738"/>
                <a:gd name="T87" fmla="*/ 381 h 595"/>
                <a:gd name="T88" fmla="*/ 501 w 738"/>
                <a:gd name="T89" fmla="*/ 408 h 595"/>
                <a:gd name="T90" fmla="*/ 519 w 738"/>
                <a:gd name="T91" fmla="*/ 416 h 595"/>
                <a:gd name="T92" fmla="*/ 553 w 738"/>
                <a:gd name="T93" fmla="*/ 408 h 595"/>
                <a:gd name="T94" fmla="*/ 543 w 738"/>
                <a:gd name="T95" fmla="*/ 443 h 595"/>
                <a:gd name="T96" fmla="*/ 530 w 738"/>
                <a:gd name="T97" fmla="*/ 460 h 595"/>
                <a:gd name="T98" fmla="*/ 567 w 738"/>
                <a:gd name="T99" fmla="*/ 452 h 595"/>
                <a:gd name="T100" fmla="*/ 589 w 738"/>
                <a:gd name="T101" fmla="*/ 500 h 595"/>
                <a:gd name="T102" fmla="*/ 606 w 738"/>
                <a:gd name="T103" fmla="*/ 510 h 595"/>
                <a:gd name="T104" fmla="*/ 634 w 738"/>
                <a:gd name="T105" fmla="*/ 521 h 595"/>
                <a:gd name="T106" fmla="*/ 630 w 738"/>
                <a:gd name="T107" fmla="*/ 554 h 595"/>
                <a:gd name="T108" fmla="*/ 650 w 738"/>
                <a:gd name="T109" fmla="*/ 563 h 595"/>
                <a:gd name="T110" fmla="*/ 651 w 738"/>
                <a:gd name="T111" fmla="*/ 572 h 595"/>
                <a:gd name="T112" fmla="*/ 660 w 738"/>
                <a:gd name="T113" fmla="*/ 590 h 595"/>
                <a:gd name="T114" fmla="*/ 688 w 738"/>
                <a:gd name="T115" fmla="*/ 581 h 595"/>
                <a:gd name="T116" fmla="*/ 717 w 738"/>
                <a:gd name="T117" fmla="*/ 557 h 595"/>
                <a:gd name="T118" fmla="*/ 714 w 738"/>
                <a:gd name="T119" fmla="*/ 507 h 595"/>
                <a:gd name="T120" fmla="*/ 737 w 738"/>
                <a:gd name="T121" fmla="*/ 48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8" h="595">
                  <a:moveTo>
                    <a:pt x="734" y="467"/>
                  </a:moveTo>
                  <a:cubicBezTo>
                    <a:pt x="732" y="459"/>
                    <a:pt x="729" y="449"/>
                    <a:pt x="732" y="442"/>
                  </a:cubicBezTo>
                  <a:cubicBezTo>
                    <a:pt x="732" y="439"/>
                    <a:pt x="735" y="435"/>
                    <a:pt x="734" y="432"/>
                  </a:cubicBezTo>
                  <a:cubicBezTo>
                    <a:pt x="732" y="428"/>
                    <a:pt x="729" y="431"/>
                    <a:pt x="725" y="431"/>
                  </a:cubicBezTo>
                  <a:cubicBezTo>
                    <a:pt x="723" y="428"/>
                    <a:pt x="724" y="423"/>
                    <a:pt x="724" y="420"/>
                  </a:cubicBezTo>
                  <a:cubicBezTo>
                    <a:pt x="724" y="414"/>
                    <a:pt x="726" y="417"/>
                    <a:pt x="729" y="413"/>
                  </a:cubicBezTo>
                  <a:cubicBezTo>
                    <a:pt x="734" y="408"/>
                    <a:pt x="728" y="403"/>
                    <a:pt x="723" y="402"/>
                  </a:cubicBezTo>
                  <a:cubicBezTo>
                    <a:pt x="717" y="400"/>
                    <a:pt x="713" y="402"/>
                    <a:pt x="710" y="396"/>
                  </a:cubicBezTo>
                  <a:cubicBezTo>
                    <a:pt x="708" y="391"/>
                    <a:pt x="706" y="382"/>
                    <a:pt x="707" y="377"/>
                  </a:cubicBezTo>
                  <a:cubicBezTo>
                    <a:pt x="707" y="369"/>
                    <a:pt x="707" y="367"/>
                    <a:pt x="703" y="361"/>
                  </a:cubicBezTo>
                  <a:cubicBezTo>
                    <a:pt x="698" y="353"/>
                    <a:pt x="693" y="343"/>
                    <a:pt x="693" y="334"/>
                  </a:cubicBezTo>
                  <a:cubicBezTo>
                    <a:pt x="693" y="334"/>
                    <a:pt x="693" y="334"/>
                    <a:pt x="693" y="334"/>
                  </a:cubicBezTo>
                  <a:cubicBezTo>
                    <a:pt x="689" y="325"/>
                    <a:pt x="687" y="315"/>
                    <a:pt x="682" y="309"/>
                  </a:cubicBezTo>
                  <a:cubicBezTo>
                    <a:pt x="677" y="303"/>
                    <a:pt x="667" y="298"/>
                    <a:pt x="666" y="290"/>
                  </a:cubicBezTo>
                  <a:cubicBezTo>
                    <a:pt x="666" y="284"/>
                    <a:pt x="668" y="287"/>
                    <a:pt x="671" y="284"/>
                  </a:cubicBezTo>
                  <a:cubicBezTo>
                    <a:pt x="673" y="281"/>
                    <a:pt x="673" y="278"/>
                    <a:pt x="672" y="275"/>
                  </a:cubicBezTo>
                  <a:cubicBezTo>
                    <a:pt x="671" y="271"/>
                    <a:pt x="669" y="267"/>
                    <a:pt x="667" y="263"/>
                  </a:cubicBezTo>
                  <a:cubicBezTo>
                    <a:pt x="666" y="261"/>
                    <a:pt x="665" y="256"/>
                    <a:pt x="664" y="254"/>
                  </a:cubicBezTo>
                  <a:cubicBezTo>
                    <a:pt x="657" y="249"/>
                    <a:pt x="662" y="269"/>
                    <a:pt x="663" y="272"/>
                  </a:cubicBezTo>
                  <a:cubicBezTo>
                    <a:pt x="664" y="277"/>
                    <a:pt x="664" y="282"/>
                    <a:pt x="665" y="287"/>
                  </a:cubicBezTo>
                  <a:cubicBezTo>
                    <a:pt x="661" y="283"/>
                    <a:pt x="659" y="277"/>
                    <a:pt x="656" y="273"/>
                  </a:cubicBezTo>
                  <a:cubicBezTo>
                    <a:pt x="654" y="269"/>
                    <a:pt x="651" y="266"/>
                    <a:pt x="650" y="263"/>
                  </a:cubicBezTo>
                  <a:cubicBezTo>
                    <a:pt x="646" y="255"/>
                    <a:pt x="643" y="248"/>
                    <a:pt x="639" y="241"/>
                  </a:cubicBezTo>
                  <a:cubicBezTo>
                    <a:pt x="636" y="233"/>
                    <a:pt x="627" y="227"/>
                    <a:pt x="627" y="218"/>
                  </a:cubicBezTo>
                  <a:cubicBezTo>
                    <a:pt x="627" y="205"/>
                    <a:pt x="638" y="217"/>
                    <a:pt x="643" y="219"/>
                  </a:cubicBezTo>
                  <a:cubicBezTo>
                    <a:pt x="646" y="211"/>
                    <a:pt x="636" y="207"/>
                    <a:pt x="631" y="202"/>
                  </a:cubicBezTo>
                  <a:cubicBezTo>
                    <a:pt x="627" y="197"/>
                    <a:pt x="626" y="189"/>
                    <a:pt x="620" y="184"/>
                  </a:cubicBezTo>
                  <a:cubicBezTo>
                    <a:pt x="615" y="179"/>
                    <a:pt x="608" y="178"/>
                    <a:pt x="604" y="171"/>
                  </a:cubicBezTo>
                  <a:cubicBezTo>
                    <a:pt x="602" y="168"/>
                    <a:pt x="602" y="165"/>
                    <a:pt x="605" y="163"/>
                  </a:cubicBezTo>
                  <a:cubicBezTo>
                    <a:pt x="608" y="162"/>
                    <a:pt x="610" y="165"/>
                    <a:pt x="613" y="166"/>
                  </a:cubicBezTo>
                  <a:cubicBezTo>
                    <a:pt x="617" y="169"/>
                    <a:pt x="624" y="171"/>
                    <a:pt x="621" y="164"/>
                  </a:cubicBezTo>
                  <a:cubicBezTo>
                    <a:pt x="618" y="158"/>
                    <a:pt x="612" y="155"/>
                    <a:pt x="609" y="150"/>
                  </a:cubicBezTo>
                  <a:cubicBezTo>
                    <a:pt x="604" y="142"/>
                    <a:pt x="598" y="135"/>
                    <a:pt x="593" y="127"/>
                  </a:cubicBezTo>
                  <a:cubicBezTo>
                    <a:pt x="589" y="118"/>
                    <a:pt x="587" y="110"/>
                    <a:pt x="584" y="102"/>
                  </a:cubicBezTo>
                  <a:cubicBezTo>
                    <a:pt x="583" y="97"/>
                    <a:pt x="583" y="93"/>
                    <a:pt x="582" y="89"/>
                  </a:cubicBezTo>
                  <a:cubicBezTo>
                    <a:pt x="580" y="83"/>
                    <a:pt x="577" y="78"/>
                    <a:pt x="575" y="73"/>
                  </a:cubicBezTo>
                  <a:cubicBezTo>
                    <a:pt x="571" y="63"/>
                    <a:pt x="573" y="51"/>
                    <a:pt x="569" y="41"/>
                  </a:cubicBezTo>
                  <a:cubicBezTo>
                    <a:pt x="567" y="37"/>
                    <a:pt x="565" y="33"/>
                    <a:pt x="564" y="29"/>
                  </a:cubicBezTo>
                  <a:cubicBezTo>
                    <a:pt x="563" y="24"/>
                    <a:pt x="565" y="20"/>
                    <a:pt x="566" y="16"/>
                  </a:cubicBezTo>
                  <a:cubicBezTo>
                    <a:pt x="567" y="13"/>
                    <a:pt x="566" y="11"/>
                    <a:pt x="566" y="9"/>
                  </a:cubicBezTo>
                  <a:cubicBezTo>
                    <a:pt x="557" y="12"/>
                    <a:pt x="547" y="14"/>
                    <a:pt x="543" y="12"/>
                  </a:cubicBezTo>
                  <a:cubicBezTo>
                    <a:pt x="534" y="8"/>
                    <a:pt x="517" y="0"/>
                    <a:pt x="516" y="7"/>
                  </a:cubicBezTo>
                  <a:cubicBezTo>
                    <a:pt x="515" y="13"/>
                    <a:pt x="510" y="21"/>
                    <a:pt x="509" y="28"/>
                  </a:cubicBezTo>
                  <a:cubicBezTo>
                    <a:pt x="508" y="36"/>
                    <a:pt x="500" y="45"/>
                    <a:pt x="496" y="38"/>
                  </a:cubicBezTo>
                  <a:cubicBezTo>
                    <a:pt x="492" y="32"/>
                    <a:pt x="491" y="28"/>
                    <a:pt x="491" y="28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4" y="38"/>
                    <a:pt x="14" y="44"/>
                  </a:cubicBezTo>
                  <a:cubicBezTo>
                    <a:pt x="14" y="49"/>
                    <a:pt x="9" y="61"/>
                    <a:pt x="14" y="68"/>
                  </a:cubicBezTo>
                  <a:cubicBezTo>
                    <a:pt x="20" y="74"/>
                    <a:pt x="25" y="79"/>
                    <a:pt x="17" y="84"/>
                  </a:cubicBezTo>
                  <a:cubicBezTo>
                    <a:pt x="11" y="88"/>
                    <a:pt x="0" y="91"/>
                    <a:pt x="15" y="100"/>
                  </a:cubicBezTo>
                  <a:cubicBezTo>
                    <a:pt x="16" y="99"/>
                    <a:pt x="18" y="98"/>
                    <a:pt x="19" y="97"/>
                  </a:cubicBezTo>
                  <a:cubicBezTo>
                    <a:pt x="26" y="94"/>
                    <a:pt x="37" y="97"/>
                    <a:pt x="40" y="87"/>
                  </a:cubicBezTo>
                  <a:cubicBezTo>
                    <a:pt x="41" y="82"/>
                    <a:pt x="37" y="77"/>
                    <a:pt x="43" y="76"/>
                  </a:cubicBezTo>
                  <a:cubicBezTo>
                    <a:pt x="48" y="75"/>
                    <a:pt x="48" y="77"/>
                    <a:pt x="50" y="72"/>
                  </a:cubicBezTo>
                  <a:cubicBezTo>
                    <a:pt x="52" y="69"/>
                    <a:pt x="51" y="64"/>
                    <a:pt x="54" y="62"/>
                  </a:cubicBezTo>
                  <a:cubicBezTo>
                    <a:pt x="59" y="58"/>
                    <a:pt x="62" y="65"/>
                    <a:pt x="62" y="69"/>
                  </a:cubicBezTo>
                  <a:cubicBezTo>
                    <a:pt x="61" y="79"/>
                    <a:pt x="50" y="84"/>
                    <a:pt x="50" y="94"/>
                  </a:cubicBezTo>
                  <a:cubicBezTo>
                    <a:pt x="49" y="106"/>
                    <a:pt x="60" y="101"/>
                    <a:pt x="69" y="101"/>
                  </a:cubicBezTo>
                  <a:cubicBezTo>
                    <a:pt x="75" y="100"/>
                    <a:pt x="92" y="102"/>
                    <a:pt x="90" y="91"/>
                  </a:cubicBezTo>
                  <a:cubicBezTo>
                    <a:pt x="85" y="90"/>
                    <a:pt x="80" y="94"/>
                    <a:pt x="75" y="95"/>
                  </a:cubicBezTo>
                  <a:cubicBezTo>
                    <a:pt x="69" y="95"/>
                    <a:pt x="66" y="94"/>
                    <a:pt x="61" y="92"/>
                  </a:cubicBezTo>
                  <a:cubicBezTo>
                    <a:pt x="64" y="86"/>
                    <a:pt x="76" y="83"/>
                    <a:pt x="83" y="82"/>
                  </a:cubicBezTo>
                  <a:cubicBezTo>
                    <a:pt x="85" y="82"/>
                    <a:pt x="89" y="82"/>
                    <a:pt x="92" y="81"/>
                  </a:cubicBezTo>
                  <a:cubicBezTo>
                    <a:pt x="94" y="80"/>
                    <a:pt x="95" y="76"/>
                    <a:pt x="98" y="75"/>
                  </a:cubicBezTo>
                  <a:cubicBezTo>
                    <a:pt x="104" y="70"/>
                    <a:pt x="112" y="69"/>
                    <a:pt x="120" y="70"/>
                  </a:cubicBezTo>
                  <a:cubicBezTo>
                    <a:pt x="125" y="70"/>
                    <a:pt x="131" y="75"/>
                    <a:pt x="125" y="80"/>
                  </a:cubicBezTo>
                  <a:cubicBezTo>
                    <a:pt x="121" y="84"/>
                    <a:pt x="113" y="83"/>
                    <a:pt x="108" y="84"/>
                  </a:cubicBezTo>
                  <a:cubicBezTo>
                    <a:pt x="100" y="84"/>
                    <a:pt x="104" y="88"/>
                    <a:pt x="110" y="88"/>
                  </a:cubicBezTo>
                  <a:cubicBezTo>
                    <a:pt x="114" y="89"/>
                    <a:pt x="118" y="90"/>
                    <a:pt x="122" y="91"/>
                  </a:cubicBezTo>
                  <a:cubicBezTo>
                    <a:pt x="132" y="93"/>
                    <a:pt x="141" y="87"/>
                    <a:pt x="151" y="88"/>
                  </a:cubicBezTo>
                  <a:cubicBezTo>
                    <a:pt x="155" y="89"/>
                    <a:pt x="159" y="89"/>
                    <a:pt x="162" y="92"/>
                  </a:cubicBezTo>
                  <a:cubicBezTo>
                    <a:pt x="166" y="95"/>
                    <a:pt x="167" y="99"/>
                    <a:pt x="171" y="101"/>
                  </a:cubicBezTo>
                  <a:cubicBezTo>
                    <a:pt x="178" y="103"/>
                    <a:pt x="177" y="97"/>
                    <a:pt x="177" y="92"/>
                  </a:cubicBezTo>
                  <a:cubicBezTo>
                    <a:pt x="178" y="86"/>
                    <a:pt x="181" y="83"/>
                    <a:pt x="187" y="82"/>
                  </a:cubicBezTo>
                  <a:cubicBezTo>
                    <a:pt x="199" y="81"/>
                    <a:pt x="184" y="96"/>
                    <a:pt x="197" y="97"/>
                  </a:cubicBezTo>
                  <a:cubicBezTo>
                    <a:pt x="201" y="97"/>
                    <a:pt x="205" y="95"/>
                    <a:pt x="208" y="100"/>
                  </a:cubicBezTo>
                  <a:cubicBezTo>
                    <a:pt x="211" y="104"/>
                    <a:pt x="209" y="110"/>
                    <a:pt x="204" y="110"/>
                  </a:cubicBezTo>
                  <a:cubicBezTo>
                    <a:pt x="199" y="109"/>
                    <a:pt x="195" y="104"/>
                    <a:pt x="191" y="105"/>
                  </a:cubicBezTo>
                  <a:cubicBezTo>
                    <a:pt x="185" y="106"/>
                    <a:pt x="188" y="110"/>
                    <a:pt x="191" y="113"/>
                  </a:cubicBezTo>
                  <a:cubicBezTo>
                    <a:pt x="198" y="120"/>
                    <a:pt x="207" y="125"/>
                    <a:pt x="208" y="136"/>
                  </a:cubicBezTo>
                  <a:cubicBezTo>
                    <a:pt x="209" y="141"/>
                    <a:pt x="207" y="156"/>
                    <a:pt x="216" y="155"/>
                  </a:cubicBezTo>
                  <a:cubicBezTo>
                    <a:pt x="220" y="154"/>
                    <a:pt x="223" y="150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236" y="148"/>
                    <a:pt x="238" y="146"/>
                    <a:pt x="240" y="145"/>
                  </a:cubicBezTo>
                  <a:cubicBezTo>
                    <a:pt x="244" y="143"/>
                    <a:pt x="248" y="143"/>
                    <a:pt x="253" y="141"/>
                  </a:cubicBezTo>
                  <a:cubicBezTo>
                    <a:pt x="257" y="140"/>
                    <a:pt x="259" y="138"/>
                    <a:pt x="264" y="138"/>
                  </a:cubicBezTo>
                  <a:cubicBezTo>
                    <a:pt x="268" y="138"/>
                    <a:pt x="287" y="131"/>
                    <a:pt x="281" y="126"/>
                  </a:cubicBezTo>
                  <a:cubicBezTo>
                    <a:pt x="287" y="121"/>
                    <a:pt x="297" y="123"/>
                    <a:pt x="304" y="120"/>
                  </a:cubicBezTo>
                  <a:cubicBezTo>
                    <a:pt x="314" y="116"/>
                    <a:pt x="303" y="106"/>
                    <a:pt x="311" y="101"/>
                  </a:cubicBezTo>
                  <a:cubicBezTo>
                    <a:pt x="315" y="99"/>
                    <a:pt x="317" y="103"/>
                    <a:pt x="321" y="100"/>
                  </a:cubicBezTo>
                  <a:cubicBezTo>
                    <a:pt x="325" y="97"/>
                    <a:pt x="324" y="94"/>
                    <a:pt x="331" y="96"/>
                  </a:cubicBezTo>
                  <a:cubicBezTo>
                    <a:pt x="334" y="97"/>
                    <a:pt x="338" y="98"/>
                    <a:pt x="341" y="99"/>
                  </a:cubicBezTo>
                  <a:cubicBezTo>
                    <a:pt x="344" y="100"/>
                    <a:pt x="349" y="99"/>
                    <a:pt x="351" y="100"/>
                  </a:cubicBezTo>
                  <a:cubicBezTo>
                    <a:pt x="357" y="102"/>
                    <a:pt x="355" y="108"/>
                    <a:pt x="356" y="113"/>
                  </a:cubicBezTo>
                  <a:cubicBezTo>
                    <a:pt x="356" y="117"/>
                    <a:pt x="358" y="122"/>
                    <a:pt x="361" y="125"/>
                  </a:cubicBezTo>
                  <a:cubicBezTo>
                    <a:pt x="368" y="129"/>
                    <a:pt x="379" y="128"/>
                    <a:pt x="386" y="130"/>
                  </a:cubicBezTo>
                  <a:cubicBezTo>
                    <a:pt x="395" y="132"/>
                    <a:pt x="390" y="144"/>
                    <a:pt x="395" y="150"/>
                  </a:cubicBezTo>
                  <a:cubicBezTo>
                    <a:pt x="396" y="151"/>
                    <a:pt x="398" y="152"/>
                    <a:pt x="399" y="153"/>
                  </a:cubicBezTo>
                  <a:cubicBezTo>
                    <a:pt x="401" y="155"/>
                    <a:pt x="402" y="157"/>
                    <a:pt x="404" y="159"/>
                  </a:cubicBezTo>
                  <a:cubicBezTo>
                    <a:pt x="407" y="161"/>
                    <a:pt x="411" y="161"/>
                    <a:pt x="415" y="163"/>
                  </a:cubicBezTo>
                  <a:cubicBezTo>
                    <a:pt x="421" y="166"/>
                    <a:pt x="421" y="167"/>
                    <a:pt x="421" y="174"/>
                  </a:cubicBezTo>
                  <a:cubicBezTo>
                    <a:pt x="421" y="178"/>
                    <a:pt x="421" y="184"/>
                    <a:pt x="423" y="188"/>
                  </a:cubicBezTo>
                  <a:cubicBezTo>
                    <a:pt x="426" y="194"/>
                    <a:pt x="433" y="192"/>
                    <a:pt x="438" y="189"/>
                  </a:cubicBezTo>
                  <a:cubicBezTo>
                    <a:pt x="443" y="185"/>
                    <a:pt x="447" y="179"/>
                    <a:pt x="454" y="180"/>
                  </a:cubicBezTo>
                  <a:cubicBezTo>
                    <a:pt x="454" y="185"/>
                    <a:pt x="451" y="191"/>
                    <a:pt x="454" y="194"/>
                  </a:cubicBezTo>
                  <a:cubicBezTo>
                    <a:pt x="457" y="197"/>
                    <a:pt x="462" y="198"/>
                    <a:pt x="464" y="202"/>
                  </a:cubicBezTo>
                  <a:cubicBezTo>
                    <a:pt x="467" y="205"/>
                    <a:pt x="470" y="211"/>
                    <a:pt x="473" y="215"/>
                  </a:cubicBezTo>
                  <a:cubicBezTo>
                    <a:pt x="475" y="220"/>
                    <a:pt x="475" y="223"/>
                    <a:pt x="474" y="229"/>
                  </a:cubicBezTo>
                  <a:cubicBezTo>
                    <a:pt x="471" y="240"/>
                    <a:pt x="469" y="253"/>
                    <a:pt x="469" y="265"/>
                  </a:cubicBezTo>
                  <a:cubicBezTo>
                    <a:pt x="469" y="275"/>
                    <a:pt x="461" y="281"/>
                    <a:pt x="461" y="291"/>
                  </a:cubicBezTo>
                  <a:cubicBezTo>
                    <a:pt x="460" y="300"/>
                    <a:pt x="455" y="308"/>
                    <a:pt x="460" y="318"/>
                  </a:cubicBezTo>
                  <a:cubicBezTo>
                    <a:pt x="463" y="323"/>
                    <a:pt x="465" y="321"/>
                    <a:pt x="469" y="324"/>
                  </a:cubicBezTo>
                  <a:cubicBezTo>
                    <a:pt x="472" y="326"/>
                    <a:pt x="477" y="331"/>
                    <a:pt x="480" y="334"/>
                  </a:cubicBezTo>
                  <a:cubicBezTo>
                    <a:pt x="483" y="338"/>
                    <a:pt x="487" y="341"/>
                    <a:pt x="489" y="334"/>
                  </a:cubicBezTo>
                  <a:cubicBezTo>
                    <a:pt x="490" y="327"/>
                    <a:pt x="484" y="324"/>
                    <a:pt x="481" y="319"/>
                  </a:cubicBezTo>
                  <a:cubicBezTo>
                    <a:pt x="478" y="315"/>
                    <a:pt x="472" y="305"/>
                    <a:pt x="474" y="300"/>
                  </a:cubicBezTo>
                  <a:cubicBezTo>
                    <a:pt x="478" y="292"/>
                    <a:pt x="485" y="298"/>
                    <a:pt x="487" y="303"/>
                  </a:cubicBezTo>
                  <a:cubicBezTo>
                    <a:pt x="489" y="306"/>
                    <a:pt x="489" y="318"/>
                    <a:pt x="492" y="317"/>
                  </a:cubicBezTo>
                  <a:cubicBezTo>
                    <a:pt x="497" y="316"/>
                    <a:pt x="495" y="302"/>
                    <a:pt x="501" y="310"/>
                  </a:cubicBezTo>
                  <a:cubicBezTo>
                    <a:pt x="502" y="312"/>
                    <a:pt x="502" y="315"/>
                    <a:pt x="503" y="318"/>
                  </a:cubicBezTo>
                  <a:cubicBezTo>
                    <a:pt x="504" y="320"/>
                    <a:pt x="506" y="320"/>
                    <a:pt x="506" y="323"/>
                  </a:cubicBezTo>
                  <a:cubicBezTo>
                    <a:pt x="507" y="328"/>
                    <a:pt x="502" y="333"/>
                    <a:pt x="501" y="338"/>
                  </a:cubicBezTo>
                  <a:cubicBezTo>
                    <a:pt x="499" y="345"/>
                    <a:pt x="503" y="344"/>
                    <a:pt x="507" y="347"/>
                  </a:cubicBezTo>
                  <a:cubicBezTo>
                    <a:pt x="512" y="350"/>
                    <a:pt x="513" y="354"/>
                    <a:pt x="507" y="355"/>
                  </a:cubicBezTo>
                  <a:cubicBezTo>
                    <a:pt x="502" y="355"/>
                    <a:pt x="497" y="351"/>
                    <a:pt x="496" y="357"/>
                  </a:cubicBezTo>
                  <a:cubicBezTo>
                    <a:pt x="495" y="359"/>
                    <a:pt x="499" y="360"/>
                    <a:pt x="496" y="362"/>
                  </a:cubicBezTo>
                  <a:cubicBezTo>
                    <a:pt x="495" y="362"/>
                    <a:pt x="490" y="360"/>
                    <a:pt x="489" y="359"/>
                  </a:cubicBezTo>
                  <a:cubicBezTo>
                    <a:pt x="486" y="358"/>
                    <a:pt x="481" y="355"/>
                    <a:pt x="478" y="357"/>
                  </a:cubicBezTo>
                  <a:cubicBezTo>
                    <a:pt x="472" y="362"/>
                    <a:pt x="481" y="366"/>
                    <a:pt x="483" y="368"/>
                  </a:cubicBezTo>
                  <a:cubicBezTo>
                    <a:pt x="487" y="373"/>
                    <a:pt x="483" y="376"/>
                    <a:pt x="481" y="381"/>
                  </a:cubicBezTo>
                  <a:cubicBezTo>
                    <a:pt x="479" y="387"/>
                    <a:pt x="483" y="387"/>
                    <a:pt x="487" y="390"/>
                  </a:cubicBezTo>
                  <a:cubicBezTo>
                    <a:pt x="490" y="393"/>
                    <a:pt x="489" y="397"/>
                    <a:pt x="493" y="399"/>
                  </a:cubicBezTo>
                  <a:cubicBezTo>
                    <a:pt x="497" y="402"/>
                    <a:pt x="498" y="403"/>
                    <a:pt x="501" y="408"/>
                  </a:cubicBezTo>
                  <a:cubicBezTo>
                    <a:pt x="503" y="411"/>
                    <a:pt x="506" y="414"/>
                    <a:pt x="510" y="414"/>
                  </a:cubicBezTo>
                  <a:cubicBezTo>
                    <a:pt x="512" y="414"/>
                    <a:pt x="512" y="411"/>
                    <a:pt x="515" y="412"/>
                  </a:cubicBezTo>
                  <a:cubicBezTo>
                    <a:pt x="518" y="412"/>
                    <a:pt x="518" y="414"/>
                    <a:pt x="519" y="416"/>
                  </a:cubicBezTo>
                  <a:cubicBezTo>
                    <a:pt x="522" y="418"/>
                    <a:pt x="526" y="425"/>
                    <a:pt x="529" y="421"/>
                  </a:cubicBezTo>
                  <a:cubicBezTo>
                    <a:pt x="533" y="417"/>
                    <a:pt x="529" y="409"/>
                    <a:pt x="532" y="405"/>
                  </a:cubicBezTo>
                  <a:cubicBezTo>
                    <a:pt x="536" y="399"/>
                    <a:pt x="551" y="401"/>
                    <a:pt x="553" y="408"/>
                  </a:cubicBezTo>
                  <a:cubicBezTo>
                    <a:pt x="555" y="415"/>
                    <a:pt x="547" y="415"/>
                    <a:pt x="545" y="421"/>
                  </a:cubicBezTo>
                  <a:cubicBezTo>
                    <a:pt x="543" y="425"/>
                    <a:pt x="546" y="426"/>
                    <a:pt x="549" y="428"/>
                  </a:cubicBezTo>
                  <a:cubicBezTo>
                    <a:pt x="556" y="434"/>
                    <a:pt x="553" y="445"/>
                    <a:pt x="543" y="443"/>
                  </a:cubicBezTo>
                  <a:cubicBezTo>
                    <a:pt x="539" y="442"/>
                    <a:pt x="512" y="423"/>
                    <a:pt x="515" y="438"/>
                  </a:cubicBezTo>
                  <a:cubicBezTo>
                    <a:pt x="517" y="445"/>
                    <a:pt x="527" y="445"/>
                    <a:pt x="531" y="449"/>
                  </a:cubicBezTo>
                  <a:cubicBezTo>
                    <a:pt x="533" y="453"/>
                    <a:pt x="529" y="456"/>
                    <a:pt x="530" y="460"/>
                  </a:cubicBezTo>
                  <a:cubicBezTo>
                    <a:pt x="531" y="464"/>
                    <a:pt x="534" y="466"/>
                    <a:pt x="538" y="467"/>
                  </a:cubicBezTo>
                  <a:cubicBezTo>
                    <a:pt x="545" y="467"/>
                    <a:pt x="546" y="465"/>
                    <a:pt x="553" y="469"/>
                  </a:cubicBezTo>
                  <a:cubicBezTo>
                    <a:pt x="567" y="477"/>
                    <a:pt x="560" y="458"/>
                    <a:pt x="567" y="452"/>
                  </a:cubicBezTo>
                  <a:cubicBezTo>
                    <a:pt x="570" y="449"/>
                    <a:pt x="577" y="450"/>
                    <a:pt x="579" y="454"/>
                  </a:cubicBezTo>
                  <a:cubicBezTo>
                    <a:pt x="583" y="465"/>
                    <a:pt x="580" y="477"/>
                    <a:pt x="584" y="487"/>
                  </a:cubicBezTo>
                  <a:cubicBezTo>
                    <a:pt x="585" y="491"/>
                    <a:pt x="586" y="496"/>
                    <a:pt x="589" y="500"/>
                  </a:cubicBezTo>
                  <a:cubicBezTo>
                    <a:pt x="593" y="503"/>
                    <a:pt x="597" y="502"/>
                    <a:pt x="599" y="506"/>
                  </a:cubicBezTo>
                  <a:cubicBezTo>
                    <a:pt x="600" y="508"/>
                    <a:pt x="599" y="510"/>
                    <a:pt x="601" y="511"/>
                  </a:cubicBezTo>
                  <a:cubicBezTo>
                    <a:pt x="604" y="513"/>
                    <a:pt x="604" y="510"/>
                    <a:pt x="606" y="510"/>
                  </a:cubicBezTo>
                  <a:cubicBezTo>
                    <a:pt x="613" y="508"/>
                    <a:pt x="610" y="511"/>
                    <a:pt x="612" y="517"/>
                  </a:cubicBezTo>
                  <a:cubicBezTo>
                    <a:pt x="613" y="522"/>
                    <a:pt x="615" y="519"/>
                    <a:pt x="620" y="519"/>
                  </a:cubicBezTo>
                  <a:cubicBezTo>
                    <a:pt x="625" y="519"/>
                    <a:pt x="629" y="520"/>
                    <a:pt x="634" y="521"/>
                  </a:cubicBezTo>
                  <a:cubicBezTo>
                    <a:pt x="641" y="521"/>
                    <a:pt x="647" y="513"/>
                    <a:pt x="650" y="525"/>
                  </a:cubicBezTo>
                  <a:cubicBezTo>
                    <a:pt x="651" y="532"/>
                    <a:pt x="653" y="540"/>
                    <a:pt x="644" y="542"/>
                  </a:cubicBezTo>
                  <a:cubicBezTo>
                    <a:pt x="641" y="543"/>
                    <a:pt x="626" y="547"/>
                    <a:pt x="630" y="554"/>
                  </a:cubicBezTo>
                  <a:cubicBezTo>
                    <a:pt x="635" y="560"/>
                    <a:pt x="645" y="548"/>
                    <a:pt x="649" y="549"/>
                  </a:cubicBezTo>
                  <a:cubicBezTo>
                    <a:pt x="652" y="553"/>
                    <a:pt x="645" y="557"/>
                    <a:pt x="643" y="561"/>
                  </a:cubicBezTo>
                  <a:cubicBezTo>
                    <a:pt x="640" y="568"/>
                    <a:pt x="646" y="565"/>
                    <a:pt x="650" y="563"/>
                  </a:cubicBezTo>
                  <a:cubicBezTo>
                    <a:pt x="654" y="561"/>
                    <a:pt x="658" y="558"/>
                    <a:pt x="663" y="558"/>
                  </a:cubicBezTo>
                  <a:cubicBezTo>
                    <a:pt x="665" y="559"/>
                    <a:pt x="670" y="563"/>
                    <a:pt x="671" y="565"/>
                  </a:cubicBezTo>
                  <a:cubicBezTo>
                    <a:pt x="676" y="573"/>
                    <a:pt x="655" y="572"/>
                    <a:pt x="651" y="572"/>
                  </a:cubicBezTo>
                  <a:cubicBezTo>
                    <a:pt x="643" y="574"/>
                    <a:pt x="625" y="582"/>
                    <a:pt x="638" y="589"/>
                  </a:cubicBezTo>
                  <a:cubicBezTo>
                    <a:pt x="641" y="590"/>
                    <a:pt x="645" y="593"/>
                    <a:pt x="647" y="594"/>
                  </a:cubicBezTo>
                  <a:cubicBezTo>
                    <a:pt x="651" y="595"/>
                    <a:pt x="656" y="591"/>
                    <a:pt x="660" y="590"/>
                  </a:cubicBezTo>
                  <a:cubicBezTo>
                    <a:pt x="663" y="588"/>
                    <a:pt x="668" y="586"/>
                    <a:pt x="672" y="587"/>
                  </a:cubicBezTo>
                  <a:cubicBezTo>
                    <a:pt x="676" y="587"/>
                    <a:pt x="677" y="592"/>
                    <a:pt x="682" y="592"/>
                  </a:cubicBezTo>
                  <a:cubicBezTo>
                    <a:pt x="689" y="591"/>
                    <a:pt x="685" y="586"/>
                    <a:pt x="688" y="581"/>
                  </a:cubicBezTo>
                  <a:cubicBezTo>
                    <a:pt x="690" y="578"/>
                    <a:pt x="696" y="576"/>
                    <a:pt x="699" y="574"/>
                  </a:cubicBezTo>
                  <a:cubicBezTo>
                    <a:pt x="702" y="571"/>
                    <a:pt x="705" y="567"/>
                    <a:pt x="708" y="565"/>
                  </a:cubicBezTo>
                  <a:cubicBezTo>
                    <a:pt x="711" y="563"/>
                    <a:pt x="715" y="560"/>
                    <a:pt x="717" y="557"/>
                  </a:cubicBezTo>
                  <a:cubicBezTo>
                    <a:pt x="719" y="551"/>
                    <a:pt x="713" y="550"/>
                    <a:pt x="710" y="546"/>
                  </a:cubicBezTo>
                  <a:cubicBezTo>
                    <a:pt x="707" y="542"/>
                    <a:pt x="707" y="537"/>
                    <a:pt x="706" y="532"/>
                  </a:cubicBezTo>
                  <a:cubicBezTo>
                    <a:pt x="703" y="523"/>
                    <a:pt x="710" y="515"/>
                    <a:pt x="714" y="507"/>
                  </a:cubicBezTo>
                  <a:cubicBezTo>
                    <a:pt x="716" y="502"/>
                    <a:pt x="717" y="498"/>
                    <a:pt x="720" y="494"/>
                  </a:cubicBezTo>
                  <a:cubicBezTo>
                    <a:pt x="723" y="491"/>
                    <a:pt x="727" y="490"/>
                    <a:pt x="731" y="489"/>
                  </a:cubicBezTo>
                  <a:cubicBezTo>
                    <a:pt x="735" y="487"/>
                    <a:pt x="736" y="484"/>
                    <a:pt x="737" y="480"/>
                  </a:cubicBezTo>
                  <a:cubicBezTo>
                    <a:pt x="738" y="474"/>
                    <a:pt x="735" y="472"/>
                    <a:pt x="734" y="46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3" name="Freeform 949"/>
            <p:cNvSpPr>
              <a:spLocks/>
            </p:cNvSpPr>
            <p:nvPr/>
          </p:nvSpPr>
          <p:spPr bwMode="auto">
            <a:xfrm>
              <a:off x="8505630" y="2103175"/>
              <a:ext cx="442641" cy="475716"/>
            </a:xfrm>
            <a:custGeom>
              <a:avLst/>
              <a:gdLst>
                <a:gd name="T0" fmla="*/ 432 w 439"/>
                <a:gd name="T1" fmla="*/ 278 h 473"/>
                <a:gd name="T2" fmla="*/ 401 w 439"/>
                <a:gd name="T3" fmla="*/ 278 h 473"/>
                <a:gd name="T4" fmla="*/ 403 w 439"/>
                <a:gd name="T5" fmla="*/ 260 h 473"/>
                <a:gd name="T6" fmla="*/ 402 w 439"/>
                <a:gd name="T7" fmla="*/ 246 h 473"/>
                <a:gd name="T8" fmla="*/ 387 w 439"/>
                <a:gd name="T9" fmla="*/ 225 h 473"/>
                <a:gd name="T10" fmla="*/ 371 w 439"/>
                <a:gd name="T11" fmla="*/ 199 h 473"/>
                <a:gd name="T12" fmla="*/ 335 w 439"/>
                <a:gd name="T13" fmla="*/ 169 h 473"/>
                <a:gd name="T14" fmla="*/ 198 w 439"/>
                <a:gd name="T15" fmla="*/ 26 h 473"/>
                <a:gd name="T16" fmla="*/ 208 w 439"/>
                <a:gd name="T17" fmla="*/ 10 h 473"/>
                <a:gd name="T18" fmla="*/ 210 w 439"/>
                <a:gd name="T19" fmla="*/ 0 h 473"/>
                <a:gd name="T20" fmla="*/ 0 w 439"/>
                <a:gd name="T21" fmla="*/ 23 h 473"/>
                <a:gd name="T22" fmla="*/ 42 w 439"/>
                <a:gd name="T23" fmla="*/ 236 h 473"/>
                <a:gd name="T24" fmla="*/ 77 w 439"/>
                <a:gd name="T25" fmla="*/ 298 h 473"/>
                <a:gd name="T26" fmla="*/ 59 w 439"/>
                <a:gd name="T27" fmla="*/ 364 h 473"/>
                <a:gd name="T28" fmla="*/ 73 w 439"/>
                <a:gd name="T29" fmla="*/ 442 h 473"/>
                <a:gd name="T30" fmla="*/ 88 w 439"/>
                <a:gd name="T31" fmla="*/ 469 h 473"/>
                <a:gd name="T32" fmla="*/ 328 w 439"/>
                <a:gd name="T33" fmla="*/ 456 h 473"/>
                <a:gd name="T34" fmla="*/ 333 w 439"/>
                <a:gd name="T35" fmla="*/ 466 h 473"/>
                <a:gd name="T36" fmla="*/ 346 w 439"/>
                <a:gd name="T37" fmla="*/ 456 h 473"/>
                <a:gd name="T38" fmla="*/ 353 w 439"/>
                <a:gd name="T39" fmla="*/ 435 h 473"/>
                <a:gd name="T40" fmla="*/ 380 w 439"/>
                <a:gd name="T41" fmla="*/ 440 h 473"/>
                <a:gd name="T42" fmla="*/ 403 w 439"/>
                <a:gd name="T43" fmla="*/ 437 h 473"/>
                <a:gd name="T44" fmla="*/ 398 w 439"/>
                <a:gd name="T45" fmla="*/ 426 h 473"/>
                <a:gd name="T46" fmla="*/ 387 w 439"/>
                <a:gd name="T47" fmla="*/ 408 h 473"/>
                <a:gd name="T48" fmla="*/ 399 w 439"/>
                <a:gd name="T49" fmla="*/ 390 h 473"/>
                <a:gd name="T50" fmla="*/ 396 w 439"/>
                <a:gd name="T51" fmla="*/ 372 h 473"/>
                <a:gd name="T52" fmla="*/ 401 w 439"/>
                <a:gd name="T53" fmla="*/ 365 h 473"/>
                <a:gd name="T54" fmla="*/ 400 w 439"/>
                <a:gd name="T55" fmla="*/ 355 h 473"/>
                <a:gd name="T56" fmla="*/ 413 w 439"/>
                <a:gd name="T57" fmla="*/ 341 h 473"/>
                <a:gd name="T58" fmla="*/ 423 w 439"/>
                <a:gd name="T59" fmla="*/ 332 h 473"/>
                <a:gd name="T60" fmla="*/ 419 w 439"/>
                <a:gd name="T61" fmla="*/ 320 h 473"/>
                <a:gd name="T62" fmla="*/ 431 w 439"/>
                <a:gd name="T63" fmla="*/ 300 h 473"/>
                <a:gd name="T64" fmla="*/ 432 w 439"/>
                <a:gd name="T65" fmla="*/ 27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9" h="473">
                  <a:moveTo>
                    <a:pt x="432" y="278"/>
                  </a:moveTo>
                  <a:cubicBezTo>
                    <a:pt x="422" y="269"/>
                    <a:pt x="412" y="278"/>
                    <a:pt x="401" y="278"/>
                  </a:cubicBezTo>
                  <a:cubicBezTo>
                    <a:pt x="401" y="272"/>
                    <a:pt x="403" y="266"/>
                    <a:pt x="403" y="260"/>
                  </a:cubicBezTo>
                  <a:cubicBezTo>
                    <a:pt x="402" y="255"/>
                    <a:pt x="402" y="251"/>
                    <a:pt x="402" y="246"/>
                  </a:cubicBezTo>
                  <a:cubicBezTo>
                    <a:pt x="399" y="239"/>
                    <a:pt x="393" y="231"/>
                    <a:pt x="387" y="225"/>
                  </a:cubicBezTo>
                  <a:cubicBezTo>
                    <a:pt x="373" y="212"/>
                    <a:pt x="376" y="202"/>
                    <a:pt x="371" y="199"/>
                  </a:cubicBezTo>
                  <a:cubicBezTo>
                    <a:pt x="365" y="195"/>
                    <a:pt x="345" y="182"/>
                    <a:pt x="335" y="169"/>
                  </a:cubicBezTo>
                  <a:cubicBezTo>
                    <a:pt x="326" y="155"/>
                    <a:pt x="200" y="33"/>
                    <a:pt x="198" y="26"/>
                  </a:cubicBezTo>
                  <a:cubicBezTo>
                    <a:pt x="196" y="18"/>
                    <a:pt x="206" y="12"/>
                    <a:pt x="208" y="10"/>
                  </a:cubicBezTo>
                  <a:cubicBezTo>
                    <a:pt x="208" y="9"/>
                    <a:pt x="209" y="4"/>
                    <a:pt x="210" y="0"/>
                  </a:cubicBezTo>
                  <a:cubicBezTo>
                    <a:pt x="181" y="8"/>
                    <a:pt x="98" y="15"/>
                    <a:pt x="0" y="23"/>
                  </a:cubicBezTo>
                  <a:cubicBezTo>
                    <a:pt x="7" y="61"/>
                    <a:pt x="40" y="234"/>
                    <a:pt x="42" y="236"/>
                  </a:cubicBezTo>
                  <a:cubicBezTo>
                    <a:pt x="44" y="238"/>
                    <a:pt x="78" y="292"/>
                    <a:pt x="77" y="298"/>
                  </a:cubicBezTo>
                  <a:cubicBezTo>
                    <a:pt x="75" y="304"/>
                    <a:pt x="52" y="331"/>
                    <a:pt x="59" y="364"/>
                  </a:cubicBezTo>
                  <a:cubicBezTo>
                    <a:pt x="66" y="391"/>
                    <a:pt x="72" y="424"/>
                    <a:pt x="73" y="442"/>
                  </a:cubicBezTo>
                  <a:cubicBezTo>
                    <a:pt x="88" y="469"/>
                    <a:pt x="88" y="469"/>
                    <a:pt x="88" y="469"/>
                  </a:cubicBezTo>
                  <a:cubicBezTo>
                    <a:pt x="328" y="456"/>
                    <a:pt x="328" y="456"/>
                    <a:pt x="328" y="456"/>
                  </a:cubicBezTo>
                  <a:cubicBezTo>
                    <a:pt x="328" y="456"/>
                    <a:pt x="329" y="460"/>
                    <a:pt x="333" y="466"/>
                  </a:cubicBezTo>
                  <a:cubicBezTo>
                    <a:pt x="337" y="473"/>
                    <a:pt x="345" y="464"/>
                    <a:pt x="346" y="456"/>
                  </a:cubicBezTo>
                  <a:cubicBezTo>
                    <a:pt x="347" y="449"/>
                    <a:pt x="352" y="441"/>
                    <a:pt x="353" y="435"/>
                  </a:cubicBezTo>
                  <a:cubicBezTo>
                    <a:pt x="354" y="428"/>
                    <a:pt x="371" y="436"/>
                    <a:pt x="380" y="440"/>
                  </a:cubicBezTo>
                  <a:cubicBezTo>
                    <a:pt x="384" y="442"/>
                    <a:pt x="394" y="440"/>
                    <a:pt x="403" y="437"/>
                  </a:cubicBezTo>
                  <a:cubicBezTo>
                    <a:pt x="402" y="433"/>
                    <a:pt x="400" y="429"/>
                    <a:pt x="398" y="426"/>
                  </a:cubicBezTo>
                  <a:cubicBezTo>
                    <a:pt x="395" y="420"/>
                    <a:pt x="386" y="415"/>
                    <a:pt x="387" y="408"/>
                  </a:cubicBezTo>
                  <a:cubicBezTo>
                    <a:pt x="389" y="401"/>
                    <a:pt x="398" y="397"/>
                    <a:pt x="399" y="390"/>
                  </a:cubicBezTo>
                  <a:cubicBezTo>
                    <a:pt x="400" y="383"/>
                    <a:pt x="395" y="378"/>
                    <a:pt x="396" y="372"/>
                  </a:cubicBezTo>
                  <a:cubicBezTo>
                    <a:pt x="396" y="371"/>
                    <a:pt x="401" y="368"/>
                    <a:pt x="401" y="365"/>
                  </a:cubicBezTo>
                  <a:cubicBezTo>
                    <a:pt x="402" y="362"/>
                    <a:pt x="400" y="358"/>
                    <a:pt x="400" y="355"/>
                  </a:cubicBezTo>
                  <a:cubicBezTo>
                    <a:pt x="399" y="347"/>
                    <a:pt x="405" y="343"/>
                    <a:pt x="413" y="341"/>
                  </a:cubicBezTo>
                  <a:cubicBezTo>
                    <a:pt x="417" y="339"/>
                    <a:pt x="421" y="337"/>
                    <a:pt x="423" y="332"/>
                  </a:cubicBezTo>
                  <a:cubicBezTo>
                    <a:pt x="424" y="326"/>
                    <a:pt x="420" y="325"/>
                    <a:pt x="419" y="320"/>
                  </a:cubicBezTo>
                  <a:cubicBezTo>
                    <a:pt x="418" y="314"/>
                    <a:pt x="428" y="304"/>
                    <a:pt x="431" y="300"/>
                  </a:cubicBezTo>
                  <a:cubicBezTo>
                    <a:pt x="437" y="293"/>
                    <a:pt x="439" y="286"/>
                    <a:pt x="432" y="278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4" name="Freeform 950"/>
            <p:cNvSpPr>
              <a:spLocks/>
            </p:cNvSpPr>
            <p:nvPr/>
          </p:nvSpPr>
          <p:spPr bwMode="auto">
            <a:xfrm>
              <a:off x="8262421" y="2126523"/>
              <a:ext cx="322009" cy="528248"/>
            </a:xfrm>
            <a:custGeom>
              <a:avLst/>
              <a:gdLst>
                <a:gd name="T0" fmla="*/ 284 w 320"/>
                <a:gd name="T1" fmla="*/ 213 h 525"/>
                <a:gd name="T2" fmla="*/ 242 w 320"/>
                <a:gd name="T3" fmla="*/ 0 h 525"/>
                <a:gd name="T4" fmla="*/ 117 w 320"/>
                <a:gd name="T5" fmla="*/ 10 h 525"/>
                <a:gd name="T6" fmla="*/ 6 w 320"/>
                <a:gd name="T7" fmla="*/ 16 h 525"/>
                <a:gd name="T8" fmla="*/ 12 w 320"/>
                <a:gd name="T9" fmla="*/ 29 h 525"/>
                <a:gd name="T10" fmla="*/ 6 w 320"/>
                <a:gd name="T11" fmla="*/ 320 h 525"/>
                <a:gd name="T12" fmla="*/ 16 w 320"/>
                <a:gd name="T13" fmla="*/ 509 h 525"/>
                <a:gd name="T14" fmla="*/ 19 w 320"/>
                <a:gd name="T15" fmla="*/ 509 h 525"/>
                <a:gd name="T16" fmla="*/ 25 w 320"/>
                <a:gd name="T17" fmla="*/ 505 h 525"/>
                <a:gd name="T18" fmla="*/ 33 w 320"/>
                <a:gd name="T19" fmla="*/ 504 h 525"/>
                <a:gd name="T20" fmla="*/ 44 w 320"/>
                <a:gd name="T21" fmla="*/ 492 h 525"/>
                <a:gd name="T22" fmla="*/ 44 w 320"/>
                <a:gd name="T23" fmla="*/ 469 h 525"/>
                <a:gd name="T24" fmla="*/ 39 w 320"/>
                <a:gd name="T25" fmla="*/ 446 h 525"/>
                <a:gd name="T26" fmla="*/ 49 w 320"/>
                <a:gd name="T27" fmla="*/ 428 h 525"/>
                <a:gd name="T28" fmla="*/ 56 w 320"/>
                <a:gd name="T29" fmla="*/ 456 h 525"/>
                <a:gd name="T30" fmla="*/ 52 w 320"/>
                <a:gd name="T31" fmla="*/ 469 h 525"/>
                <a:gd name="T32" fmla="*/ 57 w 320"/>
                <a:gd name="T33" fmla="*/ 480 h 525"/>
                <a:gd name="T34" fmla="*/ 59 w 320"/>
                <a:gd name="T35" fmla="*/ 492 h 525"/>
                <a:gd name="T36" fmla="*/ 68 w 320"/>
                <a:gd name="T37" fmla="*/ 504 h 525"/>
                <a:gd name="T38" fmla="*/ 42 w 320"/>
                <a:gd name="T39" fmla="*/ 518 h 525"/>
                <a:gd name="T40" fmla="*/ 71 w 320"/>
                <a:gd name="T41" fmla="*/ 516 h 525"/>
                <a:gd name="T42" fmla="*/ 89 w 320"/>
                <a:gd name="T43" fmla="*/ 508 h 525"/>
                <a:gd name="T44" fmla="*/ 94 w 320"/>
                <a:gd name="T45" fmla="*/ 505 h 525"/>
                <a:gd name="T46" fmla="*/ 96 w 320"/>
                <a:gd name="T47" fmla="*/ 489 h 525"/>
                <a:gd name="T48" fmla="*/ 93 w 320"/>
                <a:gd name="T49" fmla="*/ 473 h 525"/>
                <a:gd name="T50" fmla="*/ 93 w 320"/>
                <a:gd name="T51" fmla="*/ 449 h 525"/>
                <a:gd name="T52" fmla="*/ 88 w 320"/>
                <a:gd name="T53" fmla="*/ 433 h 525"/>
                <a:gd name="T54" fmla="*/ 315 w 320"/>
                <a:gd name="T55" fmla="*/ 419 h 525"/>
                <a:gd name="T56" fmla="*/ 315 w 320"/>
                <a:gd name="T57" fmla="*/ 419 h 525"/>
                <a:gd name="T58" fmla="*/ 301 w 320"/>
                <a:gd name="T59" fmla="*/ 341 h 525"/>
                <a:gd name="T60" fmla="*/ 319 w 320"/>
                <a:gd name="T61" fmla="*/ 275 h 525"/>
                <a:gd name="T62" fmla="*/ 284 w 320"/>
                <a:gd name="T63" fmla="*/ 213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0" h="525">
                  <a:moveTo>
                    <a:pt x="284" y="213"/>
                  </a:moveTo>
                  <a:cubicBezTo>
                    <a:pt x="282" y="211"/>
                    <a:pt x="249" y="38"/>
                    <a:pt x="242" y="0"/>
                  </a:cubicBezTo>
                  <a:cubicBezTo>
                    <a:pt x="202" y="3"/>
                    <a:pt x="160" y="6"/>
                    <a:pt x="117" y="10"/>
                  </a:cubicBezTo>
                  <a:cubicBezTo>
                    <a:pt x="78" y="13"/>
                    <a:pt x="40" y="15"/>
                    <a:pt x="6" y="16"/>
                  </a:cubicBezTo>
                  <a:cubicBezTo>
                    <a:pt x="7" y="20"/>
                    <a:pt x="9" y="26"/>
                    <a:pt x="12" y="29"/>
                  </a:cubicBezTo>
                  <a:cubicBezTo>
                    <a:pt x="12" y="29"/>
                    <a:pt x="5" y="261"/>
                    <a:pt x="6" y="320"/>
                  </a:cubicBezTo>
                  <a:cubicBezTo>
                    <a:pt x="6" y="378"/>
                    <a:pt x="0" y="310"/>
                    <a:pt x="16" y="509"/>
                  </a:cubicBezTo>
                  <a:cubicBezTo>
                    <a:pt x="17" y="509"/>
                    <a:pt x="18" y="509"/>
                    <a:pt x="19" y="509"/>
                  </a:cubicBezTo>
                  <a:cubicBezTo>
                    <a:pt x="22" y="508"/>
                    <a:pt x="23" y="507"/>
                    <a:pt x="25" y="505"/>
                  </a:cubicBezTo>
                  <a:cubicBezTo>
                    <a:pt x="29" y="503"/>
                    <a:pt x="29" y="504"/>
                    <a:pt x="33" y="504"/>
                  </a:cubicBezTo>
                  <a:cubicBezTo>
                    <a:pt x="41" y="505"/>
                    <a:pt x="45" y="500"/>
                    <a:pt x="44" y="492"/>
                  </a:cubicBezTo>
                  <a:cubicBezTo>
                    <a:pt x="42" y="484"/>
                    <a:pt x="44" y="477"/>
                    <a:pt x="44" y="469"/>
                  </a:cubicBezTo>
                  <a:cubicBezTo>
                    <a:pt x="43" y="461"/>
                    <a:pt x="40" y="453"/>
                    <a:pt x="39" y="446"/>
                  </a:cubicBezTo>
                  <a:cubicBezTo>
                    <a:pt x="37" y="436"/>
                    <a:pt x="44" y="434"/>
                    <a:pt x="49" y="428"/>
                  </a:cubicBezTo>
                  <a:cubicBezTo>
                    <a:pt x="48" y="439"/>
                    <a:pt x="58" y="446"/>
                    <a:pt x="56" y="456"/>
                  </a:cubicBezTo>
                  <a:cubicBezTo>
                    <a:pt x="55" y="461"/>
                    <a:pt x="52" y="464"/>
                    <a:pt x="52" y="469"/>
                  </a:cubicBezTo>
                  <a:cubicBezTo>
                    <a:pt x="52" y="474"/>
                    <a:pt x="55" y="476"/>
                    <a:pt x="57" y="480"/>
                  </a:cubicBezTo>
                  <a:cubicBezTo>
                    <a:pt x="59" y="484"/>
                    <a:pt x="58" y="488"/>
                    <a:pt x="59" y="492"/>
                  </a:cubicBezTo>
                  <a:cubicBezTo>
                    <a:pt x="60" y="496"/>
                    <a:pt x="68" y="499"/>
                    <a:pt x="68" y="504"/>
                  </a:cubicBezTo>
                  <a:cubicBezTo>
                    <a:pt x="68" y="513"/>
                    <a:pt x="44" y="510"/>
                    <a:pt x="42" y="518"/>
                  </a:cubicBezTo>
                  <a:cubicBezTo>
                    <a:pt x="40" y="525"/>
                    <a:pt x="68" y="517"/>
                    <a:pt x="71" y="516"/>
                  </a:cubicBezTo>
                  <a:cubicBezTo>
                    <a:pt x="78" y="514"/>
                    <a:pt x="83" y="511"/>
                    <a:pt x="89" y="508"/>
                  </a:cubicBezTo>
                  <a:cubicBezTo>
                    <a:pt x="90" y="507"/>
                    <a:pt x="92" y="506"/>
                    <a:pt x="94" y="505"/>
                  </a:cubicBezTo>
                  <a:cubicBezTo>
                    <a:pt x="79" y="496"/>
                    <a:pt x="90" y="493"/>
                    <a:pt x="96" y="489"/>
                  </a:cubicBezTo>
                  <a:cubicBezTo>
                    <a:pt x="104" y="484"/>
                    <a:pt x="99" y="479"/>
                    <a:pt x="93" y="473"/>
                  </a:cubicBezTo>
                  <a:cubicBezTo>
                    <a:pt x="88" y="466"/>
                    <a:pt x="93" y="454"/>
                    <a:pt x="93" y="449"/>
                  </a:cubicBezTo>
                  <a:cubicBezTo>
                    <a:pt x="93" y="443"/>
                    <a:pt x="88" y="433"/>
                    <a:pt x="88" y="433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5" y="419"/>
                    <a:pt x="315" y="419"/>
                    <a:pt x="315" y="419"/>
                  </a:cubicBezTo>
                  <a:cubicBezTo>
                    <a:pt x="314" y="401"/>
                    <a:pt x="308" y="368"/>
                    <a:pt x="301" y="341"/>
                  </a:cubicBezTo>
                  <a:cubicBezTo>
                    <a:pt x="294" y="308"/>
                    <a:pt x="317" y="281"/>
                    <a:pt x="319" y="275"/>
                  </a:cubicBezTo>
                  <a:cubicBezTo>
                    <a:pt x="320" y="269"/>
                    <a:pt x="286" y="215"/>
                    <a:pt x="284" y="21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5" name="Freeform 951"/>
            <p:cNvSpPr>
              <a:spLocks/>
            </p:cNvSpPr>
            <p:nvPr/>
          </p:nvSpPr>
          <p:spPr bwMode="auto">
            <a:xfrm>
              <a:off x="7984190" y="2136252"/>
              <a:ext cx="294770" cy="518520"/>
            </a:xfrm>
            <a:custGeom>
              <a:avLst/>
              <a:gdLst>
                <a:gd name="T0" fmla="*/ 283 w 293"/>
                <a:gd name="T1" fmla="*/ 310 h 515"/>
                <a:gd name="T2" fmla="*/ 289 w 293"/>
                <a:gd name="T3" fmla="*/ 19 h 515"/>
                <a:gd name="T4" fmla="*/ 283 w 293"/>
                <a:gd name="T5" fmla="*/ 6 h 515"/>
                <a:gd name="T6" fmla="*/ 118 w 293"/>
                <a:gd name="T7" fmla="*/ 0 h 515"/>
                <a:gd name="T8" fmla="*/ 118 w 293"/>
                <a:gd name="T9" fmla="*/ 0 h 515"/>
                <a:gd name="T10" fmla="*/ 115 w 293"/>
                <a:gd name="T11" fmla="*/ 10 h 515"/>
                <a:gd name="T12" fmla="*/ 98 w 293"/>
                <a:gd name="T13" fmla="*/ 30 h 515"/>
                <a:gd name="T14" fmla="*/ 99 w 293"/>
                <a:gd name="T15" fmla="*/ 43 h 515"/>
                <a:gd name="T16" fmla="*/ 91 w 293"/>
                <a:gd name="T17" fmla="*/ 53 h 515"/>
                <a:gd name="T18" fmla="*/ 79 w 293"/>
                <a:gd name="T19" fmla="*/ 77 h 515"/>
                <a:gd name="T20" fmla="*/ 45 w 293"/>
                <a:gd name="T21" fmla="*/ 124 h 515"/>
                <a:gd name="T22" fmla="*/ 45 w 293"/>
                <a:gd name="T23" fmla="*/ 152 h 515"/>
                <a:gd name="T24" fmla="*/ 55 w 293"/>
                <a:gd name="T25" fmla="*/ 178 h 515"/>
                <a:gd name="T26" fmla="*/ 56 w 293"/>
                <a:gd name="T27" fmla="*/ 189 h 515"/>
                <a:gd name="T28" fmla="*/ 55 w 293"/>
                <a:gd name="T29" fmla="*/ 200 h 515"/>
                <a:gd name="T30" fmla="*/ 47 w 293"/>
                <a:gd name="T31" fmla="*/ 210 h 515"/>
                <a:gd name="T32" fmla="*/ 48 w 293"/>
                <a:gd name="T33" fmla="*/ 221 h 515"/>
                <a:gd name="T34" fmla="*/ 47 w 293"/>
                <a:gd name="T35" fmla="*/ 246 h 515"/>
                <a:gd name="T36" fmla="*/ 52 w 293"/>
                <a:gd name="T37" fmla="*/ 258 h 515"/>
                <a:gd name="T38" fmla="*/ 52 w 293"/>
                <a:gd name="T39" fmla="*/ 272 h 515"/>
                <a:gd name="T40" fmla="*/ 56 w 293"/>
                <a:gd name="T41" fmla="*/ 284 h 515"/>
                <a:gd name="T42" fmla="*/ 57 w 293"/>
                <a:gd name="T43" fmla="*/ 298 h 515"/>
                <a:gd name="T44" fmla="*/ 55 w 293"/>
                <a:gd name="T45" fmla="*/ 312 h 515"/>
                <a:gd name="T46" fmla="*/ 48 w 293"/>
                <a:gd name="T47" fmla="*/ 326 h 515"/>
                <a:gd name="T48" fmla="*/ 41 w 293"/>
                <a:gd name="T49" fmla="*/ 343 h 515"/>
                <a:gd name="T50" fmla="*/ 28 w 293"/>
                <a:gd name="T51" fmla="*/ 366 h 515"/>
                <a:gd name="T52" fmla="*/ 18 w 293"/>
                <a:gd name="T53" fmla="*/ 392 h 515"/>
                <a:gd name="T54" fmla="*/ 9 w 293"/>
                <a:gd name="T55" fmla="*/ 419 h 515"/>
                <a:gd name="T56" fmla="*/ 4 w 293"/>
                <a:gd name="T57" fmla="*/ 433 h 515"/>
                <a:gd name="T58" fmla="*/ 47 w 293"/>
                <a:gd name="T59" fmla="*/ 435 h 515"/>
                <a:gd name="T60" fmla="*/ 80 w 293"/>
                <a:gd name="T61" fmla="*/ 437 h 515"/>
                <a:gd name="T62" fmla="*/ 119 w 293"/>
                <a:gd name="T63" fmla="*/ 434 h 515"/>
                <a:gd name="T64" fmla="*/ 140 w 293"/>
                <a:gd name="T65" fmla="*/ 434 h 515"/>
                <a:gd name="T66" fmla="*/ 158 w 293"/>
                <a:gd name="T67" fmla="*/ 434 h 515"/>
                <a:gd name="T68" fmla="*/ 162 w 293"/>
                <a:gd name="T69" fmla="*/ 459 h 515"/>
                <a:gd name="T70" fmla="*/ 171 w 293"/>
                <a:gd name="T71" fmla="*/ 484 h 515"/>
                <a:gd name="T72" fmla="*/ 174 w 293"/>
                <a:gd name="T73" fmla="*/ 496 h 515"/>
                <a:gd name="T74" fmla="*/ 184 w 293"/>
                <a:gd name="T75" fmla="*/ 505 h 515"/>
                <a:gd name="T76" fmla="*/ 197 w 293"/>
                <a:gd name="T77" fmla="*/ 515 h 515"/>
                <a:gd name="T78" fmla="*/ 198 w 293"/>
                <a:gd name="T79" fmla="*/ 514 h 515"/>
                <a:gd name="T80" fmla="*/ 223 w 293"/>
                <a:gd name="T81" fmla="*/ 500 h 515"/>
                <a:gd name="T82" fmla="*/ 235 w 293"/>
                <a:gd name="T83" fmla="*/ 503 h 515"/>
                <a:gd name="T84" fmla="*/ 249 w 293"/>
                <a:gd name="T85" fmla="*/ 502 h 515"/>
                <a:gd name="T86" fmla="*/ 275 w 293"/>
                <a:gd name="T87" fmla="*/ 495 h 515"/>
                <a:gd name="T88" fmla="*/ 285 w 293"/>
                <a:gd name="T89" fmla="*/ 499 h 515"/>
                <a:gd name="T90" fmla="*/ 293 w 293"/>
                <a:gd name="T91" fmla="*/ 499 h 515"/>
                <a:gd name="T92" fmla="*/ 283 w 293"/>
                <a:gd name="T93" fmla="*/ 31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515">
                  <a:moveTo>
                    <a:pt x="283" y="310"/>
                  </a:moveTo>
                  <a:cubicBezTo>
                    <a:pt x="282" y="251"/>
                    <a:pt x="289" y="19"/>
                    <a:pt x="289" y="19"/>
                  </a:cubicBezTo>
                  <a:cubicBezTo>
                    <a:pt x="286" y="16"/>
                    <a:pt x="284" y="10"/>
                    <a:pt x="283" y="6"/>
                  </a:cubicBezTo>
                  <a:cubicBezTo>
                    <a:pt x="186" y="7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4" y="3"/>
                    <a:pt x="116" y="5"/>
                    <a:pt x="115" y="10"/>
                  </a:cubicBezTo>
                  <a:cubicBezTo>
                    <a:pt x="113" y="17"/>
                    <a:pt x="100" y="21"/>
                    <a:pt x="98" y="30"/>
                  </a:cubicBezTo>
                  <a:cubicBezTo>
                    <a:pt x="97" y="34"/>
                    <a:pt x="101" y="38"/>
                    <a:pt x="99" y="43"/>
                  </a:cubicBezTo>
                  <a:cubicBezTo>
                    <a:pt x="98" y="47"/>
                    <a:pt x="93" y="50"/>
                    <a:pt x="91" y="53"/>
                  </a:cubicBezTo>
                  <a:cubicBezTo>
                    <a:pt x="87" y="61"/>
                    <a:pt x="85" y="70"/>
                    <a:pt x="79" y="77"/>
                  </a:cubicBezTo>
                  <a:cubicBezTo>
                    <a:pt x="68" y="92"/>
                    <a:pt x="52" y="107"/>
                    <a:pt x="45" y="124"/>
                  </a:cubicBezTo>
                  <a:cubicBezTo>
                    <a:pt x="41" y="133"/>
                    <a:pt x="42" y="143"/>
                    <a:pt x="45" y="152"/>
                  </a:cubicBezTo>
                  <a:cubicBezTo>
                    <a:pt x="48" y="161"/>
                    <a:pt x="57" y="168"/>
                    <a:pt x="55" y="178"/>
                  </a:cubicBezTo>
                  <a:cubicBezTo>
                    <a:pt x="54" y="184"/>
                    <a:pt x="54" y="184"/>
                    <a:pt x="56" y="189"/>
                  </a:cubicBezTo>
                  <a:cubicBezTo>
                    <a:pt x="58" y="194"/>
                    <a:pt x="58" y="195"/>
                    <a:pt x="55" y="200"/>
                  </a:cubicBezTo>
                  <a:cubicBezTo>
                    <a:pt x="52" y="204"/>
                    <a:pt x="49" y="207"/>
                    <a:pt x="47" y="210"/>
                  </a:cubicBezTo>
                  <a:cubicBezTo>
                    <a:pt x="44" y="215"/>
                    <a:pt x="46" y="216"/>
                    <a:pt x="48" y="221"/>
                  </a:cubicBezTo>
                  <a:cubicBezTo>
                    <a:pt x="52" y="228"/>
                    <a:pt x="45" y="237"/>
                    <a:pt x="47" y="246"/>
                  </a:cubicBezTo>
                  <a:cubicBezTo>
                    <a:pt x="48" y="250"/>
                    <a:pt x="51" y="254"/>
                    <a:pt x="52" y="258"/>
                  </a:cubicBezTo>
                  <a:cubicBezTo>
                    <a:pt x="53" y="264"/>
                    <a:pt x="52" y="266"/>
                    <a:pt x="52" y="272"/>
                  </a:cubicBezTo>
                  <a:cubicBezTo>
                    <a:pt x="51" y="277"/>
                    <a:pt x="54" y="280"/>
                    <a:pt x="56" y="284"/>
                  </a:cubicBezTo>
                  <a:cubicBezTo>
                    <a:pt x="58" y="289"/>
                    <a:pt x="58" y="293"/>
                    <a:pt x="57" y="298"/>
                  </a:cubicBezTo>
                  <a:cubicBezTo>
                    <a:pt x="57" y="303"/>
                    <a:pt x="56" y="308"/>
                    <a:pt x="55" y="312"/>
                  </a:cubicBezTo>
                  <a:cubicBezTo>
                    <a:pt x="52" y="317"/>
                    <a:pt x="50" y="320"/>
                    <a:pt x="48" y="326"/>
                  </a:cubicBezTo>
                  <a:cubicBezTo>
                    <a:pt x="46" y="332"/>
                    <a:pt x="43" y="337"/>
                    <a:pt x="41" y="343"/>
                  </a:cubicBezTo>
                  <a:cubicBezTo>
                    <a:pt x="37" y="351"/>
                    <a:pt x="32" y="358"/>
                    <a:pt x="28" y="366"/>
                  </a:cubicBezTo>
                  <a:cubicBezTo>
                    <a:pt x="24" y="375"/>
                    <a:pt x="23" y="384"/>
                    <a:pt x="18" y="392"/>
                  </a:cubicBezTo>
                  <a:cubicBezTo>
                    <a:pt x="14" y="401"/>
                    <a:pt x="12" y="409"/>
                    <a:pt x="9" y="419"/>
                  </a:cubicBezTo>
                  <a:cubicBezTo>
                    <a:pt x="8" y="424"/>
                    <a:pt x="5" y="428"/>
                    <a:pt x="4" y="433"/>
                  </a:cubicBezTo>
                  <a:cubicBezTo>
                    <a:pt x="0" y="449"/>
                    <a:pt x="39" y="436"/>
                    <a:pt x="47" y="435"/>
                  </a:cubicBezTo>
                  <a:cubicBezTo>
                    <a:pt x="57" y="434"/>
                    <a:pt x="69" y="437"/>
                    <a:pt x="80" y="437"/>
                  </a:cubicBezTo>
                  <a:cubicBezTo>
                    <a:pt x="93" y="437"/>
                    <a:pt x="106" y="434"/>
                    <a:pt x="119" y="434"/>
                  </a:cubicBezTo>
                  <a:cubicBezTo>
                    <a:pt x="126" y="434"/>
                    <a:pt x="133" y="434"/>
                    <a:pt x="140" y="434"/>
                  </a:cubicBezTo>
                  <a:cubicBezTo>
                    <a:pt x="146" y="434"/>
                    <a:pt x="153" y="433"/>
                    <a:pt x="158" y="434"/>
                  </a:cubicBezTo>
                  <a:cubicBezTo>
                    <a:pt x="170" y="436"/>
                    <a:pt x="165" y="451"/>
                    <a:pt x="162" y="459"/>
                  </a:cubicBezTo>
                  <a:cubicBezTo>
                    <a:pt x="159" y="471"/>
                    <a:pt x="165" y="475"/>
                    <a:pt x="171" y="484"/>
                  </a:cubicBezTo>
                  <a:cubicBezTo>
                    <a:pt x="173" y="487"/>
                    <a:pt x="172" y="492"/>
                    <a:pt x="174" y="496"/>
                  </a:cubicBezTo>
                  <a:cubicBezTo>
                    <a:pt x="176" y="501"/>
                    <a:pt x="179" y="502"/>
                    <a:pt x="184" y="505"/>
                  </a:cubicBezTo>
                  <a:cubicBezTo>
                    <a:pt x="189" y="507"/>
                    <a:pt x="193" y="511"/>
                    <a:pt x="197" y="515"/>
                  </a:cubicBezTo>
                  <a:cubicBezTo>
                    <a:pt x="197" y="515"/>
                    <a:pt x="198" y="515"/>
                    <a:pt x="198" y="514"/>
                  </a:cubicBezTo>
                  <a:cubicBezTo>
                    <a:pt x="208" y="512"/>
                    <a:pt x="214" y="502"/>
                    <a:pt x="223" y="500"/>
                  </a:cubicBezTo>
                  <a:cubicBezTo>
                    <a:pt x="227" y="499"/>
                    <a:pt x="231" y="502"/>
                    <a:pt x="235" y="503"/>
                  </a:cubicBezTo>
                  <a:cubicBezTo>
                    <a:pt x="239" y="503"/>
                    <a:pt x="245" y="502"/>
                    <a:pt x="249" y="502"/>
                  </a:cubicBezTo>
                  <a:cubicBezTo>
                    <a:pt x="258" y="501"/>
                    <a:pt x="265" y="494"/>
                    <a:pt x="275" y="495"/>
                  </a:cubicBezTo>
                  <a:cubicBezTo>
                    <a:pt x="278" y="495"/>
                    <a:pt x="281" y="498"/>
                    <a:pt x="285" y="499"/>
                  </a:cubicBezTo>
                  <a:cubicBezTo>
                    <a:pt x="287" y="499"/>
                    <a:pt x="290" y="499"/>
                    <a:pt x="293" y="499"/>
                  </a:cubicBezTo>
                  <a:cubicBezTo>
                    <a:pt x="277" y="300"/>
                    <a:pt x="283" y="368"/>
                    <a:pt x="283" y="310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6" name="Freeform 952"/>
            <p:cNvSpPr>
              <a:spLocks/>
            </p:cNvSpPr>
            <p:nvPr/>
          </p:nvSpPr>
          <p:spPr bwMode="auto">
            <a:xfrm>
              <a:off x="7752655" y="2364868"/>
              <a:ext cx="465016" cy="415400"/>
            </a:xfrm>
            <a:custGeom>
              <a:avLst/>
              <a:gdLst>
                <a:gd name="T0" fmla="*/ 418 w 462"/>
                <a:gd name="T1" fmla="*/ 362 h 413"/>
                <a:gd name="T2" fmla="*/ 413 w 462"/>
                <a:gd name="T3" fmla="*/ 339 h 413"/>
                <a:gd name="T4" fmla="*/ 434 w 462"/>
                <a:gd name="T5" fmla="*/ 329 h 413"/>
                <a:gd name="T6" fmla="*/ 420 w 462"/>
                <a:gd name="T7" fmla="*/ 316 h 413"/>
                <a:gd name="T8" fmla="*/ 394 w 462"/>
                <a:gd name="T9" fmla="*/ 326 h 413"/>
                <a:gd name="T10" fmla="*/ 403 w 462"/>
                <a:gd name="T11" fmla="*/ 307 h 413"/>
                <a:gd name="T12" fmla="*/ 368 w 462"/>
                <a:gd name="T13" fmla="*/ 305 h 413"/>
                <a:gd name="T14" fmla="*/ 315 w 462"/>
                <a:gd name="T15" fmla="*/ 301 h 413"/>
                <a:gd name="T16" fmla="*/ 340 w 462"/>
                <a:gd name="T17" fmla="*/ 285 h 413"/>
                <a:gd name="T18" fmla="*/ 372 w 462"/>
                <a:gd name="T19" fmla="*/ 269 h 413"/>
                <a:gd name="T20" fmla="*/ 427 w 462"/>
                <a:gd name="T21" fmla="*/ 288 h 413"/>
                <a:gd name="T22" fmla="*/ 401 w 462"/>
                <a:gd name="T23" fmla="*/ 257 h 413"/>
                <a:gd name="T24" fmla="*/ 370 w 462"/>
                <a:gd name="T25" fmla="*/ 207 h 413"/>
                <a:gd name="T26" fmla="*/ 277 w 462"/>
                <a:gd name="T27" fmla="*/ 208 h 413"/>
                <a:gd name="T28" fmla="*/ 248 w 462"/>
                <a:gd name="T29" fmla="*/ 165 h 413"/>
                <a:gd name="T30" fmla="*/ 278 w 462"/>
                <a:gd name="T31" fmla="*/ 99 h 413"/>
                <a:gd name="T32" fmla="*/ 286 w 462"/>
                <a:gd name="T33" fmla="*/ 57 h 413"/>
                <a:gd name="T34" fmla="*/ 277 w 462"/>
                <a:gd name="T35" fmla="*/ 19 h 413"/>
                <a:gd name="T36" fmla="*/ 4 w 462"/>
                <a:gd name="T37" fmla="*/ 6 h 413"/>
                <a:gd name="T38" fmla="*/ 2 w 462"/>
                <a:gd name="T39" fmla="*/ 88 h 413"/>
                <a:gd name="T40" fmla="*/ 22 w 462"/>
                <a:gd name="T41" fmla="*/ 135 h 413"/>
                <a:gd name="T42" fmla="*/ 37 w 462"/>
                <a:gd name="T43" fmla="*/ 176 h 413"/>
                <a:gd name="T44" fmla="*/ 57 w 462"/>
                <a:gd name="T45" fmla="*/ 218 h 413"/>
                <a:gd name="T46" fmla="*/ 46 w 462"/>
                <a:gd name="T47" fmla="*/ 308 h 413"/>
                <a:gd name="T48" fmla="*/ 35 w 462"/>
                <a:gd name="T49" fmla="*/ 332 h 413"/>
                <a:gd name="T50" fmla="*/ 47 w 462"/>
                <a:gd name="T51" fmla="*/ 349 h 413"/>
                <a:gd name="T52" fmla="*/ 79 w 462"/>
                <a:gd name="T53" fmla="*/ 325 h 413"/>
                <a:gd name="T54" fmla="*/ 88 w 462"/>
                <a:gd name="T55" fmla="*/ 331 h 413"/>
                <a:gd name="T56" fmla="*/ 124 w 462"/>
                <a:gd name="T57" fmla="*/ 355 h 413"/>
                <a:gd name="T58" fmla="*/ 171 w 462"/>
                <a:gd name="T59" fmla="*/ 363 h 413"/>
                <a:gd name="T60" fmla="*/ 205 w 462"/>
                <a:gd name="T61" fmla="*/ 356 h 413"/>
                <a:gd name="T62" fmla="*/ 191 w 462"/>
                <a:gd name="T63" fmla="*/ 329 h 413"/>
                <a:gd name="T64" fmla="*/ 228 w 462"/>
                <a:gd name="T65" fmla="*/ 326 h 413"/>
                <a:gd name="T66" fmla="*/ 239 w 462"/>
                <a:gd name="T67" fmla="*/ 361 h 413"/>
                <a:gd name="T68" fmla="*/ 267 w 462"/>
                <a:gd name="T69" fmla="*/ 349 h 413"/>
                <a:gd name="T70" fmla="*/ 259 w 462"/>
                <a:gd name="T71" fmla="*/ 382 h 413"/>
                <a:gd name="T72" fmla="*/ 293 w 462"/>
                <a:gd name="T73" fmla="*/ 386 h 413"/>
                <a:gd name="T74" fmla="*/ 318 w 462"/>
                <a:gd name="T75" fmla="*/ 406 h 413"/>
                <a:gd name="T76" fmla="*/ 334 w 462"/>
                <a:gd name="T77" fmla="*/ 383 h 413"/>
                <a:gd name="T78" fmla="*/ 350 w 462"/>
                <a:gd name="T79" fmla="*/ 385 h 413"/>
                <a:gd name="T80" fmla="*/ 359 w 462"/>
                <a:gd name="T81" fmla="*/ 400 h 413"/>
                <a:gd name="T82" fmla="*/ 378 w 462"/>
                <a:gd name="T83" fmla="*/ 378 h 413"/>
                <a:gd name="T84" fmla="*/ 410 w 462"/>
                <a:gd name="T85" fmla="*/ 381 h 413"/>
                <a:gd name="T86" fmla="*/ 420 w 462"/>
                <a:gd name="T87" fmla="*/ 401 h 413"/>
                <a:gd name="T88" fmla="*/ 427 w 462"/>
                <a:gd name="T89" fmla="*/ 38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2" h="413">
                  <a:moveTo>
                    <a:pt x="451" y="381"/>
                  </a:moveTo>
                  <a:cubicBezTo>
                    <a:pt x="445" y="380"/>
                    <a:pt x="444" y="381"/>
                    <a:pt x="440" y="377"/>
                  </a:cubicBezTo>
                  <a:cubicBezTo>
                    <a:pt x="435" y="370"/>
                    <a:pt x="425" y="368"/>
                    <a:pt x="418" y="362"/>
                  </a:cubicBezTo>
                  <a:cubicBezTo>
                    <a:pt x="415" y="360"/>
                    <a:pt x="408" y="355"/>
                    <a:pt x="411" y="350"/>
                  </a:cubicBezTo>
                  <a:cubicBezTo>
                    <a:pt x="413" y="347"/>
                    <a:pt x="419" y="350"/>
                    <a:pt x="422" y="347"/>
                  </a:cubicBezTo>
                  <a:cubicBezTo>
                    <a:pt x="425" y="341"/>
                    <a:pt x="415" y="342"/>
                    <a:pt x="413" y="339"/>
                  </a:cubicBezTo>
                  <a:cubicBezTo>
                    <a:pt x="409" y="333"/>
                    <a:pt x="419" y="335"/>
                    <a:pt x="421" y="335"/>
                  </a:cubicBezTo>
                  <a:cubicBezTo>
                    <a:pt x="424" y="336"/>
                    <a:pt x="429" y="340"/>
                    <a:pt x="432" y="339"/>
                  </a:cubicBezTo>
                  <a:cubicBezTo>
                    <a:pt x="438" y="337"/>
                    <a:pt x="435" y="332"/>
                    <a:pt x="434" y="329"/>
                  </a:cubicBezTo>
                  <a:cubicBezTo>
                    <a:pt x="432" y="324"/>
                    <a:pt x="432" y="321"/>
                    <a:pt x="434" y="317"/>
                  </a:cubicBezTo>
                  <a:cubicBezTo>
                    <a:pt x="436" y="312"/>
                    <a:pt x="439" y="310"/>
                    <a:pt x="436" y="306"/>
                  </a:cubicBezTo>
                  <a:cubicBezTo>
                    <a:pt x="428" y="292"/>
                    <a:pt x="422" y="309"/>
                    <a:pt x="420" y="316"/>
                  </a:cubicBezTo>
                  <a:cubicBezTo>
                    <a:pt x="419" y="319"/>
                    <a:pt x="418" y="325"/>
                    <a:pt x="414" y="325"/>
                  </a:cubicBezTo>
                  <a:cubicBezTo>
                    <a:pt x="408" y="326"/>
                    <a:pt x="411" y="315"/>
                    <a:pt x="403" y="320"/>
                  </a:cubicBezTo>
                  <a:cubicBezTo>
                    <a:pt x="400" y="322"/>
                    <a:pt x="399" y="327"/>
                    <a:pt x="394" y="326"/>
                  </a:cubicBezTo>
                  <a:cubicBezTo>
                    <a:pt x="391" y="325"/>
                    <a:pt x="384" y="320"/>
                    <a:pt x="384" y="317"/>
                  </a:cubicBezTo>
                  <a:cubicBezTo>
                    <a:pt x="384" y="310"/>
                    <a:pt x="389" y="313"/>
                    <a:pt x="394" y="312"/>
                  </a:cubicBezTo>
                  <a:cubicBezTo>
                    <a:pt x="397" y="311"/>
                    <a:pt x="399" y="308"/>
                    <a:pt x="403" y="307"/>
                  </a:cubicBezTo>
                  <a:cubicBezTo>
                    <a:pt x="407" y="306"/>
                    <a:pt x="411" y="305"/>
                    <a:pt x="415" y="303"/>
                  </a:cubicBezTo>
                  <a:cubicBezTo>
                    <a:pt x="420" y="298"/>
                    <a:pt x="418" y="296"/>
                    <a:pt x="411" y="296"/>
                  </a:cubicBezTo>
                  <a:cubicBezTo>
                    <a:pt x="397" y="295"/>
                    <a:pt x="381" y="300"/>
                    <a:pt x="368" y="305"/>
                  </a:cubicBezTo>
                  <a:cubicBezTo>
                    <a:pt x="364" y="307"/>
                    <a:pt x="358" y="313"/>
                    <a:pt x="354" y="313"/>
                  </a:cubicBezTo>
                  <a:cubicBezTo>
                    <a:pt x="350" y="313"/>
                    <a:pt x="346" y="307"/>
                    <a:pt x="344" y="305"/>
                  </a:cubicBezTo>
                  <a:cubicBezTo>
                    <a:pt x="336" y="296"/>
                    <a:pt x="325" y="302"/>
                    <a:pt x="315" y="301"/>
                  </a:cubicBezTo>
                  <a:cubicBezTo>
                    <a:pt x="311" y="300"/>
                    <a:pt x="308" y="296"/>
                    <a:pt x="310" y="291"/>
                  </a:cubicBezTo>
                  <a:cubicBezTo>
                    <a:pt x="312" y="285"/>
                    <a:pt x="321" y="284"/>
                    <a:pt x="326" y="286"/>
                  </a:cubicBezTo>
                  <a:cubicBezTo>
                    <a:pt x="332" y="287"/>
                    <a:pt x="336" y="292"/>
                    <a:pt x="340" y="285"/>
                  </a:cubicBezTo>
                  <a:cubicBezTo>
                    <a:pt x="343" y="280"/>
                    <a:pt x="339" y="276"/>
                    <a:pt x="340" y="272"/>
                  </a:cubicBezTo>
                  <a:cubicBezTo>
                    <a:pt x="343" y="266"/>
                    <a:pt x="351" y="269"/>
                    <a:pt x="355" y="270"/>
                  </a:cubicBezTo>
                  <a:cubicBezTo>
                    <a:pt x="360" y="270"/>
                    <a:pt x="366" y="269"/>
                    <a:pt x="372" y="269"/>
                  </a:cubicBezTo>
                  <a:cubicBezTo>
                    <a:pt x="376" y="270"/>
                    <a:pt x="382" y="271"/>
                    <a:pt x="386" y="273"/>
                  </a:cubicBezTo>
                  <a:cubicBezTo>
                    <a:pt x="391" y="275"/>
                    <a:pt x="394" y="278"/>
                    <a:pt x="398" y="281"/>
                  </a:cubicBezTo>
                  <a:cubicBezTo>
                    <a:pt x="407" y="287"/>
                    <a:pt x="417" y="290"/>
                    <a:pt x="427" y="288"/>
                  </a:cubicBezTo>
                  <a:cubicBezTo>
                    <a:pt x="423" y="284"/>
                    <a:pt x="419" y="280"/>
                    <a:pt x="414" y="278"/>
                  </a:cubicBezTo>
                  <a:cubicBezTo>
                    <a:pt x="409" y="275"/>
                    <a:pt x="406" y="274"/>
                    <a:pt x="404" y="269"/>
                  </a:cubicBezTo>
                  <a:cubicBezTo>
                    <a:pt x="402" y="265"/>
                    <a:pt x="403" y="260"/>
                    <a:pt x="401" y="257"/>
                  </a:cubicBezTo>
                  <a:cubicBezTo>
                    <a:pt x="395" y="248"/>
                    <a:pt x="389" y="244"/>
                    <a:pt x="392" y="232"/>
                  </a:cubicBezTo>
                  <a:cubicBezTo>
                    <a:pt x="395" y="224"/>
                    <a:pt x="400" y="209"/>
                    <a:pt x="388" y="207"/>
                  </a:cubicBezTo>
                  <a:cubicBezTo>
                    <a:pt x="383" y="206"/>
                    <a:pt x="376" y="207"/>
                    <a:pt x="370" y="207"/>
                  </a:cubicBezTo>
                  <a:cubicBezTo>
                    <a:pt x="363" y="207"/>
                    <a:pt x="356" y="207"/>
                    <a:pt x="349" y="207"/>
                  </a:cubicBezTo>
                  <a:cubicBezTo>
                    <a:pt x="336" y="207"/>
                    <a:pt x="323" y="210"/>
                    <a:pt x="310" y="210"/>
                  </a:cubicBezTo>
                  <a:cubicBezTo>
                    <a:pt x="299" y="210"/>
                    <a:pt x="287" y="207"/>
                    <a:pt x="277" y="208"/>
                  </a:cubicBezTo>
                  <a:cubicBezTo>
                    <a:pt x="269" y="209"/>
                    <a:pt x="230" y="222"/>
                    <a:pt x="234" y="206"/>
                  </a:cubicBezTo>
                  <a:cubicBezTo>
                    <a:pt x="235" y="201"/>
                    <a:pt x="238" y="197"/>
                    <a:pt x="239" y="192"/>
                  </a:cubicBezTo>
                  <a:cubicBezTo>
                    <a:pt x="242" y="182"/>
                    <a:pt x="244" y="174"/>
                    <a:pt x="248" y="165"/>
                  </a:cubicBezTo>
                  <a:cubicBezTo>
                    <a:pt x="253" y="157"/>
                    <a:pt x="254" y="148"/>
                    <a:pt x="258" y="139"/>
                  </a:cubicBezTo>
                  <a:cubicBezTo>
                    <a:pt x="262" y="131"/>
                    <a:pt x="267" y="124"/>
                    <a:pt x="271" y="116"/>
                  </a:cubicBezTo>
                  <a:cubicBezTo>
                    <a:pt x="273" y="110"/>
                    <a:pt x="276" y="105"/>
                    <a:pt x="278" y="99"/>
                  </a:cubicBezTo>
                  <a:cubicBezTo>
                    <a:pt x="280" y="93"/>
                    <a:pt x="282" y="90"/>
                    <a:pt x="285" y="85"/>
                  </a:cubicBezTo>
                  <a:cubicBezTo>
                    <a:pt x="286" y="81"/>
                    <a:pt x="287" y="76"/>
                    <a:pt x="287" y="71"/>
                  </a:cubicBezTo>
                  <a:cubicBezTo>
                    <a:pt x="288" y="66"/>
                    <a:pt x="288" y="62"/>
                    <a:pt x="286" y="57"/>
                  </a:cubicBezTo>
                  <a:cubicBezTo>
                    <a:pt x="284" y="53"/>
                    <a:pt x="281" y="50"/>
                    <a:pt x="282" y="45"/>
                  </a:cubicBezTo>
                  <a:cubicBezTo>
                    <a:pt x="282" y="39"/>
                    <a:pt x="283" y="37"/>
                    <a:pt x="282" y="31"/>
                  </a:cubicBezTo>
                  <a:cubicBezTo>
                    <a:pt x="281" y="27"/>
                    <a:pt x="278" y="23"/>
                    <a:pt x="277" y="19"/>
                  </a:cubicBezTo>
                  <a:cubicBezTo>
                    <a:pt x="276" y="13"/>
                    <a:pt x="279" y="6"/>
                    <a:pt x="27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5"/>
                    <a:pt x="4" y="6"/>
                  </a:cubicBezTo>
                  <a:cubicBezTo>
                    <a:pt x="4" y="21"/>
                    <a:pt x="3" y="36"/>
                    <a:pt x="3" y="51"/>
                  </a:cubicBezTo>
                  <a:cubicBezTo>
                    <a:pt x="3" y="57"/>
                    <a:pt x="3" y="63"/>
                    <a:pt x="3" y="70"/>
                  </a:cubicBezTo>
                  <a:cubicBezTo>
                    <a:pt x="3" y="75"/>
                    <a:pt x="0" y="83"/>
                    <a:pt x="2" y="88"/>
                  </a:cubicBezTo>
                  <a:cubicBezTo>
                    <a:pt x="3" y="92"/>
                    <a:pt x="3" y="90"/>
                    <a:pt x="6" y="93"/>
                  </a:cubicBezTo>
                  <a:cubicBezTo>
                    <a:pt x="10" y="97"/>
                    <a:pt x="12" y="100"/>
                    <a:pt x="15" y="105"/>
                  </a:cubicBezTo>
                  <a:cubicBezTo>
                    <a:pt x="19" y="114"/>
                    <a:pt x="17" y="126"/>
                    <a:pt x="22" y="135"/>
                  </a:cubicBezTo>
                  <a:cubicBezTo>
                    <a:pt x="25" y="139"/>
                    <a:pt x="29" y="141"/>
                    <a:pt x="31" y="145"/>
                  </a:cubicBezTo>
                  <a:cubicBezTo>
                    <a:pt x="34" y="150"/>
                    <a:pt x="32" y="156"/>
                    <a:pt x="33" y="161"/>
                  </a:cubicBezTo>
                  <a:cubicBezTo>
                    <a:pt x="34" y="166"/>
                    <a:pt x="36" y="171"/>
                    <a:pt x="37" y="176"/>
                  </a:cubicBezTo>
                  <a:cubicBezTo>
                    <a:pt x="38" y="181"/>
                    <a:pt x="36" y="188"/>
                    <a:pt x="38" y="192"/>
                  </a:cubicBezTo>
                  <a:cubicBezTo>
                    <a:pt x="40" y="196"/>
                    <a:pt x="45" y="200"/>
                    <a:pt x="48" y="203"/>
                  </a:cubicBezTo>
                  <a:cubicBezTo>
                    <a:pt x="51" y="208"/>
                    <a:pt x="55" y="213"/>
                    <a:pt x="57" y="218"/>
                  </a:cubicBezTo>
                  <a:cubicBezTo>
                    <a:pt x="60" y="227"/>
                    <a:pt x="51" y="238"/>
                    <a:pt x="47" y="247"/>
                  </a:cubicBezTo>
                  <a:cubicBezTo>
                    <a:pt x="43" y="258"/>
                    <a:pt x="46" y="267"/>
                    <a:pt x="48" y="278"/>
                  </a:cubicBezTo>
                  <a:cubicBezTo>
                    <a:pt x="49" y="289"/>
                    <a:pt x="50" y="297"/>
                    <a:pt x="46" y="308"/>
                  </a:cubicBezTo>
                  <a:cubicBezTo>
                    <a:pt x="45" y="310"/>
                    <a:pt x="43" y="312"/>
                    <a:pt x="43" y="314"/>
                  </a:cubicBezTo>
                  <a:cubicBezTo>
                    <a:pt x="42" y="316"/>
                    <a:pt x="44" y="320"/>
                    <a:pt x="43" y="322"/>
                  </a:cubicBezTo>
                  <a:cubicBezTo>
                    <a:pt x="42" y="326"/>
                    <a:pt x="37" y="329"/>
                    <a:pt x="35" y="332"/>
                  </a:cubicBezTo>
                  <a:cubicBezTo>
                    <a:pt x="31" y="338"/>
                    <a:pt x="31" y="345"/>
                    <a:pt x="32" y="351"/>
                  </a:cubicBezTo>
                  <a:cubicBezTo>
                    <a:pt x="33" y="351"/>
                    <a:pt x="33" y="351"/>
                    <a:pt x="33" y="351"/>
                  </a:cubicBezTo>
                  <a:cubicBezTo>
                    <a:pt x="38" y="349"/>
                    <a:pt x="42" y="350"/>
                    <a:pt x="47" y="349"/>
                  </a:cubicBezTo>
                  <a:cubicBezTo>
                    <a:pt x="55" y="348"/>
                    <a:pt x="63" y="342"/>
                    <a:pt x="72" y="340"/>
                  </a:cubicBezTo>
                  <a:cubicBezTo>
                    <a:pt x="76" y="339"/>
                    <a:pt x="81" y="340"/>
                    <a:pt x="84" y="335"/>
                  </a:cubicBezTo>
                  <a:cubicBezTo>
                    <a:pt x="86" y="330"/>
                    <a:pt x="82" y="328"/>
                    <a:pt x="79" y="325"/>
                  </a:cubicBezTo>
                  <a:cubicBezTo>
                    <a:pt x="75" y="322"/>
                    <a:pt x="72" y="320"/>
                    <a:pt x="72" y="314"/>
                  </a:cubicBezTo>
                  <a:cubicBezTo>
                    <a:pt x="73" y="310"/>
                    <a:pt x="77" y="304"/>
                    <a:pt x="81" y="306"/>
                  </a:cubicBezTo>
                  <a:cubicBezTo>
                    <a:pt x="91" y="310"/>
                    <a:pt x="84" y="325"/>
                    <a:pt x="88" y="331"/>
                  </a:cubicBezTo>
                  <a:cubicBezTo>
                    <a:pt x="91" y="336"/>
                    <a:pt x="98" y="336"/>
                    <a:pt x="102" y="341"/>
                  </a:cubicBezTo>
                  <a:cubicBezTo>
                    <a:pt x="105" y="346"/>
                    <a:pt x="106" y="349"/>
                    <a:pt x="113" y="351"/>
                  </a:cubicBezTo>
                  <a:cubicBezTo>
                    <a:pt x="117" y="352"/>
                    <a:pt x="120" y="354"/>
                    <a:pt x="124" y="355"/>
                  </a:cubicBezTo>
                  <a:cubicBezTo>
                    <a:pt x="131" y="358"/>
                    <a:pt x="143" y="358"/>
                    <a:pt x="150" y="355"/>
                  </a:cubicBezTo>
                  <a:cubicBezTo>
                    <a:pt x="154" y="354"/>
                    <a:pt x="156" y="353"/>
                    <a:pt x="161" y="355"/>
                  </a:cubicBezTo>
                  <a:cubicBezTo>
                    <a:pt x="165" y="357"/>
                    <a:pt x="167" y="362"/>
                    <a:pt x="171" y="363"/>
                  </a:cubicBezTo>
                  <a:cubicBezTo>
                    <a:pt x="175" y="364"/>
                    <a:pt x="180" y="362"/>
                    <a:pt x="184" y="362"/>
                  </a:cubicBezTo>
                  <a:cubicBezTo>
                    <a:pt x="189" y="362"/>
                    <a:pt x="192" y="363"/>
                    <a:pt x="196" y="361"/>
                  </a:cubicBezTo>
                  <a:cubicBezTo>
                    <a:pt x="198" y="360"/>
                    <a:pt x="202" y="356"/>
                    <a:pt x="205" y="356"/>
                  </a:cubicBezTo>
                  <a:cubicBezTo>
                    <a:pt x="205" y="357"/>
                    <a:pt x="206" y="357"/>
                    <a:pt x="206" y="358"/>
                  </a:cubicBezTo>
                  <a:cubicBezTo>
                    <a:pt x="205" y="349"/>
                    <a:pt x="199" y="350"/>
                    <a:pt x="192" y="346"/>
                  </a:cubicBezTo>
                  <a:cubicBezTo>
                    <a:pt x="183" y="341"/>
                    <a:pt x="181" y="333"/>
                    <a:pt x="191" y="329"/>
                  </a:cubicBezTo>
                  <a:cubicBezTo>
                    <a:pt x="201" y="326"/>
                    <a:pt x="210" y="327"/>
                    <a:pt x="218" y="332"/>
                  </a:cubicBezTo>
                  <a:cubicBezTo>
                    <a:pt x="220" y="334"/>
                    <a:pt x="223" y="339"/>
                    <a:pt x="226" y="338"/>
                  </a:cubicBezTo>
                  <a:cubicBezTo>
                    <a:pt x="229" y="337"/>
                    <a:pt x="227" y="328"/>
                    <a:pt x="228" y="326"/>
                  </a:cubicBezTo>
                  <a:cubicBezTo>
                    <a:pt x="228" y="323"/>
                    <a:pt x="236" y="327"/>
                    <a:pt x="237" y="328"/>
                  </a:cubicBezTo>
                  <a:cubicBezTo>
                    <a:pt x="239" y="331"/>
                    <a:pt x="239" y="335"/>
                    <a:pt x="239" y="338"/>
                  </a:cubicBezTo>
                  <a:cubicBezTo>
                    <a:pt x="239" y="344"/>
                    <a:pt x="232" y="358"/>
                    <a:pt x="239" y="361"/>
                  </a:cubicBezTo>
                  <a:cubicBezTo>
                    <a:pt x="243" y="362"/>
                    <a:pt x="250" y="361"/>
                    <a:pt x="253" y="359"/>
                  </a:cubicBezTo>
                  <a:cubicBezTo>
                    <a:pt x="256" y="355"/>
                    <a:pt x="255" y="350"/>
                    <a:pt x="257" y="347"/>
                  </a:cubicBezTo>
                  <a:cubicBezTo>
                    <a:pt x="261" y="339"/>
                    <a:pt x="266" y="342"/>
                    <a:pt x="267" y="349"/>
                  </a:cubicBezTo>
                  <a:cubicBezTo>
                    <a:pt x="268" y="354"/>
                    <a:pt x="269" y="359"/>
                    <a:pt x="269" y="365"/>
                  </a:cubicBezTo>
                  <a:cubicBezTo>
                    <a:pt x="269" y="368"/>
                    <a:pt x="270" y="373"/>
                    <a:pt x="270" y="376"/>
                  </a:cubicBezTo>
                  <a:cubicBezTo>
                    <a:pt x="268" y="381"/>
                    <a:pt x="263" y="378"/>
                    <a:pt x="259" y="382"/>
                  </a:cubicBezTo>
                  <a:cubicBezTo>
                    <a:pt x="256" y="385"/>
                    <a:pt x="258" y="390"/>
                    <a:pt x="260" y="393"/>
                  </a:cubicBezTo>
                  <a:cubicBezTo>
                    <a:pt x="266" y="401"/>
                    <a:pt x="271" y="396"/>
                    <a:pt x="277" y="392"/>
                  </a:cubicBezTo>
                  <a:cubicBezTo>
                    <a:pt x="282" y="388"/>
                    <a:pt x="286" y="387"/>
                    <a:pt x="293" y="386"/>
                  </a:cubicBezTo>
                  <a:cubicBezTo>
                    <a:pt x="298" y="385"/>
                    <a:pt x="305" y="385"/>
                    <a:pt x="304" y="393"/>
                  </a:cubicBezTo>
                  <a:cubicBezTo>
                    <a:pt x="303" y="399"/>
                    <a:pt x="298" y="399"/>
                    <a:pt x="305" y="403"/>
                  </a:cubicBezTo>
                  <a:cubicBezTo>
                    <a:pt x="309" y="406"/>
                    <a:pt x="313" y="405"/>
                    <a:pt x="318" y="406"/>
                  </a:cubicBezTo>
                  <a:cubicBezTo>
                    <a:pt x="322" y="407"/>
                    <a:pt x="326" y="410"/>
                    <a:pt x="330" y="410"/>
                  </a:cubicBezTo>
                  <a:cubicBezTo>
                    <a:pt x="341" y="409"/>
                    <a:pt x="345" y="399"/>
                    <a:pt x="340" y="390"/>
                  </a:cubicBezTo>
                  <a:cubicBezTo>
                    <a:pt x="339" y="388"/>
                    <a:pt x="335" y="385"/>
                    <a:pt x="334" y="383"/>
                  </a:cubicBezTo>
                  <a:cubicBezTo>
                    <a:pt x="333" y="378"/>
                    <a:pt x="339" y="377"/>
                    <a:pt x="343" y="378"/>
                  </a:cubicBezTo>
                  <a:cubicBezTo>
                    <a:pt x="344" y="379"/>
                    <a:pt x="348" y="380"/>
                    <a:pt x="349" y="382"/>
                  </a:cubicBezTo>
                  <a:cubicBezTo>
                    <a:pt x="349" y="382"/>
                    <a:pt x="349" y="385"/>
                    <a:pt x="350" y="385"/>
                  </a:cubicBezTo>
                  <a:cubicBezTo>
                    <a:pt x="353" y="387"/>
                    <a:pt x="354" y="383"/>
                    <a:pt x="357" y="383"/>
                  </a:cubicBezTo>
                  <a:cubicBezTo>
                    <a:pt x="359" y="382"/>
                    <a:pt x="356" y="391"/>
                    <a:pt x="356" y="391"/>
                  </a:cubicBezTo>
                  <a:cubicBezTo>
                    <a:pt x="355" y="394"/>
                    <a:pt x="357" y="398"/>
                    <a:pt x="359" y="400"/>
                  </a:cubicBezTo>
                  <a:cubicBezTo>
                    <a:pt x="364" y="405"/>
                    <a:pt x="372" y="403"/>
                    <a:pt x="377" y="400"/>
                  </a:cubicBezTo>
                  <a:cubicBezTo>
                    <a:pt x="382" y="397"/>
                    <a:pt x="384" y="396"/>
                    <a:pt x="383" y="390"/>
                  </a:cubicBezTo>
                  <a:cubicBezTo>
                    <a:pt x="382" y="385"/>
                    <a:pt x="379" y="382"/>
                    <a:pt x="378" y="378"/>
                  </a:cubicBezTo>
                  <a:cubicBezTo>
                    <a:pt x="375" y="369"/>
                    <a:pt x="379" y="365"/>
                    <a:pt x="388" y="366"/>
                  </a:cubicBezTo>
                  <a:cubicBezTo>
                    <a:pt x="394" y="367"/>
                    <a:pt x="396" y="371"/>
                    <a:pt x="401" y="374"/>
                  </a:cubicBezTo>
                  <a:cubicBezTo>
                    <a:pt x="403" y="376"/>
                    <a:pt x="410" y="378"/>
                    <a:pt x="410" y="381"/>
                  </a:cubicBezTo>
                  <a:cubicBezTo>
                    <a:pt x="410" y="385"/>
                    <a:pt x="403" y="387"/>
                    <a:pt x="409" y="391"/>
                  </a:cubicBezTo>
                  <a:cubicBezTo>
                    <a:pt x="412" y="393"/>
                    <a:pt x="415" y="391"/>
                    <a:pt x="418" y="393"/>
                  </a:cubicBezTo>
                  <a:cubicBezTo>
                    <a:pt x="420" y="395"/>
                    <a:pt x="420" y="398"/>
                    <a:pt x="420" y="401"/>
                  </a:cubicBezTo>
                  <a:cubicBezTo>
                    <a:pt x="420" y="404"/>
                    <a:pt x="414" y="413"/>
                    <a:pt x="420" y="413"/>
                  </a:cubicBezTo>
                  <a:cubicBezTo>
                    <a:pt x="426" y="413"/>
                    <a:pt x="430" y="403"/>
                    <a:pt x="431" y="399"/>
                  </a:cubicBezTo>
                  <a:cubicBezTo>
                    <a:pt x="433" y="392"/>
                    <a:pt x="427" y="388"/>
                    <a:pt x="427" y="383"/>
                  </a:cubicBezTo>
                  <a:cubicBezTo>
                    <a:pt x="438" y="378"/>
                    <a:pt x="450" y="393"/>
                    <a:pt x="461" y="388"/>
                  </a:cubicBezTo>
                  <a:cubicBezTo>
                    <a:pt x="462" y="383"/>
                    <a:pt x="454" y="382"/>
                    <a:pt x="451" y="38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7" name="Freeform 953"/>
            <p:cNvSpPr>
              <a:spLocks/>
            </p:cNvSpPr>
            <p:nvPr/>
          </p:nvSpPr>
          <p:spPr bwMode="auto">
            <a:xfrm>
              <a:off x="7709850" y="1987409"/>
              <a:ext cx="430967" cy="380378"/>
            </a:xfrm>
            <a:custGeom>
              <a:avLst/>
              <a:gdLst>
                <a:gd name="T0" fmla="*/ 320 w 428"/>
                <a:gd name="T1" fmla="*/ 369 h 378"/>
                <a:gd name="T2" fmla="*/ 319 w 428"/>
                <a:gd name="T3" fmla="*/ 358 h 378"/>
                <a:gd name="T4" fmla="*/ 327 w 428"/>
                <a:gd name="T5" fmla="*/ 348 h 378"/>
                <a:gd name="T6" fmla="*/ 328 w 428"/>
                <a:gd name="T7" fmla="*/ 337 h 378"/>
                <a:gd name="T8" fmla="*/ 327 w 428"/>
                <a:gd name="T9" fmla="*/ 326 h 378"/>
                <a:gd name="T10" fmla="*/ 317 w 428"/>
                <a:gd name="T11" fmla="*/ 300 h 378"/>
                <a:gd name="T12" fmla="*/ 317 w 428"/>
                <a:gd name="T13" fmla="*/ 272 h 378"/>
                <a:gd name="T14" fmla="*/ 351 w 428"/>
                <a:gd name="T15" fmla="*/ 225 h 378"/>
                <a:gd name="T16" fmla="*/ 363 w 428"/>
                <a:gd name="T17" fmla="*/ 201 h 378"/>
                <a:gd name="T18" fmla="*/ 371 w 428"/>
                <a:gd name="T19" fmla="*/ 191 h 378"/>
                <a:gd name="T20" fmla="*/ 370 w 428"/>
                <a:gd name="T21" fmla="*/ 178 h 378"/>
                <a:gd name="T22" fmla="*/ 387 w 428"/>
                <a:gd name="T23" fmla="*/ 158 h 378"/>
                <a:gd name="T24" fmla="*/ 390 w 428"/>
                <a:gd name="T25" fmla="*/ 148 h 378"/>
                <a:gd name="T26" fmla="*/ 403 w 428"/>
                <a:gd name="T27" fmla="*/ 116 h 378"/>
                <a:gd name="T28" fmla="*/ 416 w 428"/>
                <a:gd name="T29" fmla="*/ 105 h 378"/>
                <a:gd name="T30" fmla="*/ 419 w 428"/>
                <a:gd name="T31" fmla="*/ 87 h 378"/>
                <a:gd name="T32" fmla="*/ 427 w 428"/>
                <a:gd name="T33" fmla="*/ 60 h 378"/>
                <a:gd name="T34" fmla="*/ 424 w 428"/>
                <a:gd name="T35" fmla="*/ 47 h 378"/>
                <a:gd name="T36" fmla="*/ 428 w 428"/>
                <a:gd name="T37" fmla="*/ 38 h 378"/>
                <a:gd name="T38" fmla="*/ 405 w 428"/>
                <a:gd name="T39" fmla="*/ 40 h 378"/>
                <a:gd name="T40" fmla="*/ 380 w 428"/>
                <a:gd name="T41" fmla="*/ 28 h 378"/>
                <a:gd name="T42" fmla="*/ 387 w 428"/>
                <a:gd name="T43" fmla="*/ 14 h 378"/>
                <a:gd name="T44" fmla="*/ 380 w 428"/>
                <a:gd name="T45" fmla="*/ 0 h 378"/>
                <a:gd name="T46" fmla="*/ 0 w 428"/>
                <a:gd name="T47" fmla="*/ 10 h 378"/>
                <a:gd name="T48" fmla="*/ 15 w 428"/>
                <a:gd name="T49" fmla="*/ 178 h 378"/>
                <a:gd name="T50" fmla="*/ 16 w 428"/>
                <a:gd name="T51" fmla="*/ 314 h 378"/>
                <a:gd name="T52" fmla="*/ 34 w 428"/>
                <a:gd name="T53" fmla="*/ 320 h 378"/>
                <a:gd name="T54" fmla="*/ 47 w 428"/>
                <a:gd name="T55" fmla="*/ 324 h 378"/>
                <a:gd name="T56" fmla="*/ 46 w 428"/>
                <a:gd name="T57" fmla="*/ 378 h 378"/>
                <a:gd name="T58" fmla="*/ 321 w 428"/>
                <a:gd name="T59" fmla="*/ 375 h 378"/>
                <a:gd name="T60" fmla="*/ 320 w 428"/>
                <a:gd name="T61" fmla="*/ 3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378">
                  <a:moveTo>
                    <a:pt x="320" y="369"/>
                  </a:moveTo>
                  <a:cubicBezTo>
                    <a:pt x="318" y="364"/>
                    <a:pt x="316" y="363"/>
                    <a:pt x="319" y="358"/>
                  </a:cubicBezTo>
                  <a:cubicBezTo>
                    <a:pt x="321" y="355"/>
                    <a:pt x="324" y="352"/>
                    <a:pt x="327" y="348"/>
                  </a:cubicBezTo>
                  <a:cubicBezTo>
                    <a:pt x="330" y="343"/>
                    <a:pt x="330" y="342"/>
                    <a:pt x="328" y="337"/>
                  </a:cubicBezTo>
                  <a:cubicBezTo>
                    <a:pt x="326" y="332"/>
                    <a:pt x="326" y="332"/>
                    <a:pt x="327" y="326"/>
                  </a:cubicBezTo>
                  <a:cubicBezTo>
                    <a:pt x="329" y="316"/>
                    <a:pt x="320" y="309"/>
                    <a:pt x="317" y="300"/>
                  </a:cubicBezTo>
                  <a:cubicBezTo>
                    <a:pt x="314" y="291"/>
                    <a:pt x="313" y="281"/>
                    <a:pt x="317" y="272"/>
                  </a:cubicBezTo>
                  <a:cubicBezTo>
                    <a:pt x="324" y="255"/>
                    <a:pt x="340" y="240"/>
                    <a:pt x="351" y="225"/>
                  </a:cubicBezTo>
                  <a:cubicBezTo>
                    <a:pt x="357" y="218"/>
                    <a:pt x="359" y="209"/>
                    <a:pt x="363" y="201"/>
                  </a:cubicBezTo>
                  <a:cubicBezTo>
                    <a:pt x="365" y="198"/>
                    <a:pt x="370" y="195"/>
                    <a:pt x="371" y="191"/>
                  </a:cubicBezTo>
                  <a:cubicBezTo>
                    <a:pt x="373" y="186"/>
                    <a:pt x="369" y="182"/>
                    <a:pt x="370" y="178"/>
                  </a:cubicBezTo>
                  <a:cubicBezTo>
                    <a:pt x="372" y="169"/>
                    <a:pt x="385" y="165"/>
                    <a:pt x="387" y="158"/>
                  </a:cubicBezTo>
                  <a:cubicBezTo>
                    <a:pt x="388" y="153"/>
                    <a:pt x="386" y="151"/>
                    <a:pt x="390" y="148"/>
                  </a:cubicBezTo>
                  <a:cubicBezTo>
                    <a:pt x="391" y="145"/>
                    <a:pt x="395" y="125"/>
                    <a:pt x="403" y="116"/>
                  </a:cubicBezTo>
                  <a:cubicBezTo>
                    <a:pt x="407" y="112"/>
                    <a:pt x="414" y="110"/>
                    <a:pt x="416" y="105"/>
                  </a:cubicBezTo>
                  <a:cubicBezTo>
                    <a:pt x="418" y="99"/>
                    <a:pt x="410" y="89"/>
                    <a:pt x="419" y="87"/>
                  </a:cubicBezTo>
                  <a:cubicBezTo>
                    <a:pt x="415" y="74"/>
                    <a:pt x="428" y="73"/>
                    <a:pt x="427" y="60"/>
                  </a:cubicBezTo>
                  <a:cubicBezTo>
                    <a:pt x="426" y="56"/>
                    <a:pt x="423" y="53"/>
                    <a:pt x="424" y="47"/>
                  </a:cubicBezTo>
                  <a:cubicBezTo>
                    <a:pt x="425" y="44"/>
                    <a:pt x="426" y="41"/>
                    <a:pt x="428" y="38"/>
                  </a:cubicBezTo>
                  <a:cubicBezTo>
                    <a:pt x="418" y="39"/>
                    <a:pt x="409" y="40"/>
                    <a:pt x="405" y="40"/>
                  </a:cubicBezTo>
                  <a:cubicBezTo>
                    <a:pt x="397" y="40"/>
                    <a:pt x="378" y="43"/>
                    <a:pt x="380" y="28"/>
                  </a:cubicBezTo>
                  <a:cubicBezTo>
                    <a:pt x="383" y="12"/>
                    <a:pt x="388" y="25"/>
                    <a:pt x="387" y="14"/>
                  </a:cubicBezTo>
                  <a:cubicBezTo>
                    <a:pt x="386" y="4"/>
                    <a:pt x="376" y="15"/>
                    <a:pt x="380" y="0"/>
                  </a:cubicBezTo>
                  <a:cubicBezTo>
                    <a:pt x="380" y="0"/>
                    <a:pt x="1" y="12"/>
                    <a:pt x="0" y="10"/>
                  </a:cubicBezTo>
                  <a:cubicBezTo>
                    <a:pt x="0" y="8"/>
                    <a:pt x="14" y="154"/>
                    <a:pt x="15" y="178"/>
                  </a:cubicBezTo>
                  <a:cubicBezTo>
                    <a:pt x="16" y="203"/>
                    <a:pt x="16" y="314"/>
                    <a:pt x="16" y="314"/>
                  </a:cubicBezTo>
                  <a:cubicBezTo>
                    <a:pt x="16" y="314"/>
                    <a:pt x="28" y="314"/>
                    <a:pt x="34" y="320"/>
                  </a:cubicBezTo>
                  <a:cubicBezTo>
                    <a:pt x="40" y="325"/>
                    <a:pt x="47" y="324"/>
                    <a:pt x="47" y="324"/>
                  </a:cubicBezTo>
                  <a:cubicBezTo>
                    <a:pt x="47" y="342"/>
                    <a:pt x="46" y="360"/>
                    <a:pt x="46" y="378"/>
                  </a:cubicBezTo>
                  <a:cubicBezTo>
                    <a:pt x="321" y="375"/>
                    <a:pt x="321" y="375"/>
                    <a:pt x="321" y="375"/>
                  </a:cubicBezTo>
                  <a:cubicBezTo>
                    <a:pt x="321" y="373"/>
                    <a:pt x="321" y="371"/>
                    <a:pt x="320" y="36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" name="Freeform 954"/>
            <p:cNvSpPr>
              <a:spLocks/>
            </p:cNvSpPr>
            <p:nvPr/>
          </p:nvSpPr>
          <p:spPr bwMode="auto">
            <a:xfrm>
              <a:off x="7709850" y="1996164"/>
              <a:ext cx="973" cy="8756"/>
            </a:xfrm>
            <a:custGeom>
              <a:avLst/>
              <a:gdLst>
                <a:gd name="T0" fmla="*/ 1 w 1"/>
                <a:gd name="T1" fmla="*/ 9 h 9"/>
                <a:gd name="T2" fmla="*/ 1 w 1"/>
                <a:gd name="T3" fmla="*/ 1 h 9"/>
                <a:gd name="T4" fmla="*/ 0 w 1"/>
                <a:gd name="T5" fmla="*/ 1 h 9"/>
                <a:gd name="T6" fmla="*/ 1 w 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9">
                  <a:moveTo>
                    <a:pt x="1" y="9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4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9" name="Freeform 955"/>
            <p:cNvSpPr>
              <a:spLocks/>
            </p:cNvSpPr>
            <p:nvPr/>
          </p:nvSpPr>
          <p:spPr bwMode="auto">
            <a:xfrm>
              <a:off x="7636888" y="1570063"/>
              <a:ext cx="546734" cy="460150"/>
            </a:xfrm>
            <a:custGeom>
              <a:avLst/>
              <a:gdLst>
                <a:gd name="T0" fmla="*/ 543 w 544"/>
                <a:gd name="T1" fmla="*/ 375 h 457"/>
                <a:gd name="T2" fmla="*/ 542 w 544"/>
                <a:gd name="T3" fmla="*/ 371 h 457"/>
                <a:gd name="T4" fmla="*/ 541 w 544"/>
                <a:gd name="T5" fmla="*/ 368 h 457"/>
                <a:gd name="T6" fmla="*/ 540 w 544"/>
                <a:gd name="T7" fmla="*/ 366 h 457"/>
                <a:gd name="T8" fmla="*/ 529 w 544"/>
                <a:gd name="T9" fmla="*/ 358 h 457"/>
                <a:gd name="T10" fmla="*/ 513 w 544"/>
                <a:gd name="T11" fmla="*/ 346 h 457"/>
                <a:gd name="T12" fmla="*/ 501 w 544"/>
                <a:gd name="T13" fmla="*/ 306 h 457"/>
                <a:gd name="T14" fmla="*/ 483 w 544"/>
                <a:gd name="T15" fmla="*/ 279 h 457"/>
                <a:gd name="T16" fmla="*/ 455 w 544"/>
                <a:gd name="T17" fmla="*/ 256 h 457"/>
                <a:gd name="T18" fmla="*/ 437 w 544"/>
                <a:gd name="T19" fmla="*/ 223 h 457"/>
                <a:gd name="T20" fmla="*/ 445 w 544"/>
                <a:gd name="T21" fmla="*/ 180 h 457"/>
                <a:gd name="T22" fmla="*/ 432 w 544"/>
                <a:gd name="T23" fmla="*/ 166 h 457"/>
                <a:gd name="T24" fmla="*/ 410 w 544"/>
                <a:gd name="T25" fmla="*/ 163 h 457"/>
                <a:gd name="T26" fmla="*/ 400 w 544"/>
                <a:gd name="T27" fmla="*/ 147 h 457"/>
                <a:gd name="T28" fmla="*/ 391 w 544"/>
                <a:gd name="T29" fmla="*/ 139 h 457"/>
                <a:gd name="T30" fmla="*/ 387 w 544"/>
                <a:gd name="T31" fmla="*/ 132 h 457"/>
                <a:gd name="T32" fmla="*/ 377 w 544"/>
                <a:gd name="T33" fmla="*/ 117 h 457"/>
                <a:gd name="T34" fmla="*/ 361 w 544"/>
                <a:gd name="T35" fmla="*/ 110 h 457"/>
                <a:gd name="T36" fmla="*/ 335 w 544"/>
                <a:gd name="T37" fmla="*/ 86 h 457"/>
                <a:gd name="T38" fmla="*/ 340 w 544"/>
                <a:gd name="T39" fmla="*/ 69 h 457"/>
                <a:gd name="T40" fmla="*/ 337 w 544"/>
                <a:gd name="T41" fmla="*/ 47 h 457"/>
                <a:gd name="T42" fmla="*/ 334 w 544"/>
                <a:gd name="T43" fmla="*/ 28 h 457"/>
                <a:gd name="T44" fmla="*/ 334 w 544"/>
                <a:gd name="T45" fmla="*/ 29 h 457"/>
                <a:gd name="T46" fmla="*/ 313 w 544"/>
                <a:gd name="T47" fmla="*/ 7 h 457"/>
                <a:gd name="T48" fmla="*/ 298 w 544"/>
                <a:gd name="T49" fmla="*/ 2 h 457"/>
                <a:gd name="T50" fmla="*/ 184 w 544"/>
                <a:gd name="T51" fmla="*/ 2 h 457"/>
                <a:gd name="T52" fmla="*/ 112 w 544"/>
                <a:gd name="T53" fmla="*/ 3 h 457"/>
                <a:gd name="T54" fmla="*/ 61 w 544"/>
                <a:gd name="T55" fmla="*/ 3 h 457"/>
                <a:gd name="T56" fmla="*/ 21 w 544"/>
                <a:gd name="T57" fmla="*/ 1 h 457"/>
                <a:gd name="T58" fmla="*/ 3 w 544"/>
                <a:gd name="T59" fmla="*/ 1 h 457"/>
                <a:gd name="T60" fmla="*/ 3 w 544"/>
                <a:gd name="T61" fmla="*/ 10 h 457"/>
                <a:gd name="T62" fmla="*/ 3 w 544"/>
                <a:gd name="T63" fmla="*/ 21 h 457"/>
                <a:gd name="T64" fmla="*/ 15 w 544"/>
                <a:gd name="T65" fmla="*/ 48 h 457"/>
                <a:gd name="T66" fmla="*/ 28 w 544"/>
                <a:gd name="T67" fmla="*/ 59 h 457"/>
                <a:gd name="T68" fmla="*/ 35 w 544"/>
                <a:gd name="T69" fmla="*/ 67 h 457"/>
                <a:gd name="T70" fmla="*/ 60 w 544"/>
                <a:gd name="T71" fmla="*/ 81 h 457"/>
                <a:gd name="T72" fmla="*/ 46 w 544"/>
                <a:gd name="T73" fmla="*/ 118 h 457"/>
                <a:gd name="T74" fmla="*/ 69 w 544"/>
                <a:gd name="T75" fmla="*/ 153 h 457"/>
                <a:gd name="T76" fmla="*/ 74 w 544"/>
                <a:gd name="T77" fmla="*/ 424 h 457"/>
                <a:gd name="T78" fmla="*/ 453 w 544"/>
                <a:gd name="T79" fmla="*/ 414 h 457"/>
                <a:gd name="T80" fmla="*/ 460 w 544"/>
                <a:gd name="T81" fmla="*/ 428 h 457"/>
                <a:gd name="T82" fmla="*/ 453 w 544"/>
                <a:gd name="T83" fmla="*/ 442 h 457"/>
                <a:gd name="T84" fmla="*/ 478 w 544"/>
                <a:gd name="T85" fmla="*/ 454 h 457"/>
                <a:gd name="T86" fmla="*/ 501 w 544"/>
                <a:gd name="T87" fmla="*/ 452 h 457"/>
                <a:gd name="T88" fmla="*/ 502 w 544"/>
                <a:gd name="T89" fmla="*/ 449 h 457"/>
                <a:gd name="T90" fmla="*/ 511 w 544"/>
                <a:gd name="T91" fmla="*/ 414 h 457"/>
                <a:gd name="T92" fmla="*/ 510 w 544"/>
                <a:gd name="T93" fmla="*/ 413 h 457"/>
                <a:gd name="T94" fmla="*/ 510 w 544"/>
                <a:gd name="T95" fmla="*/ 410 h 457"/>
                <a:gd name="T96" fmla="*/ 511 w 544"/>
                <a:gd name="T97" fmla="*/ 404 h 457"/>
                <a:gd name="T98" fmla="*/ 513 w 544"/>
                <a:gd name="T99" fmla="*/ 403 h 457"/>
                <a:gd name="T100" fmla="*/ 518 w 544"/>
                <a:gd name="T101" fmla="*/ 402 h 457"/>
                <a:gd name="T102" fmla="*/ 522 w 544"/>
                <a:gd name="T103" fmla="*/ 402 h 457"/>
                <a:gd name="T104" fmla="*/ 525 w 544"/>
                <a:gd name="T105" fmla="*/ 401 h 457"/>
                <a:gd name="T106" fmla="*/ 529 w 544"/>
                <a:gd name="T107" fmla="*/ 400 h 457"/>
                <a:gd name="T108" fmla="*/ 532 w 544"/>
                <a:gd name="T109" fmla="*/ 398 h 457"/>
                <a:gd name="T110" fmla="*/ 535 w 544"/>
                <a:gd name="T111" fmla="*/ 396 h 457"/>
                <a:gd name="T112" fmla="*/ 538 w 544"/>
                <a:gd name="T113" fmla="*/ 391 h 457"/>
                <a:gd name="T114" fmla="*/ 543 w 544"/>
                <a:gd name="T115" fmla="*/ 384 h 457"/>
                <a:gd name="T116" fmla="*/ 543 w 544"/>
                <a:gd name="T117" fmla="*/ 37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4" h="457">
                  <a:moveTo>
                    <a:pt x="543" y="375"/>
                  </a:moveTo>
                  <a:cubicBezTo>
                    <a:pt x="543" y="374"/>
                    <a:pt x="542" y="373"/>
                    <a:pt x="542" y="371"/>
                  </a:cubicBezTo>
                  <a:cubicBezTo>
                    <a:pt x="542" y="370"/>
                    <a:pt x="541" y="369"/>
                    <a:pt x="541" y="368"/>
                  </a:cubicBezTo>
                  <a:cubicBezTo>
                    <a:pt x="541" y="367"/>
                    <a:pt x="540" y="366"/>
                    <a:pt x="540" y="366"/>
                  </a:cubicBezTo>
                  <a:cubicBezTo>
                    <a:pt x="537" y="366"/>
                    <a:pt x="533" y="362"/>
                    <a:pt x="529" y="358"/>
                  </a:cubicBezTo>
                  <a:cubicBezTo>
                    <a:pt x="524" y="354"/>
                    <a:pt x="517" y="351"/>
                    <a:pt x="513" y="346"/>
                  </a:cubicBezTo>
                  <a:cubicBezTo>
                    <a:pt x="504" y="334"/>
                    <a:pt x="503" y="321"/>
                    <a:pt x="501" y="306"/>
                  </a:cubicBezTo>
                  <a:cubicBezTo>
                    <a:pt x="500" y="295"/>
                    <a:pt x="494" y="284"/>
                    <a:pt x="483" y="279"/>
                  </a:cubicBezTo>
                  <a:cubicBezTo>
                    <a:pt x="470" y="274"/>
                    <a:pt x="462" y="268"/>
                    <a:pt x="455" y="256"/>
                  </a:cubicBezTo>
                  <a:cubicBezTo>
                    <a:pt x="447" y="243"/>
                    <a:pt x="432" y="239"/>
                    <a:pt x="437" y="223"/>
                  </a:cubicBezTo>
                  <a:cubicBezTo>
                    <a:pt x="440" y="210"/>
                    <a:pt x="449" y="193"/>
                    <a:pt x="445" y="180"/>
                  </a:cubicBezTo>
                  <a:cubicBezTo>
                    <a:pt x="443" y="175"/>
                    <a:pt x="437" y="168"/>
                    <a:pt x="432" y="166"/>
                  </a:cubicBezTo>
                  <a:cubicBezTo>
                    <a:pt x="425" y="161"/>
                    <a:pt x="416" y="166"/>
                    <a:pt x="410" y="163"/>
                  </a:cubicBezTo>
                  <a:cubicBezTo>
                    <a:pt x="405" y="160"/>
                    <a:pt x="406" y="152"/>
                    <a:pt x="400" y="147"/>
                  </a:cubicBezTo>
                  <a:cubicBezTo>
                    <a:pt x="396" y="144"/>
                    <a:pt x="395" y="144"/>
                    <a:pt x="391" y="139"/>
                  </a:cubicBezTo>
                  <a:cubicBezTo>
                    <a:pt x="390" y="137"/>
                    <a:pt x="388" y="134"/>
                    <a:pt x="387" y="132"/>
                  </a:cubicBezTo>
                  <a:cubicBezTo>
                    <a:pt x="384" y="127"/>
                    <a:pt x="382" y="120"/>
                    <a:pt x="377" y="117"/>
                  </a:cubicBezTo>
                  <a:cubicBezTo>
                    <a:pt x="371" y="114"/>
                    <a:pt x="366" y="115"/>
                    <a:pt x="361" y="110"/>
                  </a:cubicBezTo>
                  <a:cubicBezTo>
                    <a:pt x="353" y="104"/>
                    <a:pt x="335" y="96"/>
                    <a:pt x="335" y="86"/>
                  </a:cubicBezTo>
                  <a:cubicBezTo>
                    <a:pt x="335" y="81"/>
                    <a:pt x="339" y="74"/>
                    <a:pt x="340" y="69"/>
                  </a:cubicBezTo>
                  <a:cubicBezTo>
                    <a:pt x="341" y="60"/>
                    <a:pt x="339" y="54"/>
                    <a:pt x="337" y="47"/>
                  </a:cubicBezTo>
                  <a:cubicBezTo>
                    <a:pt x="336" y="40"/>
                    <a:pt x="336" y="34"/>
                    <a:pt x="334" y="28"/>
                  </a:cubicBezTo>
                  <a:cubicBezTo>
                    <a:pt x="334" y="28"/>
                    <a:pt x="334" y="28"/>
                    <a:pt x="334" y="29"/>
                  </a:cubicBezTo>
                  <a:cubicBezTo>
                    <a:pt x="327" y="23"/>
                    <a:pt x="320" y="13"/>
                    <a:pt x="313" y="7"/>
                  </a:cubicBezTo>
                  <a:cubicBezTo>
                    <a:pt x="307" y="2"/>
                    <a:pt x="307" y="1"/>
                    <a:pt x="298" y="2"/>
                  </a:cubicBezTo>
                  <a:cubicBezTo>
                    <a:pt x="261" y="4"/>
                    <a:pt x="222" y="2"/>
                    <a:pt x="184" y="2"/>
                  </a:cubicBezTo>
                  <a:cubicBezTo>
                    <a:pt x="160" y="2"/>
                    <a:pt x="136" y="4"/>
                    <a:pt x="112" y="3"/>
                  </a:cubicBezTo>
                  <a:cubicBezTo>
                    <a:pt x="95" y="2"/>
                    <a:pt x="78" y="3"/>
                    <a:pt x="61" y="3"/>
                  </a:cubicBezTo>
                  <a:cubicBezTo>
                    <a:pt x="47" y="3"/>
                    <a:pt x="34" y="0"/>
                    <a:pt x="21" y="1"/>
                  </a:cubicBezTo>
                  <a:cubicBezTo>
                    <a:pt x="14" y="1"/>
                    <a:pt x="9" y="2"/>
                    <a:pt x="3" y="1"/>
                  </a:cubicBezTo>
                  <a:cubicBezTo>
                    <a:pt x="3" y="4"/>
                    <a:pt x="3" y="7"/>
                    <a:pt x="3" y="10"/>
                  </a:cubicBezTo>
                  <a:cubicBezTo>
                    <a:pt x="1" y="16"/>
                    <a:pt x="0" y="16"/>
                    <a:pt x="3" y="21"/>
                  </a:cubicBezTo>
                  <a:cubicBezTo>
                    <a:pt x="8" y="30"/>
                    <a:pt x="8" y="40"/>
                    <a:pt x="15" y="48"/>
                  </a:cubicBezTo>
                  <a:cubicBezTo>
                    <a:pt x="19" y="52"/>
                    <a:pt x="24" y="55"/>
                    <a:pt x="28" y="59"/>
                  </a:cubicBezTo>
                  <a:cubicBezTo>
                    <a:pt x="31" y="61"/>
                    <a:pt x="32" y="65"/>
                    <a:pt x="35" y="67"/>
                  </a:cubicBezTo>
                  <a:cubicBezTo>
                    <a:pt x="42" y="73"/>
                    <a:pt x="56" y="73"/>
                    <a:pt x="60" y="81"/>
                  </a:cubicBezTo>
                  <a:cubicBezTo>
                    <a:pt x="65" y="90"/>
                    <a:pt x="45" y="105"/>
                    <a:pt x="46" y="118"/>
                  </a:cubicBezTo>
                  <a:cubicBezTo>
                    <a:pt x="47" y="132"/>
                    <a:pt x="69" y="153"/>
                    <a:pt x="69" y="153"/>
                  </a:cubicBezTo>
                  <a:cubicBezTo>
                    <a:pt x="74" y="424"/>
                    <a:pt x="74" y="424"/>
                    <a:pt x="74" y="424"/>
                  </a:cubicBezTo>
                  <a:cubicBezTo>
                    <a:pt x="89" y="425"/>
                    <a:pt x="453" y="414"/>
                    <a:pt x="453" y="414"/>
                  </a:cubicBezTo>
                  <a:cubicBezTo>
                    <a:pt x="449" y="429"/>
                    <a:pt x="459" y="418"/>
                    <a:pt x="460" y="428"/>
                  </a:cubicBezTo>
                  <a:cubicBezTo>
                    <a:pt x="461" y="439"/>
                    <a:pt x="456" y="426"/>
                    <a:pt x="453" y="442"/>
                  </a:cubicBezTo>
                  <a:cubicBezTo>
                    <a:pt x="451" y="457"/>
                    <a:pt x="470" y="454"/>
                    <a:pt x="478" y="454"/>
                  </a:cubicBezTo>
                  <a:cubicBezTo>
                    <a:pt x="482" y="454"/>
                    <a:pt x="491" y="453"/>
                    <a:pt x="501" y="452"/>
                  </a:cubicBezTo>
                  <a:cubicBezTo>
                    <a:pt x="501" y="451"/>
                    <a:pt x="502" y="450"/>
                    <a:pt x="502" y="449"/>
                  </a:cubicBezTo>
                  <a:cubicBezTo>
                    <a:pt x="506" y="440"/>
                    <a:pt x="505" y="424"/>
                    <a:pt x="511" y="414"/>
                  </a:cubicBezTo>
                  <a:cubicBezTo>
                    <a:pt x="511" y="414"/>
                    <a:pt x="510" y="413"/>
                    <a:pt x="510" y="413"/>
                  </a:cubicBezTo>
                  <a:cubicBezTo>
                    <a:pt x="510" y="412"/>
                    <a:pt x="510" y="411"/>
                    <a:pt x="510" y="410"/>
                  </a:cubicBezTo>
                  <a:cubicBezTo>
                    <a:pt x="510" y="408"/>
                    <a:pt x="510" y="406"/>
                    <a:pt x="511" y="404"/>
                  </a:cubicBezTo>
                  <a:cubicBezTo>
                    <a:pt x="511" y="404"/>
                    <a:pt x="512" y="403"/>
                    <a:pt x="513" y="403"/>
                  </a:cubicBezTo>
                  <a:cubicBezTo>
                    <a:pt x="514" y="402"/>
                    <a:pt x="516" y="402"/>
                    <a:pt x="518" y="402"/>
                  </a:cubicBezTo>
                  <a:cubicBezTo>
                    <a:pt x="519" y="402"/>
                    <a:pt x="521" y="402"/>
                    <a:pt x="522" y="402"/>
                  </a:cubicBezTo>
                  <a:cubicBezTo>
                    <a:pt x="523" y="402"/>
                    <a:pt x="524" y="401"/>
                    <a:pt x="525" y="401"/>
                  </a:cubicBezTo>
                  <a:cubicBezTo>
                    <a:pt x="527" y="401"/>
                    <a:pt x="528" y="401"/>
                    <a:pt x="529" y="400"/>
                  </a:cubicBezTo>
                  <a:cubicBezTo>
                    <a:pt x="530" y="399"/>
                    <a:pt x="532" y="399"/>
                    <a:pt x="532" y="398"/>
                  </a:cubicBezTo>
                  <a:cubicBezTo>
                    <a:pt x="533" y="397"/>
                    <a:pt x="534" y="396"/>
                    <a:pt x="535" y="396"/>
                  </a:cubicBezTo>
                  <a:cubicBezTo>
                    <a:pt x="536" y="394"/>
                    <a:pt x="537" y="393"/>
                    <a:pt x="538" y="391"/>
                  </a:cubicBezTo>
                  <a:cubicBezTo>
                    <a:pt x="540" y="389"/>
                    <a:pt x="542" y="387"/>
                    <a:pt x="543" y="384"/>
                  </a:cubicBezTo>
                  <a:cubicBezTo>
                    <a:pt x="544" y="381"/>
                    <a:pt x="544" y="378"/>
                    <a:pt x="543" y="375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0" name="Freeform 956"/>
            <p:cNvSpPr>
              <a:spLocks/>
            </p:cNvSpPr>
            <p:nvPr/>
          </p:nvSpPr>
          <p:spPr bwMode="auto">
            <a:xfrm>
              <a:off x="6504507" y="1426084"/>
              <a:ext cx="616778" cy="494199"/>
            </a:xfrm>
            <a:custGeom>
              <a:avLst/>
              <a:gdLst>
                <a:gd name="T0" fmla="*/ 613 w 613"/>
                <a:gd name="T1" fmla="*/ 77 h 491"/>
                <a:gd name="T2" fmla="*/ 449 w 613"/>
                <a:gd name="T3" fmla="*/ 52 h 491"/>
                <a:gd name="T4" fmla="*/ 449 w 613"/>
                <a:gd name="T5" fmla="*/ 56 h 491"/>
                <a:gd name="T6" fmla="*/ 61 w 613"/>
                <a:gd name="T7" fmla="*/ 0 h 491"/>
                <a:gd name="T8" fmla="*/ 0 w 613"/>
                <a:gd name="T9" fmla="*/ 419 h 491"/>
                <a:gd name="T10" fmla="*/ 572 w 613"/>
                <a:gd name="T11" fmla="*/ 491 h 491"/>
                <a:gd name="T12" fmla="*/ 613 w 613"/>
                <a:gd name="T13" fmla="*/ 77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" h="491">
                  <a:moveTo>
                    <a:pt x="613" y="77"/>
                  </a:moveTo>
                  <a:cubicBezTo>
                    <a:pt x="449" y="52"/>
                    <a:pt x="449" y="52"/>
                    <a:pt x="449" y="52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116" y="447"/>
                    <a:pt x="572" y="491"/>
                    <a:pt x="572" y="491"/>
                  </a:cubicBezTo>
                  <a:lnTo>
                    <a:pt x="613" y="77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1" name="Freeform 957"/>
            <p:cNvSpPr>
              <a:spLocks/>
            </p:cNvSpPr>
            <p:nvPr/>
          </p:nvSpPr>
          <p:spPr bwMode="auto">
            <a:xfrm>
              <a:off x="6955903" y="1276268"/>
              <a:ext cx="698496" cy="349247"/>
            </a:xfrm>
            <a:custGeom>
              <a:avLst/>
              <a:gdLst>
                <a:gd name="T0" fmla="*/ 694 w 694"/>
                <a:gd name="T1" fmla="*/ 343 h 347"/>
                <a:gd name="T2" fmla="*/ 691 w 694"/>
                <a:gd name="T3" fmla="*/ 340 h 347"/>
                <a:gd name="T4" fmla="*/ 679 w 694"/>
                <a:gd name="T5" fmla="*/ 313 h 347"/>
                <a:gd name="T6" fmla="*/ 679 w 694"/>
                <a:gd name="T7" fmla="*/ 302 h 347"/>
                <a:gd name="T8" fmla="*/ 679 w 694"/>
                <a:gd name="T9" fmla="*/ 293 h 347"/>
                <a:gd name="T10" fmla="*/ 664 w 694"/>
                <a:gd name="T11" fmla="*/ 282 h 347"/>
                <a:gd name="T12" fmla="*/ 654 w 694"/>
                <a:gd name="T13" fmla="*/ 218 h 347"/>
                <a:gd name="T14" fmla="*/ 642 w 694"/>
                <a:gd name="T15" fmla="*/ 177 h 347"/>
                <a:gd name="T16" fmla="*/ 638 w 694"/>
                <a:gd name="T17" fmla="*/ 155 h 347"/>
                <a:gd name="T18" fmla="*/ 628 w 694"/>
                <a:gd name="T19" fmla="*/ 139 h 347"/>
                <a:gd name="T20" fmla="*/ 622 w 694"/>
                <a:gd name="T21" fmla="*/ 120 h 347"/>
                <a:gd name="T22" fmla="*/ 613 w 694"/>
                <a:gd name="T23" fmla="*/ 102 h 347"/>
                <a:gd name="T24" fmla="*/ 611 w 694"/>
                <a:gd name="T25" fmla="*/ 89 h 347"/>
                <a:gd name="T26" fmla="*/ 545 w 694"/>
                <a:gd name="T27" fmla="*/ 62 h 347"/>
                <a:gd name="T28" fmla="*/ 509 w 694"/>
                <a:gd name="T29" fmla="*/ 64 h 347"/>
                <a:gd name="T30" fmla="*/ 489 w 694"/>
                <a:gd name="T31" fmla="*/ 72 h 347"/>
                <a:gd name="T32" fmla="*/ 436 w 694"/>
                <a:gd name="T33" fmla="*/ 52 h 347"/>
                <a:gd name="T34" fmla="*/ 384 w 694"/>
                <a:gd name="T35" fmla="*/ 38 h 347"/>
                <a:gd name="T36" fmla="*/ 349 w 694"/>
                <a:gd name="T37" fmla="*/ 26 h 347"/>
                <a:gd name="T38" fmla="*/ 23 w 694"/>
                <a:gd name="T39" fmla="*/ 0 h 347"/>
                <a:gd name="T40" fmla="*/ 0 w 694"/>
                <a:gd name="T41" fmla="*/ 201 h 347"/>
                <a:gd name="T42" fmla="*/ 164 w 694"/>
                <a:gd name="T43" fmla="*/ 226 h 347"/>
                <a:gd name="T44" fmla="*/ 155 w 694"/>
                <a:gd name="T45" fmla="*/ 321 h 347"/>
                <a:gd name="T46" fmla="*/ 694 w 694"/>
                <a:gd name="T47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4" h="347">
                  <a:moveTo>
                    <a:pt x="694" y="343"/>
                  </a:moveTo>
                  <a:cubicBezTo>
                    <a:pt x="693" y="342"/>
                    <a:pt x="692" y="341"/>
                    <a:pt x="691" y="340"/>
                  </a:cubicBezTo>
                  <a:cubicBezTo>
                    <a:pt x="684" y="332"/>
                    <a:pt x="684" y="322"/>
                    <a:pt x="679" y="313"/>
                  </a:cubicBezTo>
                  <a:cubicBezTo>
                    <a:pt x="676" y="308"/>
                    <a:pt x="677" y="308"/>
                    <a:pt x="679" y="302"/>
                  </a:cubicBezTo>
                  <a:cubicBezTo>
                    <a:pt x="679" y="299"/>
                    <a:pt x="679" y="296"/>
                    <a:pt x="679" y="293"/>
                  </a:cubicBezTo>
                  <a:cubicBezTo>
                    <a:pt x="673" y="292"/>
                    <a:pt x="668" y="289"/>
                    <a:pt x="664" y="282"/>
                  </a:cubicBezTo>
                  <a:cubicBezTo>
                    <a:pt x="653" y="263"/>
                    <a:pt x="656" y="239"/>
                    <a:pt x="654" y="218"/>
                  </a:cubicBezTo>
                  <a:cubicBezTo>
                    <a:pt x="652" y="203"/>
                    <a:pt x="645" y="191"/>
                    <a:pt x="642" y="177"/>
                  </a:cubicBezTo>
                  <a:cubicBezTo>
                    <a:pt x="640" y="170"/>
                    <a:pt x="642" y="161"/>
                    <a:pt x="638" y="155"/>
                  </a:cubicBezTo>
                  <a:cubicBezTo>
                    <a:pt x="635" y="149"/>
                    <a:pt x="631" y="146"/>
                    <a:pt x="628" y="139"/>
                  </a:cubicBezTo>
                  <a:cubicBezTo>
                    <a:pt x="625" y="133"/>
                    <a:pt x="624" y="126"/>
                    <a:pt x="622" y="120"/>
                  </a:cubicBezTo>
                  <a:cubicBezTo>
                    <a:pt x="619" y="113"/>
                    <a:pt x="615" y="108"/>
                    <a:pt x="613" y="102"/>
                  </a:cubicBezTo>
                  <a:cubicBezTo>
                    <a:pt x="612" y="97"/>
                    <a:pt x="612" y="93"/>
                    <a:pt x="611" y="89"/>
                  </a:cubicBezTo>
                  <a:cubicBezTo>
                    <a:pt x="589" y="76"/>
                    <a:pt x="570" y="64"/>
                    <a:pt x="545" y="62"/>
                  </a:cubicBezTo>
                  <a:cubicBezTo>
                    <a:pt x="530" y="60"/>
                    <a:pt x="523" y="57"/>
                    <a:pt x="509" y="64"/>
                  </a:cubicBezTo>
                  <a:cubicBezTo>
                    <a:pt x="504" y="67"/>
                    <a:pt x="495" y="72"/>
                    <a:pt x="489" y="72"/>
                  </a:cubicBezTo>
                  <a:cubicBezTo>
                    <a:pt x="469" y="75"/>
                    <a:pt x="454" y="56"/>
                    <a:pt x="436" y="52"/>
                  </a:cubicBezTo>
                  <a:cubicBezTo>
                    <a:pt x="418" y="47"/>
                    <a:pt x="401" y="48"/>
                    <a:pt x="384" y="38"/>
                  </a:cubicBezTo>
                  <a:cubicBezTo>
                    <a:pt x="376" y="34"/>
                    <a:pt x="356" y="29"/>
                    <a:pt x="349" y="26"/>
                  </a:cubicBezTo>
                  <a:cubicBezTo>
                    <a:pt x="343" y="23"/>
                    <a:pt x="81" y="4"/>
                    <a:pt x="23" y="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64" y="226"/>
                    <a:pt x="164" y="226"/>
                    <a:pt x="164" y="226"/>
                  </a:cubicBezTo>
                  <a:cubicBezTo>
                    <a:pt x="155" y="321"/>
                    <a:pt x="155" y="321"/>
                    <a:pt x="155" y="321"/>
                  </a:cubicBezTo>
                  <a:cubicBezTo>
                    <a:pt x="224" y="326"/>
                    <a:pt x="541" y="347"/>
                    <a:pt x="694" y="343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2" name="Freeform 958"/>
            <p:cNvSpPr>
              <a:spLocks/>
            </p:cNvSpPr>
            <p:nvPr/>
          </p:nvSpPr>
          <p:spPr bwMode="auto">
            <a:xfrm>
              <a:off x="7079452" y="1599248"/>
              <a:ext cx="630398" cy="343410"/>
            </a:xfrm>
            <a:custGeom>
              <a:avLst/>
              <a:gdLst>
                <a:gd name="T0" fmla="*/ 626 w 626"/>
                <a:gd name="T1" fmla="*/ 341 h 341"/>
                <a:gd name="T2" fmla="*/ 622 w 626"/>
                <a:gd name="T3" fmla="*/ 124 h 341"/>
                <a:gd name="T4" fmla="*/ 599 w 626"/>
                <a:gd name="T5" fmla="*/ 89 h 341"/>
                <a:gd name="T6" fmla="*/ 613 w 626"/>
                <a:gd name="T7" fmla="*/ 52 h 341"/>
                <a:gd name="T8" fmla="*/ 588 w 626"/>
                <a:gd name="T9" fmla="*/ 38 h 341"/>
                <a:gd name="T10" fmla="*/ 581 w 626"/>
                <a:gd name="T11" fmla="*/ 30 h 341"/>
                <a:gd name="T12" fmla="*/ 571 w 626"/>
                <a:gd name="T13" fmla="*/ 22 h 341"/>
                <a:gd name="T14" fmla="*/ 32 w 626"/>
                <a:gd name="T15" fmla="*/ 0 h 341"/>
                <a:gd name="T16" fmla="*/ 0 w 626"/>
                <a:gd name="T17" fmla="*/ 313 h 341"/>
                <a:gd name="T18" fmla="*/ 267 w 626"/>
                <a:gd name="T19" fmla="*/ 329 h 341"/>
                <a:gd name="T20" fmla="*/ 626 w 626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341">
                  <a:moveTo>
                    <a:pt x="626" y="341"/>
                  </a:moveTo>
                  <a:cubicBezTo>
                    <a:pt x="622" y="124"/>
                    <a:pt x="622" y="124"/>
                    <a:pt x="622" y="124"/>
                  </a:cubicBezTo>
                  <a:cubicBezTo>
                    <a:pt x="622" y="124"/>
                    <a:pt x="600" y="103"/>
                    <a:pt x="599" y="89"/>
                  </a:cubicBezTo>
                  <a:cubicBezTo>
                    <a:pt x="598" y="76"/>
                    <a:pt x="618" y="61"/>
                    <a:pt x="613" y="52"/>
                  </a:cubicBezTo>
                  <a:cubicBezTo>
                    <a:pt x="609" y="44"/>
                    <a:pt x="595" y="44"/>
                    <a:pt x="588" y="38"/>
                  </a:cubicBezTo>
                  <a:cubicBezTo>
                    <a:pt x="585" y="36"/>
                    <a:pt x="584" y="32"/>
                    <a:pt x="581" y="30"/>
                  </a:cubicBezTo>
                  <a:cubicBezTo>
                    <a:pt x="578" y="27"/>
                    <a:pt x="574" y="25"/>
                    <a:pt x="571" y="22"/>
                  </a:cubicBezTo>
                  <a:cubicBezTo>
                    <a:pt x="418" y="26"/>
                    <a:pt x="101" y="5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40" y="316"/>
                    <a:pt x="211" y="328"/>
                    <a:pt x="267" y="329"/>
                  </a:cubicBezTo>
                  <a:cubicBezTo>
                    <a:pt x="341" y="331"/>
                    <a:pt x="543" y="341"/>
                    <a:pt x="626" y="341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3" name="Freeform 959"/>
            <p:cNvSpPr>
              <a:spLocks/>
            </p:cNvSpPr>
            <p:nvPr/>
          </p:nvSpPr>
          <p:spPr bwMode="auto">
            <a:xfrm>
              <a:off x="6416952" y="1848293"/>
              <a:ext cx="579810" cy="605102"/>
            </a:xfrm>
            <a:custGeom>
              <a:avLst/>
              <a:gdLst>
                <a:gd name="T0" fmla="*/ 229 w 576"/>
                <a:gd name="T1" fmla="*/ 552 h 601"/>
                <a:gd name="T2" fmla="*/ 532 w 576"/>
                <a:gd name="T3" fmla="*/ 582 h 601"/>
                <a:gd name="T4" fmla="*/ 576 w 576"/>
                <a:gd name="T5" fmla="*/ 63 h 601"/>
                <a:gd name="T6" fmla="*/ 87 w 576"/>
                <a:gd name="T7" fmla="*/ 0 h 601"/>
                <a:gd name="T8" fmla="*/ 0 w 576"/>
                <a:gd name="T9" fmla="*/ 590 h 601"/>
                <a:gd name="T10" fmla="*/ 28 w 576"/>
                <a:gd name="T11" fmla="*/ 595 h 601"/>
                <a:gd name="T12" fmla="*/ 49 w 576"/>
                <a:gd name="T13" fmla="*/ 599 h 601"/>
                <a:gd name="T14" fmla="*/ 57 w 576"/>
                <a:gd name="T15" fmla="*/ 600 h 601"/>
                <a:gd name="T16" fmla="*/ 62 w 576"/>
                <a:gd name="T17" fmla="*/ 601 h 601"/>
                <a:gd name="T18" fmla="*/ 64 w 576"/>
                <a:gd name="T19" fmla="*/ 594 h 601"/>
                <a:gd name="T20" fmla="*/ 69 w 576"/>
                <a:gd name="T21" fmla="*/ 570 h 601"/>
                <a:gd name="T22" fmla="*/ 72 w 576"/>
                <a:gd name="T23" fmla="*/ 560 h 601"/>
                <a:gd name="T24" fmla="*/ 74 w 576"/>
                <a:gd name="T25" fmla="*/ 549 h 601"/>
                <a:gd name="T26" fmla="*/ 89 w 576"/>
                <a:gd name="T27" fmla="*/ 551 h 601"/>
                <a:gd name="T28" fmla="*/ 124 w 576"/>
                <a:gd name="T29" fmla="*/ 561 h 601"/>
                <a:gd name="T30" fmla="*/ 138 w 576"/>
                <a:gd name="T31" fmla="*/ 563 h 601"/>
                <a:gd name="T32" fmla="*/ 151 w 576"/>
                <a:gd name="T33" fmla="*/ 564 h 601"/>
                <a:gd name="T34" fmla="*/ 190 w 576"/>
                <a:gd name="T35" fmla="*/ 567 h 601"/>
                <a:gd name="T36" fmla="*/ 205 w 576"/>
                <a:gd name="T37" fmla="*/ 569 h 601"/>
                <a:gd name="T38" fmla="*/ 221 w 576"/>
                <a:gd name="T39" fmla="*/ 573 h 601"/>
                <a:gd name="T40" fmla="*/ 227 w 576"/>
                <a:gd name="T41" fmla="*/ 577 h 601"/>
                <a:gd name="T42" fmla="*/ 229 w 576"/>
                <a:gd name="T43" fmla="*/ 5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6" h="601">
                  <a:moveTo>
                    <a:pt x="229" y="552"/>
                  </a:moveTo>
                  <a:cubicBezTo>
                    <a:pt x="532" y="582"/>
                    <a:pt x="532" y="582"/>
                    <a:pt x="532" y="58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439" y="49"/>
                    <a:pt x="172" y="20"/>
                    <a:pt x="87" y="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9" y="592"/>
                    <a:pt x="19" y="593"/>
                    <a:pt x="28" y="595"/>
                  </a:cubicBezTo>
                  <a:cubicBezTo>
                    <a:pt x="35" y="596"/>
                    <a:pt x="42" y="598"/>
                    <a:pt x="49" y="599"/>
                  </a:cubicBezTo>
                  <a:cubicBezTo>
                    <a:pt x="52" y="599"/>
                    <a:pt x="54" y="599"/>
                    <a:pt x="57" y="600"/>
                  </a:cubicBezTo>
                  <a:cubicBezTo>
                    <a:pt x="58" y="600"/>
                    <a:pt x="61" y="601"/>
                    <a:pt x="62" y="601"/>
                  </a:cubicBezTo>
                  <a:cubicBezTo>
                    <a:pt x="64" y="600"/>
                    <a:pt x="64" y="596"/>
                    <a:pt x="64" y="594"/>
                  </a:cubicBezTo>
                  <a:cubicBezTo>
                    <a:pt x="66" y="586"/>
                    <a:pt x="67" y="578"/>
                    <a:pt x="69" y="570"/>
                  </a:cubicBezTo>
                  <a:cubicBezTo>
                    <a:pt x="69" y="566"/>
                    <a:pt x="71" y="563"/>
                    <a:pt x="72" y="560"/>
                  </a:cubicBezTo>
                  <a:cubicBezTo>
                    <a:pt x="73" y="556"/>
                    <a:pt x="74" y="553"/>
                    <a:pt x="74" y="549"/>
                  </a:cubicBezTo>
                  <a:cubicBezTo>
                    <a:pt x="79" y="549"/>
                    <a:pt x="84" y="551"/>
                    <a:pt x="89" y="551"/>
                  </a:cubicBezTo>
                  <a:cubicBezTo>
                    <a:pt x="101" y="553"/>
                    <a:pt x="112" y="559"/>
                    <a:pt x="124" y="561"/>
                  </a:cubicBezTo>
                  <a:cubicBezTo>
                    <a:pt x="129" y="561"/>
                    <a:pt x="133" y="563"/>
                    <a:pt x="138" y="563"/>
                  </a:cubicBezTo>
                  <a:cubicBezTo>
                    <a:pt x="142" y="564"/>
                    <a:pt x="146" y="564"/>
                    <a:pt x="151" y="564"/>
                  </a:cubicBezTo>
                  <a:cubicBezTo>
                    <a:pt x="164" y="564"/>
                    <a:pt x="177" y="566"/>
                    <a:pt x="190" y="567"/>
                  </a:cubicBezTo>
                  <a:cubicBezTo>
                    <a:pt x="195" y="567"/>
                    <a:pt x="200" y="568"/>
                    <a:pt x="205" y="569"/>
                  </a:cubicBezTo>
                  <a:cubicBezTo>
                    <a:pt x="210" y="570"/>
                    <a:pt x="216" y="571"/>
                    <a:pt x="221" y="573"/>
                  </a:cubicBezTo>
                  <a:cubicBezTo>
                    <a:pt x="224" y="574"/>
                    <a:pt x="225" y="575"/>
                    <a:pt x="227" y="577"/>
                  </a:cubicBezTo>
                  <a:cubicBezTo>
                    <a:pt x="231" y="569"/>
                    <a:pt x="229" y="552"/>
                    <a:pt x="229" y="552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4" name="Freeform 960"/>
            <p:cNvSpPr>
              <a:spLocks/>
            </p:cNvSpPr>
            <p:nvPr/>
          </p:nvSpPr>
          <p:spPr bwMode="auto">
            <a:xfrm>
              <a:off x="6991897" y="1911528"/>
              <a:ext cx="734491" cy="395943"/>
            </a:xfrm>
            <a:custGeom>
              <a:avLst/>
              <a:gdLst>
                <a:gd name="T0" fmla="*/ 242 w 729"/>
                <a:gd name="T1" fmla="*/ 278 h 393"/>
                <a:gd name="T2" fmla="*/ 305 w 729"/>
                <a:gd name="T3" fmla="*/ 293 h 393"/>
                <a:gd name="T4" fmla="*/ 329 w 729"/>
                <a:gd name="T5" fmla="*/ 319 h 393"/>
                <a:gd name="T6" fmla="*/ 345 w 729"/>
                <a:gd name="T7" fmla="*/ 324 h 393"/>
                <a:gd name="T8" fmla="*/ 364 w 729"/>
                <a:gd name="T9" fmla="*/ 331 h 393"/>
                <a:gd name="T10" fmla="*/ 393 w 729"/>
                <a:gd name="T11" fmla="*/ 348 h 393"/>
                <a:gd name="T12" fmla="*/ 411 w 729"/>
                <a:gd name="T13" fmla="*/ 334 h 393"/>
                <a:gd name="T14" fmla="*/ 425 w 729"/>
                <a:gd name="T15" fmla="*/ 355 h 393"/>
                <a:gd name="T16" fmla="*/ 452 w 729"/>
                <a:gd name="T17" fmla="*/ 370 h 393"/>
                <a:gd name="T18" fmla="*/ 468 w 729"/>
                <a:gd name="T19" fmla="*/ 363 h 393"/>
                <a:gd name="T20" fmla="*/ 487 w 729"/>
                <a:gd name="T21" fmla="*/ 366 h 393"/>
                <a:gd name="T22" fmla="*/ 495 w 729"/>
                <a:gd name="T23" fmla="*/ 366 h 393"/>
                <a:gd name="T24" fmla="*/ 501 w 729"/>
                <a:gd name="T25" fmla="*/ 361 h 393"/>
                <a:gd name="T26" fmla="*/ 512 w 729"/>
                <a:gd name="T27" fmla="*/ 372 h 393"/>
                <a:gd name="T28" fmla="*/ 524 w 729"/>
                <a:gd name="T29" fmla="*/ 355 h 393"/>
                <a:gd name="T30" fmla="*/ 547 w 729"/>
                <a:gd name="T31" fmla="*/ 359 h 393"/>
                <a:gd name="T32" fmla="*/ 564 w 729"/>
                <a:gd name="T33" fmla="*/ 368 h 393"/>
                <a:gd name="T34" fmla="*/ 582 w 729"/>
                <a:gd name="T35" fmla="*/ 378 h 393"/>
                <a:gd name="T36" fmla="*/ 603 w 729"/>
                <a:gd name="T37" fmla="*/ 369 h 393"/>
                <a:gd name="T38" fmla="*/ 628 w 729"/>
                <a:gd name="T39" fmla="*/ 366 h 393"/>
                <a:gd name="T40" fmla="*/ 676 w 729"/>
                <a:gd name="T41" fmla="*/ 364 h 393"/>
                <a:gd name="T42" fmla="*/ 694 w 729"/>
                <a:gd name="T43" fmla="*/ 371 h 393"/>
                <a:gd name="T44" fmla="*/ 708 w 729"/>
                <a:gd name="T45" fmla="*/ 387 h 393"/>
                <a:gd name="T46" fmla="*/ 729 w 729"/>
                <a:gd name="T47" fmla="*/ 388 h 393"/>
                <a:gd name="T48" fmla="*/ 728 w 729"/>
                <a:gd name="T49" fmla="*/ 253 h 393"/>
                <a:gd name="T50" fmla="*/ 714 w 729"/>
                <a:gd name="T51" fmla="*/ 93 h 393"/>
                <a:gd name="T52" fmla="*/ 714 w 729"/>
                <a:gd name="T53" fmla="*/ 93 h 393"/>
                <a:gd name="T54" fmla="*/ 714 w 729"/>
                <a:gd name="T55" fmla="*/ 93 h 393"/>
                <a:gd name="T56" fmla="*/ 713 w 729"/>
                <a:gd name="T57" fmla="*/ 85 h 393"/>
                <a:gd name="T58" fmla="*/ 714 w 729"/>
                <a:gd name="T59" fmla="*/ 85 h 393"/>
                <a:gd name="T60" fmla="*/ 713 w 729"/>
                <a:gd name="T61" fmla="*/ 31 h 393"/>
                <a:gd name="T62" fmla="*/ 354 w 729"/>
                <a:gd name="T63" fmla="*/ 19 h 393"/>
                <a:gd name="T64" fmla="*/ 87 w 729"/>
                <a:gd name="T65" fmla="*/ 3 h 393"/>
                <a:gd name="T66" fmla="*/ 87 w 729"/>
                <a:gd name="T67" fmla="*/ 9 h 393"/>
                <a:gd name="T68" fmla="*/ 4 w 729"/>
                <a:gd name="T69" fmla="*/ 0 h 393"/>
                <a:gd name="T70" fmla="*/ 0 w 729"/>
                <a:gd name="T71" fmla="*/ 50 h 393"/>
                <a:gd name="T72" fmla="*/ 249 w 729"/>
                <a:gd name="T73" fmla="*/ 75 h 393"/>
                <a:gd name="T74" fmla="*/ 242 w 729"/>
                <a:gd name="T75" fmla="*/ 27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9" h="393">
                  <a:moveTo>
                    <a:pt x="242" y="278"/>
                  </a:moveTo>
                  <a:cubicBezTo>
                    <a:pt x="262" y="286"/>
                    <a:pt x="285" y="285"/>
                    <a:pt x="305" y="293"/>
                  </a:cubicBezTo>
                  <a:cubicBezTo>
                    <a:pt x="320" y="299"/>
                    <a:pt x="318" y="310"/>
                    <a:pt x="329" y="319"/>
                  </a:cubicBezTo>
                  <a:cubicBezTo>
                    <a:pt x="334" y="323"/>
                    <a:pt x="339" y="324"/>
                    <a:pt x="345" y="324"/>
                  </a:cubicBezTo>
                  <a:cubicBezTo>
                    <a:pt x="353" y="325"/>
                    <a:pt x="357" y="328"/>
                    <a:pt x="364" y="331"/>
                  </a:cubicBezTo>
                  <a:cubicBezTo>
                    <a:pt x="374" y="336"/>
                    <a:pt x="383" y="340"/>
                    <a:pt x="393" y="348"/>
                  </a:cubicBezTo>
                  <a:cubicBezTo>
                    <a:pt x="398" y="340"/>
                    <a:pt x="400" y="328"/>
                    <a:pt x="411" y="334"/>
                  </a:cubicBezTo>
                  <a:cubicBezTo>
                    <a:pt x="418" y="338"/>
                    <a:pt x="421" y="349"/>
                    <a:pt x="425" y="355"/>
                  </a:cubicBezTo>
                  <a:cubicBezTo>
                    <a:pt x="431" y="366"/>
                    <a:pt x="439" y="376"/>
                    <a:pt x="452" y="370"/>
                  </a:cubicBezTo>
                  <a:cubicBezTo>
                    <a:pt x="459" y="367"/>
                    <a:pt x="460" y="363"/>
                    <a:pt x="468" y="363"/>
                  </a:cubicBezTo>
                  <a:cubicBezTo>
                    <a:pt x="475" y="363"/>
                    <a:pt x="481" y="366"/>
                    <a:pt x="487" y="366"/>
                  </a:cubicBezTo>
                  <a:cubicBezTo>
                    <a:pt x="490" y="366"/>
                    <a:pt x="492" y="367"/>
                    <a:pt x="495" y="366"/>
                  </a:cubicBezTo>
                  <a:cubicBezTo>
                    <a:pt x="498" y="366"/>
                    <a:pt x="496" y="360"/>
                    <a:pt x="501" y="361"/>
                  </a:cubicBezTo>
                  <a:cubicBezTo>
                    <a:pt x="508" y="362"/>
                    <a:pt x="503" y="373"/>
                    <a:pt x="512" y="372"/>
                  </a:cubicBezTo>
                  <a:cubicBezTo>
                    <a:pt x="514" y="365"/>
                    <a:pt x="518" y="356"/>
                    <a:pt x="524" y="355"/>
                  </a:cubicBezTo>
                  <a:cubicBezTo>
                    <a:pt x="530" y="354"/>
                    <a:pt x="540" y="358"/>
                    <a:pt x="547" y="359"/>
                  </a:cubicBezTo>
                  <a:cubicBezTo>
                    <a:pt x="556" y="360"/>
                    <a:pt x="559" y="361"/>
                    <a:pt x="564" y="368"/>
                  </a:cubicBezTo>
                  <a:cubicBezTo>
                    <a:pt x="570" y="376"/>
                    <a:pt x="570" y="382"/>
                    <a:pt x="582" y="378"/>
                  </a:cubicBezTo>
                  <a:cubicBezTo>
                    <a:pt x="589" y="376"/>
                    <a:pt x="596" y="371"/>
                    <a:pt x="603" y="369"/>
                  </a:cubicBezTo>
                  <a:cubicBezTo>
                    <a:pt x="611" y="366"/>
                    <a:pt x="619" y="367"/>
                    <a:pt x="628" y="366"/>
                  </a:cubicBezTo>
                  <a:cubicBezTo>
                    <a:pt x="641" y="364"/>
                    <a:pt x="662" y="361"/>
                    <a:pt x="676" y="364"/>
                  </a:cubicBezTo>
                  <a:cubicBezTo>
                    <a:pt x="681" y="365"/>
                    <a:pt x="689" y="368"/>
                    <a:pt x="694" y="371"/>
                  </a:cubicBezTo>
                  <a:cubicBezTo>
                    <a:pt x="699" y="375"/>
                    <a:pt x="702" y="383"/>
                    <a:pt x="708" y="387"/>
                  </a:cubicBezTo>
                  <a:cubicBezTo>
                    <a:pt x="718" y="393"/>
                    <a:pt x="724" y="392"/>
                    <a:pt x="729" y="388"/>
                  </a:cubicBezTo>
                  <a:cubicBezTo>
                    <a:pt x="729" y="375"/>
                    <a:pt x="729" y="276"/>
                    <a:pt x="728" y="253"/>
                  </a:cubicBezTo>
                  <a:cubicBezTo>
                    <a:pt x="727" y="232"/>
                    <a:pt x="717" y="125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4" y="93"/>
                    <a:pt x="714" y="93"/>
                    <a:pt x="714" y="93"/>
                  </a:cubicBezTo>
                  <a:cubicBezTo>
                    <a:pt x="713" y="88"/>
                    <a:pt x="713" y="84"/>
                    <a:pt x="713" y="85"/>
                  </a:cubicBezTo>
                  <a:cubicBezTo>
                    <a:pt x="713" y="85"/>
                    <a:pt x="714" y="85"/>
                    <a:pt x="714" y="85"/>
                  </a:cubicBezTo>
                  <a:cubicBezTo>
                    <a:pt x="713" y="31"/>
                    <a:pt x="713" y="31"/>
                    <a:pt x="713" y="31"/>
                  </a:cubicBezTo>
                  <a:cubicBezTo>
                    <a:pt x="630" y="31"/>
                    <a:pt x="428" y="21"/>
                    <a:pt x="354" y="19"/>
                  </a:cubicBezTo>
                  <a:cubicBezTo>
                    <a:pt x="298" y="18"/>
                    <a:pt x="127" y="6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54" y="5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9" y="75"/>
                    <a:pt x="249" y="75"/>
                    <a:pt x="249" y="75"/>
                  </a:cubicBezTo>
                  <a:lnTo>
                    <a:pt x="242" y="278"/>
                  </a:ln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55" name="Freeform 961"/>
            <p:cNvSpPr>
              <a:spLocks/>
            </p:cNvSpPr>
            <p:nvPr/>
          </p:nvSpPr>
          <p:spPr bwMode="auto">
            <a:xfrm>
              <a:off x="6644595" y="1962115"/>
              <a:ext cx="1168376" cy="1154753"/>
            </a:xfrm>
            <a:custGeom>
              <a:avLst/>
              <a:gdLst>
                <a:gd name="T0" fmla="*/ 1138 w 1160"/>
                <a:gd name="T1" fmla="*/ 592 h 1147"/>
                <a:gd name="T2" fmla="*/ 1122 w 1160"/>
                <a:gd name="T3" fmla="*/ 535 h 1147"/>
                <a:gd name="T4" fmla="*/ 1103 w 1160"/>
                <a:gd name="T5" fmla="*/ 470 h 1147"/>
                <a:gd name="T6" fmla="*/ 1092 w 1160"/>
                <a:gd name="T7" fmla="*/ 345 h 1147"/>
                <a:gd name="T8" fmla="*/ 1039 w 1160"/>
                <a:gd name="T9" fmla="*/ 321 h 1147"/>
                <a:gd name="T10" fmla="*/ 927 w 1160"/>
                <a:gd name="T11" fmla="*/ 328 h 1147"/>
                <a:gd name="T12" fmla="*/ 857 w 1160"/>
                <a:gd name="T13" fmla="*/ 322 h 1147"/>
                <a:gd name="T14" fmla="*/ 813 w 1160"/>
                <a:gd name="T15" fmla="*/ 313 h 1147"/>
                <a:gd name="T16" fmla="*/ 738 w 1160"/>
                <a:gd name="T17" fmla="*/ 298 h 1147"/>
                <a:gd name="T18" fmla="*/ 650 w 1160"/>
                <a:gd name="T19" fmla="*/ 243 h 1147"/>
                <a:gd name="T20" fmla="*/ 305 w 1160"/>
                <a:gd name="T21" fmla="*/ 469 h 1147"/>
                <a:gd name="T22" fmla="*/ 5 w 1160"/>
                <a:gd name="T23" fmla="*/ 479 h 1147"/>
                <a:gd name="T24" fmla="*/ 39 w 1160"/>
                <a:gd name="T25" fmla="*/ 515 h 1147"/>
                <a:gd name="T26" fmla="*/ 77 w 1160"/>
                <a:gd name="T27" fmla="*/ 564 h 1147"/>
                <a:gd name="T28" fmla="*/ 101 w 1160"/>
                <a:gd name="T29" fmla="*/ 587 h 1147"/>
                <a:gd name="T30" fmla="*/ 131 w 1160"/>
                <a:gd name="T31" fmla="*/ 653 h 1147"/>
                <a:gd name="T32" fmla="*/ 204 w 1160"/>
                <a:gd name="T33" fmla="*/ 752 h 1147"/>
                <a:gd name="T34" fmla="*/ 298 w 1160"/>
                <a:gd name="T35" fmla="*/ 754 h 1147"/>
                <a:gd name="T36" fmla="*/ 352 w 1160"/>
                <a:gd name="T37" fmla="*/ 708 h 1147"/>
                <a:gd name="T38" fmla="*/ 408 w 1160"/>
                <a:gd name="T39" fmla="*/ 723 h 1147"/>
                <a:gd name="T40" fmla="*/ 472 w 1160"/>
                <a:gd name="T41" fmla="*/ 757 h 1147"/>
                <a:gd name="T42" fmla="*/ 516 w 1160"/>
                <a:gd name="T43" fmla="*/ 816 h 1147"/>
                <a:gd name="T44" fmla="*/ 549 w 1160"/>
                <a:gd name="T45" fmla="*/ 880 h 1147"/>
                <a:gd name="T46" fmla="*/ 606 w 1160"/>
                <a:gd name="T47" fmla="*/ 958 h 1147"/>
                <a:gd name="T48" fmla="*/ 613 w 1160"/>
                <a:gd name="T49" fmla="*/ 1011 h 1147"/>
                <a:gd name="T50" fmla="*/ 669 w 1160"/>
                <a:gd name="T51" fmla="*/ 1095 h 1147"/>
                <a:gd name="T52" fmla="*/ 721 w 1160"/>
                <a:gd name="T53" fmla="*/ 1122 h 1147"/>
                <a:gd name="T54" fmla="*/ 788 w 1160"/>
                <a:gd name="T55" fmla="*/ 1137 h 1147"/>
                <a:gd name="T56" fmla="*/ 819 w 1160"/>
                <a:gd name="T57" fmla="*/ 1106 h 1147"/>
                <a:gd name="T58" fmla="*/ 811 w 1160"/>
                <a:gd name="T59" fmla="*/ 1005 h 1147"/>
                <a:gd name="T60" fmla="*/ 803 w 1160"/>
                <a:gd name="T61" fmla="*/ 1016 h 1147"/>
                <a:gd name="T62" fmla="*/ 803 w 1160"/>
                <a:gd name="T63" fmla="*/ 1089 h 1147"/>
                <a:gd name="T64" fmla="*/ 782 w 1160"/>
                <a:gd name="T65" fmla="*/ 1019 h 1147"/>
                <a:gd name="T66" fmla="*/ 770 w 1160"/>
                <a:gd name="T67" fmla="*/ 987 h 1147"/>
                <a:gd name="T68" fmla="*/ 802 w 1160"/>
                <a:gd name="T69" fmla="*/ 976 h 1147"/>
                <a:gd name="T70" fmla="*/ 815 w 1160"/>
                <a:gd name="T71" fmla="*/ 931 h 1147"/>
                <a:gd name="T72" fmla="*/ 840 w 1160"/>
                <a:gd name="T73" fmla="*/ 899 h 1147"/>
                <a:gd name="T74" fmla="*/ 873 w 1160"/>
                <a:gd name="T75" fmla="*/ 882 h 1147"/>
                <a:gd name="T76" fmla="*/ 860 w 1160"/>
                <a:gd name="T77" fmla="*/ 909 h 1147"/>
                <a:gd name="T78" fmla="*/ 875 w 1160"/>
                <a:gd name="T79" fmla="*/ 881 h 1147"/>
                <a:gd name="T80" fmla="*/ 873 w 1160"/>
                <a:gd name="T81" fmla="*/ 847 h 1147"/>
                <a:gd name="T82" fmla="*/ 910 w 1160"/>
                <a:gd name="T83" fmla="*/ 841 h 1147"/>
                <a:gd name="T84" fmla="*/ 938 w 1160"/>
                <a:gd name="T85" fmla="*/ 847 h 1147"/>
                <a:gd name="T86" fmla="*/ 1007 w 1160"/>
                <a:gd name="T87" fmla="*/ 825 h 1147"/>
                <a:gd name="T88" fmla="*/ 1033 w 1160"/>
                <a:gd name="T89" fmla="*/ 797 h 1147"/>
                <a:gd name="T90" fmla="*/ 1036 w 1160"/>
                <a:gd name="T91" fmla="*/ 747 h 1147"/>
                <a:gd name="T92" fmla="*/ 1067 w 1160"/>
                <a:gd name="T93" fmla="*/ 768 h 1147"/>
                <a:gd name="T94" fmla="*/ 1075 w 1160"/>
                <a:gd name="T95" fmla="*/ 776 h 1147"/>
                <a:gd name="T96" fmla="*/ 1135 w 1160"/>
                <a:gd name="T97" fmla="*/ 732 h 1147"/>
                <a:gd name="T98" fmla="*/ 1148 w 1160"/>
                <a:gd name="T99" fmla="*/ 678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60" h="1147">
                  <a:moveTo>
                    <a:pt x="1147" y="647"/>
                  </a:moveTo>
                  <a:cubicBezTo>
                    <a:pt x="1151" y="638"/>
                    <a:pt x="1160" y="627"/>
                    <a:pt x="1157" y="618"/>
                  </a:cubicBezTo>
                  <a:cubicBezTo>
                    <a:pt x="1155" y="613"/>
                    <a:pt x="1151" y="608"/>
                    <a:pt x="1148" y="603"/>
                  </a:cubicBezTo>
                  <a:cubicBezTo>
                    <a:pt x="1145" y="600"/>
                    <a:pt x="1140" y="596"/>
                    <a:pt x="1138" y="592"/>
                  </a:cubicBezTo>
                  <a:cubicBezTo>
                    <a:pt x="1136" y="588"/>
                    <a:pt x="1138" y="581"/>
                    <a:pt x="1137" y="576"/>
                  </a:cubicBezTo>
                  <a:cubicBezTo>
                    <a:pt x="1136" y="571"/>
                    <a:pt x="1134" y="566"/>
                    <a:pt x="1133" y="561"/>
                  </a:cubicBezTo>
                  <a:cubicBezTo>
                    <a:pt x="1132" y="556"/>
                    <a:pt x="1134" y="550"/>
                    <a:pt x="1131" y="545"/>
                  </a:cubicBezTo>
                  <a:cubicBezTo>
                    <a:pt x="1129" y="541"/>
                    <a:pt x="1125" y="539"/>
                    <a:pt x="1122" y="535"/>
                  </a:cubicBezTo>
                  <a:cubicBezTo>
                    <a:pt x="1117" y="526"/>
                    <a:pt x="1119" y="514"/>
                    <a:pt x="1115" y="505"/>
                  </a:cubicBezTo>
                  <a:cubicBezTo>
                    <a:pt x="1112" y="500"/>
                    <a:pt x="1110" y="497"/>
                    <a:pt x="1106" y="493"/>
                  </a:cubicBezTo>
                  <a:cubicBezTo>
                    <a:pt x="1103" y="490"/>
                    <a:pt x="1103" y="492"/>
                    <a:pt x="1102" y="488"/>
                  </a:cubicBezTo>
                  <a:cubicBezTo>
                    <a:pt x="1100" y="483"/>
                    <a:pt x="1103" y="475"/>
                    <a:pt x="1103" y="470"/>
                  </a:cubicBezTo>
                  <a:cubicBezTo>
                    <a:pt x="1103" y="463"/>
                    <a:pt x="1103" y="457"/>
                    <a:pt x="1103" y="451"/>
                  </a:cubicBezTo>
                  <a:cubicBezTo>
                    <a:pt x="1103" y="436"/>
                    <a:pt x="1104" y="421"/>
                    <a:pt x="1104" y="406"/>
                  </a:cubicBezTo>
                  <a:cubicBezTo>
                    <a:pt x="1104" y="387"/>
                    <a:pt x="1105" y="368"/>
                    <a:pt x="1105" y="349"/>
                  </a:cubicBezTo>
                  <a:cubicBezTo>
                    <a:pt x="1105" y="349"/>
                    <a:pt x="1098" y="350"/>
                    <a:pt x="1092" y="345"/>
                  </a:cubicBezTo>
                  <a:cubicBezTo>
                    <a:pt x="1086" y="339"/>
                    <a:pt x="1074" y="339"/>
                    <a:pt x="1074" y="339"/>
                  </a:cubicBezTo>
                  <a:cubicBezTo>
                    <a:pt x="1074" y="339"/>
                    <a:pt x="1074" y="339"/>
                    <a:pt x="1074" y="338"/>
                  </a:cubicBezTo>
                  <a:cubicBezTo>
                    <a:pt x="1069" y="342"/>
                    <a:pt x="1063" y="343"/>
                    <a:pt x="1053" y="337"/>
                  </a:cubicBezTo>
                  <a:cubicBezTo>
                    <a:pt x="1047" y="333"/>
                    <a:pt x="1044" y="325"/>
                    <a:pt x="1039" y="321"/>
                  </a:cubicBezTo>
                  <a:cubicBezTo>
                    <a:pt x="1034" y="318"/>
                    <a:pt x="1026" y="315"/>
                    <a:pt x="1021" y="314"/>
                  </a:cubicBezTo>
                  <a:cubicBezTo>
                    <a:pt x="1007" y="311"/>
                    <a:pt x="986" y="314"/>
                    <a:pt x="973" y="316"/>
                  </a:cubicBezTo>
                  <a:cubicBezTo>
                    <a:pt x="964" y="317"/>
                    <a:pt x="956" y="316"/>
                    <a:pt x="948" y="319"/>
                  </a:cubicBezTo>
                  <a:cubicBezTo>
                    <a:pt x="941" y="321"/>
                    <a:pt x="934" y="326"/>
                    <a:pt x="927" y="328"/>
                  </a:cubicBezTo>
                  <a:cubicBezTo>
                    <a:pt x="915" y="332"/>
                    <a:pt x="915" y="326"/>
                    <a:pt x="909" y="318"/>
                  </a:cubicBezTo>
                  <a:cubicBezTo>
                    <a:pt x="904" y="311"/>
                    <a:pt x="901" y="310"/>
                    <a:pt x="892" y="309"/>
                  </a:cubicBezTo>
                  <a:cubicBezTo>
                    <a:pt x="885" y="308"/>
                    <a:pt x="875" y="304"/>
                    <a:pt x="869" y="305"/>
                  </a:cubicBezTo>
                  <a:cubicBezTo>
                    <a:pt x="863" y="306"/>
                    <a:pt x="859" y="315"/>
                    <a:pt x="857" y="322"/>
                  </a:cubicBezTo>
                  <a:cubicBezTo>
                    <a:pt x="848" y="323"/>
                    <a:pt x="853" y="312"/>
                    <a:pt x="846" y="311"/>
                  </a:cubicBezTo>
                  <a:cubicBezTo>
                    <a:pt x="841" y="310"/>
                    <a:pt x="843" y="316"/>
                    <a:pt x="840" y="316"/>
                  </a:cubicBezTo>
                  <a:cubicBezTo>
                    <a:pt x="837" y="317"/>
                    <a:pt x="835" y="316"/>
                    <a:pt x="832" y="316"/>
                  </a:cubicBezTo>
                  <a:cubicBezTo>
                    <a:pt x="826" y="316"/>
                    <a:pt x="820" y="313"/>
                    <a:pt x="813" y="313"/>
                  </a:cubicBezTo>
                  <a:cubicBezTo>
                    <a:pt x="805" y="313"/>
                    <a:pt x="804" y="317"/>
                    <a:pt x="797" y="320"/>
                  </a:cubicBezTo>
                  <a:cubicBezTo>
                    <a:pt x="784" y="326"/>
                    <a:pt x="776" y="316"/>
                    <a:pt x="770" y="305"/>
                  </a:cubicBezTo>
                  <a:cubicBezTo>
                    <a:pt x="766" y="299"/>
                    <a:pt x="763" y="288"/>
                    <a:pt x="756" y="284"/>
                  </a:cubicBezTo>
                  <a:cubicBezTo>
                    <a:pt x="745" y="278"/>
                    <a:pt x="743" y="290"/>
                    <a:pt x="738" y="298"/>
                  </a:cubicBezTo>
                  <a:cubicBezTo>
                    <a:pt x="728" y="290"/>
                    <a:pt x="719" y="286"/>
                    <a:pt x="709" y="281"/>
                  </a:cubicBezTo>
                  <a:cubicBezTo>
                    <a:pt x="702" y="278"/>
                    <a:pt x="698" y="275"/>
                    <a:pt x="690" y="274"/>
                  </a:cubicBezTo>
                  <a:cubicBezTo>
                    <a:pt x="684" y="274"/>
                    <a:pt x="679" y="273"/>
                    <a:pt x="674" y="269"/>
                  </a:cubicBezTo>
                  <a:cubicBezTo>
                    <a:pt x="663" y="260"/>
                    <a:pt x="665" y="249"/>
                    <a:pt x="650" y="243"/>
                  </a:cubicBezTo>
                  <a:cubicBezTo>
                    <a:pt x="630" y="235"/>
                    <a:pt x="607" y="236"/>
                    <a:pt x="587" y="228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2" y="439"/>
                    <a:pt x="2" y="439"/>
                    <a:pt x="2" y="439"/>
                  </a:cubicBezTo>
                  <a:cubicBezTo>
                    <a:pt x="2" y="439"/>
                    <a:pt x="4" y="456"/>
                    <a:pt x="0" y="464"/>
                  </a:cubicBezTo>
                  <a:cubicBezTo>
                    <a:pt x="1" y="466"/>
                    <a:pt x="2" y="469"/>
                    <a:pt x="3" y="471"/>
                  </a:cubicBezTo>
                  <a:cubicBezTo>
                    <a:pt x="4" y="474"/>
                    <a:pt x="4" y="477"/>
                    <a:pt x="5" y="479"/>
                  </a:cubicBezTo>
                  <a:cubicBezTo>
                    <a:pt x="6" y="483"/>
                    <a:pt x="9" y="486"/>
                    <a:pt x="11" y="489"/>
                  </a:cubicBezTo>
                  <a:cubicBezTo>
                    <a:pt x="15" y="494"/>
                    <a:pt x="19" y="499"/>
                    <a:pt x="23" y="503"/>
                  </a:cubicBezTo>
                  <a:cubicBezTo>
                    <a:pt x="25" y="505"/>
                    <a:pt x="28" y="506"/>
                    <a:pt x="30" y="508"/>
                  </a:cubicBezTo>
                  <a:cubicBezTo>
                    <a:pt x="33" y="510"/>
                    <a:pt x="36" y="513"/>
                    <a:pt x="39" y="515"/>
                  </a:cubicBezTo>
                  <a:cubicBezTo>
                    <a:pt x="44" y="520"/>
                    <a:pt x="48" y="525"/>
                    <a:pt x="53" y="530"/>
                  </a:cubicBezTo>
                  <a:cubicBezTo>
                    <a:pt x="57" y="535"/>
                    <a:pt x="59" y="541"/>
                    <a:pt x="62" y="546"/>
                  </a:cubicBezTo>
                  <a:cubicBezTo>
                    <a:pt x="63" y="549"/>
                    <a:pt x="65" y="552"/>
                    <a:pt x="67" y="555"/>
                  </a:cubicBezTo>
                  <a:cubicBezTo>
                    <a:pt x="70" y="559"/>
                    <a:pt x="74" y="561"/>
                    <a:pt x="77" y="564"/>
                  </a:cubicBezTo>
                  <a:cubicBezTo>
                    <a:pt x="79" y="566"/>
                    <a:pt x="81" y="570"/>
                    <a:pt x="83" y="571"/>
                  </a:cubicBezTo>
                  <a:cubicBezTo>
                    <a:pt x="85" y="573"/>
                    <a:pt x="89" y="571"/>
                    <a:pt x="91" y="572"/>
                  </a:cubicBezTo>
                  <a:cubicBezTo>
                    <a:pt x="93" y="573"/>
                    <a:pt x="94" y="577"/>
                    <a:pt x="95" y="579"/>
                  </a:cubicBezTo>
                  <a:cubicBezTo>
                    <a:pt x="97" y="582"/>
                    <a:pt x="99" y="585"/>
                    <a:pt x="101" y="587"/>
                  </a:cubicBezTo>
                  <a:cubicBezTo>
                    <a:pt x="106" y="591"/>
                    <a:pt x="113" y="596"/>
                    <a:pt x="118" y="601"/>
                  </a:cubicBezTo>
                  <a:cubicBezTo>
                    <a:pt x="122" y="605"/>
                    <a:pt x="125" y="610"/>
                    <a:pt x="127" y="616"/>
                  </a:cubicBezTo>
                  <a:cubicBezTo>
                    <a:pt x="128" y="621"/>
                    <a:pt x="127" y="626"/>
                    <a:pt x="127" y="631"/>
                  </a:cubicBezTo>
                  <a:cubicBezTo>
                    <a:pt x="127" y="639"/>
                    <a:pt x="129" y="646"/>
                    <a:pt x="131" y="653"/>
                  </a:cubicBezTo>
                  <a:cubicBezTo>
                    <a:pt x="137" y="672"/>
                    <a:pt x="138" y="691"/>
                    <a:pt x="149" y="708"/>
                  </a:cubicBezTo>
                  <a:cubicBezTo>
                    <a:pt x="152" y="712"/>
                    <a:pt x="156" y="716"/>
                    <a:pt x="158" y="720"/>
                  </a:cubicBezTo>
                  <a:cubicBezTo>
                    <a:pt x="163" y="728"/>
                    <a:pt x="169" y="735"/>
                    <a:pt x="176" y="740"/>
                  </a:cubicBezTo>
                  <a:cubicBezTo>
                    <a:pt x="185" y="746"/>
                    <a:pt x="196" y="745"/>
                    <a:pt x="204" y="752"/>
                  </a:cubicBezTo>
                  <a:cubicBezTo>
                    <a:pt x="209" y="756"/>
                    <a:pt x="211" y="757"/>
                    <a:pt x="218" y="759"/>
                  </a:cubicBezTo>
                  <a:cubicBezTo>
                    <a:pt x="223" y="760"/>
                    <a:pt x="227" y="761"/>
                    <a:pt x="232" y="763"/>
                  </a:cubicBezTo>
                  <a:cubicBezTo>
                    <a:pt x="247" y="773"/>
                    <a:pt x="259" y="808"/>
                    <a:pt x="279" y="785"/>
                  </a:cubicBezTo>
                  <a:cubicBezTo>
                    <a:pt x="286" y="776"/>
                    <a:pt x="294" y="764"/>
                    <a:pt x="298" y="754"/>
                  </a:cubicBezTo>
                  <a:cubicBezTo>
                    <a:pt x="303" y="742"/>
                    <a:pt x="299" y="733"/>
                    <a:pt x="311" y="725"/>
                  </a:cubicBezTo>
                  <a:cubicBezTo>
                    <a:pt x="316" y="721"/>
                    <a:pt x="320" y="719"/>
                    <a:pt x="323" y="714"/>
                  </a:cubicBezTo>
                  <a:cubicBezTo>
                    <a:pt x="327" y="709"/>
                    <a:pt x="330" y="705"/>
                    <a:pt x="336" y="704"/>
                  </a:cubicBezTo>
                  <a:cubicBezTo>
                    <a:pt x="343" y="703"/>
                    <a:pt x="346" y="706"/>
                    <a:pt x="352" y="708"/>
                  </a:cubicBezTo>
                  <a:cubicBezTo>
                    <a:pt x="357" y="711"/>
                    <a:pt x="362" y="708"/>
                    <a:pt x="368" y="709"/>
                  </a:cubicBezTo>
                  <a:cubicBezTo>
                    <a:pt x="374" y="710"/>
                    <a:pt x="383" y="714"/>
                    <a:pt x="389" y="716"/>
                  </a:cubicBezTo>
                  <a:cubicBezTo>
                    <a:pt x="392" y="717"/>
                    <a:pt x="394" y="720"/>
                    <a:pt x="397" y="721"/>
                  </a:cubicBezTo>
                  <a:cubicBezTo>
                    <a:pt x="400" y="722"/>
                    <a:pt x="404" y="721"/>
                    <a:pt x="408" y="723"/>
                  </a:cubicBezTo>
                  <a:cubicBezTo>
                    <a:pt x="412" y="725"/>
                    <a:pt x="413" y="728"/>
                    <a:pt x="418" y="727"/>
                  </a:cubicBezTo>
                  <a:cubicBezTo>
                    <a:pt x="423" y="727"/>
                    <a:pt x="422" y="724"/>
                    <a:pt x="428" y="726"/>
                  </a:cubicBezTo>
                  <a:cubicBezTo>
                    <a:pt x="437" y="730"/>
                    <a:pt x="445" y="736"/>
                    <a:pt x="455" y="739"/>
                  </a:cubicBezTo>
                  <a:cubicBezTo>
                    <a:pt x="464" y="742"/>
                    <a:pt x="468" y="748"/>
                    <a:pt x="472" y="757"/>
                  </a:cubicBezTo>
                  <a:cubicBezTo>
                    <a:pt x="476" y="766"/>
                    <a:pt x="485" y="768"/>
                    <a:pt x="490" y="775"/>
                  </a:cubicBezTo>
                  <a:cubicBezTo>
                    <a:pt x="493" y="779"/>
                    <a:pt x="495" y="782"/>
                    <a:pt x="496" y="787"/>
                  </a:cubicBezTo>
                  <a:cubicBezTo>
                    <a:pt x="497" y="792"/>
                    <a:pt x="496" y="794"/>
                    <a:pt x="500" y="798"/>
                  </a:cubicBezTo>
                  <a:cubicBezTo>
                    <a:pt x="506" y="804"/>
                    <a:pt x="514" y="807"/>
                    <a:pt x="516" y="816"/>
                  </a:cubicBezTo>
                  <a:cubicBezTo>
                    <a:pt x="516" y="820"/>
                    <a:pt x="515" y="824"/>
                    <a:pt x="515" y="828"/>
                  </a:cubicBezTo>
                  <a:cubicBezTo>
                    <a:pt x="516" y="832"/>
                    <a:pt x="520" y="837"/>
                    <a:pt x="522" y="841"/>
                  </a:cubicBezTo>
                  <a:cubicBezTo>
                    <a:pt x="527" y="847"/>
                    <a:pt x="533" y="853"/>
                    <a:pt x="536" y="860"/>
                  </a:cubicBezTo>
                  <a:cubicBezTo>
                    <a:pt x="540" y="867"/>
                    <a:pt x="544" y="873"/>
                    <a:pt x="549" y="880"/>
                  </a:cubicBezTo>
                  <a:cubicBezTo>
                    <a:pt x="554" y="887"/>
                    <a:pt x="555" y="895"/>
                    <a:pt x="558" y="903"/>
                  </a:cubicBezTo>
                  <a:cubicBezTo>
                    <a:pt x="560" y="911"/>
                    <a:pt x="564" y="920"/>
                    <a:pt x="569" y="927"/>
                  </a:cubicBezTo>
                  <a:cubicBezTo>
                    <a:pt x="573" y="935"/>
                    <a:pt x="577" y="943"/>
                    <a:pt x="585" y="946"/>
                  </a:cubicBezTo>
                  <a:cubicBezTo>
                    <a:pt x="592" y="949"/>
                    <a:pt x="602" y="952"/>
                    <a:pt x="606" y="958"/>
                  </a:cubicBezTo>
                  <a:cubicBezTo>
                    <a:pt x="609" y="962"/>
                    <a:pt x="605" y="964"/>
                    <a:pt x="604" y="969"/>
                  </a:cubicBezTo>
                  <a:cubicBezTo>
                    <a:pt x="602" y="975"/>
                    <a:pt x="601" y="984"/>
                    <a:pt x="604" y="991"/>
                  </a:cubicBezTo>
                  <a:cubicBezTo>
                    <a:pt x="606" y="994"/>
                    <a:pt x="609" y="997"/>
                    <a:pt x="610" y="1001"/>
                  </a:cubicBezTo>
                  <a:cubicBezTo>
                    <a:pt x="612" y="1004"/>
                    <a:pt x="612" y="1008"/>
                    <a:pt x="613" y="1011"/>
                  </a:cubicBezTo>
                  <a:cubicBezTo>
                    <a:pt x="613" y="1021"/>
                    <a:pt x="613" y="1027"/>
                    <a:pt x="619" y="1036"/>
                  </a:cubicBezTo>
                  <a:cubicBezTo>
                    <a:pt x="625" y="1044"/>
                    <a:pt x="628" y="1053"/>
                    <a:pt x="637" y="1057"/>
                  </a:cubicBezTo>
                  <a:cubicBezTo>
                    <a:pt x="645" y="1062"/>
                    <a:pt x="644" y="1069"/>
                    <a:pt x="648" y="1077"/>
                  </a:cubicBezTo>
                  <a:cubicBezTo>
                    <a:pt x="652" y="1086"/>
                    <a:pt x="662" y="1089"/>
                    <a:pt x="669" y="1095"/>
                  </a:cubicBezTo>
                  <a:cubicBezTo>
                    <a:pt x="674" y="1099"/>
                    <a:pt x="677" y="1114"/>
                    <a:pt x="683" y="1114"/>
                  </a:cubicBezTo>
                  <a:cubicBezTo>
                    <a:pt x="687" y="1113"/>
                    <a:pt x="687" y="1108"/>
                    <a:pt x="693" y="1110"/>
                  </a:cubicBezTo>
                  <a:cubicBezTo>
                    <a:pt x="699" y="1112"/>
                    <a:pt x="704" y="1119"/>
                    <a:pt x="710" y="1122"/>
                  </a:cubicBezTo>
                  <a:cubicBezTo>
                    <a:pt x="715" y="1125"/>
                    <a:pt x="716" y="1123"/>
                    <a:pt x="721" y="1122"/>
                  </a:cubicBezTo>
                  <a:cubicBezTo>
                    <a:pt x="729" y="1119"/>
                    <a:pt x="737" y="1121"/>
                    <a:pt x="745" y="1121"/>
                  </a:cubicBezTo>
                  <a:cubicBezTo>
                    <a:pt x="749" y="1121"/>
                    <a:pt x="754" y="1120"/>
                    <a:pt x="758" y="1119"/>
                  </a:cubicBezTo>
                  <a:cubicBezTo>
                    <a:pt x="766" y="1118"/>
                    <a:pt x="777" y="1120"/>
                    <a:pt x="782" y="1128"/>
                  </a:cubicBezTo>
                  <a:cubicBezTo>
                    <a:pt x="784" y="1132"/>
                    <a:pt x="784" y="1134"/>
                    <a:pt x="788" y="1137"/>
                  </a:cubicBezTo>
                  <a:cubicBezTo>
                    <a:pt x="795" y="1142"/>
                    <a:pt x="799" y="1146"/>
                    <a:pt x="808" y="1147"/>
                  </a:cubicBezTo>
                  <a:cubicBezTo>
                    <a:pt x="821" y="1147"/>
                    <a:pt x="817" y="1134"/>
                    <a:pt x="815" y="1126"/>
                  </a:cubicBezTo>
                  <a:cubicBezTo>
                    <a:pt x="815" y="1121"/>
                    <a:pt x="813" y="1115"/>
                    <a:pt x="815" y="1111"/>
                  </a:cubicBezTo>
                  <a:cubicBezTo>
                    <a:pt x="816" y="1109"/>
                    <a:pt x="818" y="1108"/>
                    <a:pt x="819" y="1106"/>
                  </a:cubicBezTo>
                  <a:cubicBezTo>
                    <a:pt x="820" y="1103"/>
                    <a:pt x="821" y="1095"/>
                    <a:pt x="821" y="1092"/>
                  </a:cubicBezTo>
                  <a:cubicBezTo>
                    <a:pt x="821" y="1087"/>
                    <a:pt x="818" y="1083"/>
                    <a:pt x="817" y="1079"/>
                  </a:cubicBezTo>
                  <a:cubicBezTo>
                    <a:pt x="815" y="1071"/>
                    <a:pt x="818" y="1062"/>
                    <a:pt x="816" y="1054"/>
                  </a:cubicBezTo>
                  <a:cubicBezTo>
                    <a:pt x="813" y="1039"/>
                    <a:pt x="808" y="1021"/>
                    <a:pt x="811" y="1005"/>
                  </a:cubicBezTo>
                  <a:cubicBezTo>
                    <a:pt x="813" y="997"/>
                    <a:pt x="818" y="989"/>
                    <a:pt x="820" y="981"/>
                  </a:cubicBezTo>
                  <a:cubicBezTo>
                    <a:pt x="821" y="979"/>
                    <a:pt x="823" y="972"/>
                    <a:pt x="819" y="970"/>
                  </a:cubicBezTo>
                  <a:cubicBezTo>
                    <a:pt x="815" y="969"/>
                    <a:pt x="810" y="980"/>
                    <a:pt x="808" y="983"/>
                  </a:cubicBezTo>
                  <a:cubicBezTo>
                    <a:pt x="803" y="992"/>
                    <a:pt x="804" y="1005"/>
                    <a:pt x="803" y="1016"/>
                  </a:cubicBezTo>
                  <a:cubicBezTo>
                    <a:pt x="801" y="1027"/>
                    <a:pt x="802" y="1036"/>
                    <a:pt x="804" y="1047"/>
                  </a:cubicBezTo>
                  <a:cubicBezTo>
                    <a:pt x="807" y="1059"/>
                    <a:pt x="810" y="1072"/>
                    <a:pt x="813" y="1084"/>
                  </a:cubicBezTo>
                  <a:cubicBezTo>
                    <a:pt x="816" y="1093"/>
                    <a:pt x="824" y="1108"/>
                    <a:pt x="810" y="1112"/>
                  </a:cubicBezTo>
                  <a:cubicBezTo>
                    <a:pt x="807" y="1104"/>
                    <a:pt x="809" y="1096"/>
                    <a:pt x="803" y="1089"/>
                  </a:cubicBezTo>
                  <a:cubicBezTo>
                    <a:pt x="799" y="1085"/>
                    <a:pt x="797" y="1084"/>
                    <a:pt x="797" y="1078"/>
                  </a:cubicBezTo>
                  <a:cubicBezTo>
                    <a:pt x="796" y="1073"/>
                    <a:pt x="798" y="1070"/>
                    <a:pt x="799" y="1065"/>
                  </a:cubicBezTo>
                  <a:cubicBezTo>
                    <a:pt x="800" y="1056"/>
                    <a:pt x="797" y="1048"/>
                    <a:pt x="791" y="1042"/>
                  </a:cubicBezTo>
                  <a:cubicBezTo>
                    <a:pt x="784" y="1037"/>
                    <a:pt x="784" y="1027"/>
                    <a:pt x="782" y="1019"/>
                  </a:cubicBezTo>
                  <a:cubicBezTo>
                    <a:pt x="779" y="1010"/>
                    <a:pt x="778" y="1006"/>
                    <a:pt x="770" y="1001"/>
                  </a:cubicBezTo>
                  <a:cubicBezTo>
                    <a:pt x="766" y="999"/>
                    <a:pt x="763" y="996"/>
                    <a:pt x="763" y="992"/>
                  </a:cubicBezTo>
                  <a:cubicBezTo>
                    <a:pt x="763" y="990"/>
                    <a:pt x="763" y="988"/>
                    <a:pt x="765" y="987"/>
                  </a:cubicBezTo>
                  <a:cubicBezTo>
                    <a:pt x="768" y="983"/>
                    <a:pt x="767" y="986"/>
                    <a:pt x="770" y="987"/>
                  </a:cubicBezTo>
                  <a:cubicBezTo>
                    <a:pt x="775" y="989"/>
                    <a:pt x="777" y="984"/>
                    <a:pt x="779" y="979"/>
                  </a:cubicBezTo>
                  <a:cubicBezTo>
                    <a:pt x="781" y="976"/>
                    <a:pt x="784" y="970"/>
                    <a:pt x="788" y="974"/>
                  </a:cubicBezTo>
                  <a:cubicBezTo>
                    <a:pt x="793" y="981"/>
                    <a:pt x="782" y="996"/>
                    <a:pt x="791" y="1002"/>
                  </a:cubicBezTo>
                  <a:cubicBezTo>
                    <a:pt x="797" y="996"/>
                    <a:pt x="798" y="983"/>
                    <a:pt x="802" y="976"/>
                  </a:cubicBezTo>
                  <a:cubicBezTo>
                    <a:pt x="806" y="969"/>
                    <a:pt x="806" y="964"/>
                    <a:pt x="807" y="957"/>
                  </a:cubicBezTo>
                  <a:cubicBezTo>
                    <a:pt x="807" y="950"/>
                    <a:pt x="808" y="944"/>
                    <a:pt x="802" y="939"/>
                  </a:cubicBezTo>
                  <a:cubicBezTo>
                    <a:pt x="798" y="936"/>
                    <a:pt x="789" y="936"/>
                    <a:pt x="786" y="932"/>
                  </a:cubicBezTo>
                  <a:cubicBezTo>
                    <a:pt x="790" y="929"/>
                    <a:pt x="811" y="925"/>
                    <a:pt x="815" y="931"/>
                  </a:cubicBezTo>
                  <a:cubicBezTo>
                    <a:pt x="818" y="934"/>
                    <a:pt x="813" y="941"/>
                    <a:pt x="820" y="939"/>
                  </a:cubicBezTo>
                  <a:cubicBezTo>
                    <a:pt x="823" y="938"/>
                    <a:pt x="828" y="931"/>
                    <a:pt x="829" y="927"/>
                  </a:cubicBezTo>
                  <a:cubicBezTo>
                    <a:pt x="832" y="922"/>
                    <a:pt x="833" y="917"/>
                    <a:pt x="836" y="912"/>
                  </a:cubicBezTo>
                  <a:cubicBezTo>
                    <a:pt x="839" y="907"/>
                    <a:pt x="838" y="904"/>
                    <a:pt x="840" y="899"/>
                  </a:cubicBezTo>
                  <a:cubicBezTo>
                    <a:pt x="841" y="892"/>
                    <a:pt x="844" y="894"/>
                    <a:pt x="849" y="893"/>
                  </a:cubicBezTo>
                  <a:cubicBezTo>
                    <a:pt x="852" y="891"/>
                    <a:pt x="855" y="888"/>
                    <a:pt x="858" y="885"/>
                  </a:cubicBezTo>
                  <a:cubicBezTo>
                    <a:pt x="860" y="881"/>
                    <a:pt x="861" y="875"/>
                    <a:pt x="866" y="874"/>
                  </a:cubicBezTo>
                  <a:cubicBezTo>
                    <a:pt x="870" y="873"/>
                    <a:pt x="873" y="878"/>
                    <a:pt x="873" y="882"/>
                  </a:cubicBezTo>
                  <a:cubicBezTo>
                    <a:pt x="873" y="886"/>
                    <a:pt x="865" y="891"/>
                    <a:pt x="862" y="894"/>
                  </a:cubicBezTo>
                  <a:cubicBezTo>
                    <a:pt x="857" y="900"/>
                    <a:pt x="852" y="905"/>
                    <a:pt x="846" y="910"/>
                  </a:cubicBezTo>
                  <a:cubicBezTo>
                    <a:pt x="843" y="913"/>
                    <a:pt x="828" y="935"/>
                    <a:pt x="836" y="939"/>
                  </a:cubicBezTo>
                  <a:cubicBezTo>
                    <a:pt x="845" y="943"/>
                    <a:pt x="855" y="914"/>
                    <a:pt x="860" y="909"/>
                  </a:cubicBezTo>
                  <a:cubicBezTo>
                    <a:pt x="865" y="904"/>
                    <a:pt x="872" y="901"/>
                    <a:pt x="876" y="896"/>
                  </a:cubicBezTo>
                  <a:cubicBezTo>
                    <a:pt x="877" y="894"/>
                    <a:pt x="883" y="888"/>
                    <a:pt x="883" y="886"/>
                  </a:cubicBezTo>
                  <a:cubicBezTo>
                    <a:pt x="882" y="882"/>
                    <a:pt x="876" y="883"/>
                    <a:pt x="874" y="884"/>
                  </a:cubicBezTo>
                  <a:cubicBezTo>
                    <a:pt x="873" y="884"/>
                    <a:pt x="875" y="881"/>
                    <a:pt x="875" y="881"/>
                  </a:cubicBezTo>
                  <a:cubicBezTo>
                    <a:pt x="877" y="879"/>
                    <a:pt x="879" y="879"/>
                    <a:pt x="880" y="879"/>
                  </a:cubicBezTo>
                  <a:cubicBezTo>
                    <a:pt x="884" y="877"/>
                    <a:pt x="889" y="877"/>
                    <a:pt x="888" y="871"/>
                  </a:cubicBezTo>
                  <a:cubicBezTo>
                    <a:pt x="887" y="867"/>
                    <a:pt x="880" y="864"/>
                    <a:pt x="878" y="861"/>
                  </a:cubicBezTo>
                  <a:cubicBezTo>
                    <a:pt x="875" y="858"/>
                    <a:pt x="871" y="852"/>
                    <a:pt x="873" y="847"/>
                  </a:cubicBezTo>
                  <a:cubicBezTo>
                    <a:pt x="875" y="835"/>
                    <a:pt x="887" y="851"/>
                    <a:pt x="891" y="852"/>
                  </a:cubicBezTo>
                  <a:cubicBezTo>
                    <a:pt x="892" y="848"/>
                    <a:pt x="891" y="845"/>
                    <a:pt x="893" y="842"/>
                  </a:cubicBezTo>
                  <a:cubicBezTo>
                    <a:pt x="899" y="841"/>
                    <a:pt x="897" y="848"/>
                    <a:pt x="900" y="849"/>
                  </a:cubicBezTo>
                  <a:cubicBezTo>
                    <a:pt x="903" y="850"/>
                    <a:pt x="907" y="841"/>
                    <a:pt x="910" y="841"/>
                  </a:cubicBezTo>
                  <a:cubicBezTo>
                    <a:pt x="911" y="849"/>
                    <a:pt x="904" y="854"/>
                    <a:pt x="904" y="862"/>
                  </a:cubicBezTo>
                  <a:cubicBezTo>
                    <a:pt x="908" y="863"/>
                    <a:pt x="911" y="858"/>
                    <a:pt x="915" y="856"/>
                  </a:cubicBezTo>
                  <a:cubicBezTo>
                    <a:pt x="918" y="853"/>
                    <a:pt x="922" y="852"/>
                    <a:pt x="925" y="850"/>
                  </a:cubicBezTo>
                  <a:cubicBezTo>
                    <a:pt x="929" y="848"/>
                    <a:pt x="933" y="846"/>
                    <a:pt x="938" y="847"/>
                  </a:cubicBezTo>
                  <a:cubicBezTo>
                    <a:pt x="941" y="848"/>
                    <a:pt x="944" y="852"/>
                    <a:pt x="943" y="855"/>
                  </a:cubicBezTo>
                  <a:cubicBezTo>
                    <a:pt x="949" y="853"/>
                    <a:pt x="956" y="846"/>
                    <a:pt x="962" y="840"/>
                  </a:cubicBezTo>
                  <a:cubicBezTo>
                    <a:pt x="970" y="833"/>
                    <a:pt x="973" y="833"/>
                    <a:pt x="984" y="836"/>
                  </a:cubicBezTo>
                  <a:cubicBezTo>
                    <a:pt x="992" y="837"/>
                    <a:pt x="1002" y="831"/>
                    <a:pt x="1007" y="825"/>
                  </a:cubicBezTo>
                  <a:cubicBezTo>
                    <a:pt x="1012" y="818"/>
                    <a:pt x="1016" y="810"/>
                    <a:pt x="1025" y="809"/>
                  </a:cubicBezTo>
                  <a:cubicBezTo>
                    <a:pt x="1027" y="812"/>
                    <a:pt x="1032" y="811"/>
                    <a:pt x="1036" y="810"/>
                  </a:cubicBezTo>
                  <a:cubicBezTo>
                    <a:pt x="1041" y="810"/>
                    <a:pt x="1045" y="807"/>
                    <a:pt x="1049" y="801"/>
                  </a:cubicBezTo>
                  <a:cubicBezTo>
                    <a:pt x="1058" y="788"/>
                    <a:pt x="1038" y="794"/>
                    <a:pt x="1033" y="797"/>
                  </a:cubicBezTo>
                  <a:cubicBezTo>
                    <a:pt x="1028" y="792"/>
                    <a:pt x="1031" y="783"/>
                    <a:pt x="1030" y="777"/>
                  </a:cubicBezTo>
                  <a:cubicBezTo>
                    <a:pt x="1028" y="771"/>
                    <a:pt x="1027" y="765"/>
                    <a:pt x="1025" y="760"/>
                  </a:cubicBezTo>
                  <a:cubicBezTo>
                    <a:pt x="1024" y="756"/>
                    <a:pt x="1021" y="754"/>
                    <a:pt x="1024" y="750"/>
                  </a:cubicBezTo>
                  <a:cubicBezTo>
                    <a:pt x="1027" y="747"/>
                    <a:pt x="1033" y="748"/>
                    <a:pt x="1036" y="747"/>
                  </a:cubicBezTo>
                  <a:cubicBezTo>
                    <a:pt x="1043" y="746"/>
                    <a:pt x="1049" y="741"/>
                    <a:pt x="1054" y="737"/>
                  </a:cubicBezTo>
                  <a:cubicBezTo>
                    <a:pt x="1058" y="741"/>
                    <a:pt x="1057" y="750"/>
                    <a:pt x="1057" y="756"/>
                  </a:cubicBezTo>
                  <a:cubicBezTo>
                    <a:pt x="1056" y="762"/>
                    <a:pt x="1054" y="765"/>
                    <a:pt x="1062" y="766"/>
                  </a:cubicBezTo>
                  <a:cubicBezTo>
                    <a:pt x="1064" y="766"/>
                    <a:pt x="1066" y="764"/>
                    <a:pt x="1067" y="768"/>
                  </a:cubicBezTo>
                  <a:cubicBezTo>
                    <a:pt x="1067" y="771"/>
                    <a:pt x="1064" y="773"/>
                    <a:pt x="1061" y="774"/>
                  </a:cubicBezTo>
                  <a:cubicBezTo>
                    <a:pt x="1059" y="775"/>
                    <a:pt x="1048" y="777"/>
                    <a:pt x="1049" y="781"/>
                  </a:cubicBezTo>
                  <a:cubicBezTo>
                    <a:pt x="1050" y="783"/>
                    <a:pt x="1058" y="783"/>
                    <a:pt x="1059" y="783"/>
                  </a:cubicBezTo>
                  <a:cubicBezTo>
                    <a:pt x="1065" y="782"/>
                    <a:pt x="1070" y="779"/>
                    <a:pt x="1075" y="776"/>
                  </a:cubicBezTo>
                  <a:cubicBezTo>
                    <a:pt x="1083" y="771"/>
                    <a:pt x="1086" y="763"/>
                    <a:pt x="1095" y="759"/>
                  </a:cubicBezTo>
                  <a:cubicBezTo>
                    <a:pt x="1104" y="755"/>
                    <a:pt x="1114" y="756"/>
                    <a:pt x="1123" y="756"/>
                  </a:cubicBezTo>
                  <a:cubicBezTo>
                    <a:pt x="1127" y="755"/>
                    <a:pt x="1129" y="753"/>
                    <a:pt x="1132" y="751"/>
                  </a:cubicBezTo>
                  <a:cubicBezTo>
                    <a:pt x="1131" y="745"/>
                    <a:pt x="1131" y="738"/>
                    <a:pt x="1135" y="732"/>
                  </a:cubicBezTo>
                  <a:cubicBezTo>
                    <a:pt x="1137" y="729"/>
                    <a:pt x="1142" y="726"/>
                    <a:pt x="1143" y="722"/>
                  </a:cubicBezTo>
                  <a:cubicBezTo>
                    <a:pt x="1144" y="720"/>
                    <a:pt x="1142" y="716"/>
                    <a:pt x="1143" y="714"/>
                  </a:cubicBezTo>
                  <a:cubicBezTo>
                    <a:pt x="1143" y="712"/>
                    <a:pt x="1145" y="710"/>
                    <a:pt x="1146" y="708"/>
                  </a:cubicBezTo>
                  <a:cubicBezTo>
                    <a:pt x="1150" y="697"/>
                    <a:pt x="1149" y="689"/>
                    <a:pt x="1148" y="678"/>
                  </a:cubicBezTo>
                  <a:cubicBezTo>
                    <a:pt x="1146" y="667"/>
                    <a:pt x="1143" y="658"/>
                    <a:pt x="1147" y="647"/>
                  </a:cubicBezTo>
                  <a:close/>
                </a:path>
              </a:pathLst>
            </a:custGeom>
            <a:solidFill>
              <a:schemeClr val="bg1"/>
            </a:solidFill>
            <a:ln w="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356" name="Rounded Rectangle 355"/>
          <p:cNvSpPr/>
          <p:nvPr/>
        </p:nvSpPr>
        <p:spPr>
          <a:xfrm>
            <a:off x="8382303" y="1979699"/>
            <a:ext cx="357347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8472701" y="2224641"/>
            <a:ext cx="673618" cy="673618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sp>
        <p:nvSpPr>
          <p:cNvPr id="358" name="Rounded Rectangle 357"/>
          <p:cNvSpPr/>
          <p:nvPr/>
        </p:nvSpPr>
        <p:spPr>
          <a:xfrm>
            <a:off x="8722419" y="515848"/>
            <a:ext cx="3108827" cy="116350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rIns="180000" rtlCol="0" anchor="ctr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Subtitle Text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 is simply dummy text of the printing and typesetting industry. </a:t>
            </a: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8812817" y="760790"/>
            <a:ext cx="673618" cy="673618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dirty="0"/>
          </a:p>
        </p:txBody>
      </p:sp>
      <p:grpSp>
        <p:nvGrpSpPr>
          <p:cNvPr id="360" name="Group 359"/>
          <p:cNvGrpSpPr/>
          <p:nvPr/>
        </p:nvGrpSpPr>
        <p:grpSpPr>
          <a:xfrm>
            <a:off x="8930373" y="859517"/>
            <a:ext cx="470266" cy="473138"/>
            <a:chOff x="4462736" y="2650828"/>
            <a:chExt cx="218527" cy="219859"/>
          </a:xfrm>
          <a:solidFill>
            <a:srgbClr val="FFFFFF"/>
          </a:solidFill>
        </p:grpSpPr>
        <p:sp>
          <p:nvSpPr>
            <p:cNvPr id="361" name="Oval 154"/>
            <p:cNvSpPr>
              <a:spLocks noChangeArrowheads="1"/>
            </p:cNvSpPr>
            <p:nvPr/>
          </p:nvSpPr>
          <p:spPr bwMode="auto">
            <a:xfrm>
              <a:off x="4602648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155"/>
            <p:cNvSpPr>
              <a:spLocks noChangeArrowheads="1"/>
            </p:cNvSpPr>
            <p:nvPr/>
          </p:nvSpPr>
          <p:spPr bwMode="auto">
            <a:xfrm>
              <a:off x="4524031" y="2721450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56"/>
            <p:cNvSpPr>
              <a:spLocks/>
            </p:cNvSpPr>
            <p:nvPr/>
          </p:nvSpPr>
          <p:spPr bwMode="auto">
            <a:xfrm>
              <a:off x="4524031" y="2786741"/>
              <a:ext cx="95939" cy="39974"/>
            </a:xfrm>
            <a:custGeom>
              <a:avLst/>
              <a:gdLst>
                <a:gd name="T0" fmla="*/ 22 w 44"/>
                <a:gd name="T1" fmla="*/ 4 h 18"/>
                <a:gd name="T2" fmla="*/ 14 w 44"/>
                <a:gd name="T3" fmla="*/ 0 h 18"/>
                <a:gd name="T4" fmla="*/ 0 w 44"/>
                <a:gd name="T5" fmla="*/ 6 h 18"/>
                <a:gd name="T6" fmla="*/ 22 w 44"/>
                <a:gd name="T7" fmla="*/ 18 h 18"/>
                <a:gd name="T8" fmla="*/ 44 w 44"/>
                <a:gd name="T9" fmla="*/ 6 h 18"/>
                <a:gd name="T10" fmla="*/ 30 w 44"/>
                <a:gd name="T11" fmla="*/ 0 h 18"/>
                <a:gd name="T12" fmla="*/ 22 w 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">
                  <a:moveTo>
                    <a:pt x="22" y="4"/>
                  </a:moveTo>
                  <a:cubicBezTo>
                    <a:pt x="18" y="2"/>
                    <a:pt x="18" y="0"/>
                    <a:pt x="14" y="0"/>
                  </a:cubicBezTo>
                  <a:cubicBezTo>
                    <a:pt x="10" y="0"/>
                    <a:pt x="6" y="6"/>
                    <a:pt x="0" y="6"/>
                  </a:cubicBezTo>
                  <a:cubicBezTo>
                    <a:pt x="4" y="6"/>
                    <a:pt x="10" y="18"/>
                    <a:pt x="22" y="18"/>
                  </a:cubicBezTo>
                  <a:cubicBezTo>
                    <a:pt x="34" y="18"/>
                    <a:pt x="40" y="6"/>
                    <a:pt x="44" y="6"/>
                  </a:cubicBezTo>
                  <a:cubicBezTo>
                    <a:pt x="38" y="6"/>
                    <a:pt x="34" y="0"/>
                    <a:pt x="30" y="0"/>
                  </a:cubicBezTo>
                  <a:cubicBezTo>
                    <a:pt x="26" y="0"/>
                    <a:pt x="26" y="2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57"/>
            <p:cNvSpPr>
              <a:spLocks noEditPoints="1"/>
            </p:cNvSpPr>
            <p:nvPr/>
          </p:nvSpPr>
          <p:spPr bwMode="auto">
            <a:xfrm>
              <a:off x="4462736" y="2650828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8561541" y="2335072"/>
            <a:ext cx="470266" cy="473138"/>
            <a:chOff x="5528723" y="3185154"/>
            <a:chExt cx="218527" cy="219859"/>
          </a:xfrm>
          <a:solidFill>
            <a:srgbClr val="FFFFFF"/>
          </a:solidFill>
        </p:grpSpPr>
        <p:sp>
          <p:nvSpPr>
            <p:cNvPr id="366" name="Oval 228"/>
            <p:cNvSpPr>
              <a:spLocks noChangeArrowheads="1"/>
            </p:cNvSpPr>
            <p:nvPr/>
          </p:nvSpPr>
          <p:spPr bwMode="auto">
            <a:xfrm>
              <a:off x="5590017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229"/>
            <p:cNvSpPr>
              <a:spLocks noChangeArrowheads="1"/>
            </p:cNvSpPr>
            <p:nvPr/>
          </p:nvSpPr>
          <p:spPr bwMode="auto">
            <a:xfrm>
              <a:off x="5668634" y="3255775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30"/>
            <p:cNvSpPr>
              <a:spLocks/>
            </p:cNvSpPr>
            <p:nvPr/>
          </p:nvSpPr>
          <p:spPr bwMode="auto">
            <a:xfrm>
              <a:off x="5563367" y="3297082"/>
              <a:ext cx="149238" cy="54631"/>
            </a:xfrm>
            <a:custGeom>
              <a:avLst/>
              <a:gdLst>
                <a:gd name="T0" fmla="*/ 53 w 68"/>
                <a:gd name="T1" fmla="*/ 14 h 25"/>
                <a:gd name="T2" fmla="*/ 44 w 68"/>
                <a:gd name="T3" fmla="*/ 3 h 25"/>
                <a:gd name="T4" fmla="*/ 36 w 68"/>
                <a:gd name="T5" fmla="*/ 3 h 25"/>
                <a:gd name="T6" fmla="*/ 34 w 68"/>
                <a:gd name="T7" fmla="*/ 4 h 25"/>
                <a:gd name="T8" fmla="*/ 32 w 68"/>
                <a:gd name="T9" fmla="*/ 3 h 25"/>
                <a:gd name="T10" fmla="*/ 24 w 68"/>
                <a:gd name="T11" fmla="*/ 3 h 25"/>
                <a:gd name="T12" fmla="*/ 15 w 68"/>
                <a:gd name="T13" fmla="*/ 14 h 25"/>
                <a:gd name="T14" fmla="*/ 0 w 68"/>
                <a:gd name="T15" fmla="*/ 11 h 25"/>
                <a:gd name="T16" fmla="*/ 21 w 68"/>
                <a:gd name="T17" fmla="*/ 24 h 25"/>
                <a:gd name="T18" fmla="*/ 34 w 68"/>
                <a:gd name="T19" fmla="*/ 16 h 25"/>
                <a:gd name="T20" fmla="*/ 47 w 68"/>
                <a:gd name="T21" fmla="*/ 24 h 25"/>
                <a:gd name="T22" fmla="*/ 68 w 68"/>
                <a:gd name="T23" fmla="*/ 11 h 25"/>
                <a:gd name="T24" fmla="*/ 53 w 68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25">
                  <a:moveTo>
                    <a:pt x="53" y="14"/>
                  </a:moveTo>
                  <a:cubicBezTo>
                    <a:pt x="47" y="12"/>
                    <a:pt x="48" y="6"/>
                    <a:pt x="44" y="3"/>
                  </a:cubicBezTo>
                  <a:cubicBezTo>
                    <a:pt x="42" y="1"/>
                    <a:pt x="38" y="0"/>
                    <a:pt x="36" y="3"/>
                  </a:cubicBezTo>
                  <a:cubicBezTo>
                    <a:pt x="35" y="3"/>
                    <a:pt x="34" y="3"/>
                    <a:pt x="34" y="4"/>
                  </a:cubicBezTo>
                  <a:cubicBezTo>
                    <a:pt x="34" y="3"/>
                    <a:pt x="33" y="3"/>
                    <a:pt x="32" y="3"/>
                  </a:cubicBezTo>
                  <a:cubicBezTo>
                    <a:pt x="30" y="0"/>
                    <a:pt x="26" y="1"/>
                    <a:pt x="24" y="3"/>
                  </a:cubicBezTo>
                  <a:cubicBezTo>
                    <a:pt x="20" y="6"/>
                    <a:pt x="21" y="12"/>
                    <a:pt x="15" y="14"/>
                  </a:cubicBezTo>
                  <a:cubicBezTo>
                    <a:pt x="11" y="16"/>
                    <a:pt x="4" y="16"/>
                    <a:pt x="0" y="11"/>
                  </a:cubicBezTo>
                  <a:cubicBezTo>
                    <a:pt x="0" y="15"/>
                    <a:pt x="10" y="25"/>
                    <a:pt x="21" y="24"/>
                  </a:cubicBezTo>
                  <a:cubicBezTo>
                    <a:pt x="29" y="24"/>
                    <a:pt x="32" y="19"/>
                    <a:pt x="34" y="16"/>
                  </a:cubicBezTo>
                  <a:cubicBezTo>
                    <a:pt x="36" y="19"/>
                    <a:pt x="39" y="24"/>
                    <a:pt x="47" y="24"/>
                  </a:cubicBezTo>
                  <a:cubicBezTo>
                    <a:pt x="58" y="25"/>
                    <a:pt x="68" y="15"/>
                    <a:pt x="68" y="11"/>
                  </a:cubicBezTo>
                  <a:cubicBezTo>
                    <a:pt x="64" y="16"/>
                    <a:pt x="57" y="16"/>
                    <a:pt x="5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231"/>
            <p:cNvSpPr>
              <a:spLocks noEditPoints="1"/>
            </p:cNvSpPr>
            <p:nvPr/>
          </p:nvSpPr>
          <p:spPr bwMode="auto">
            <a:xfrm>
              <a:off x="5528723" y="3185154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96 h 100"/>
                <a:gd name="T12" fmla="*/ 4 w 100"/>
                <a:gd name="T13" fmla="*/ 50 h 100"/>
                <a:gd name="T14" fmla="*/ 50 w 100"/>
                <a:gd name="T15" fmla="*/ 4 h 100"/>
                <a:gd name="T16" fmla="*/ 96 w 100"/>
                <a:gd name="T17" fmla="*/ 50 h 100"/>
                <a:gd name="T18" fmla="*/ 50 w 100"/>
                <a:gd name="T19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8"/>
                    <a:pt x="22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25"/>
                    <a:pt x="25" y="4"/>
                    <a:pt x="50" y="4"/>
                  </a:cubicBezTo>
                  <a:cubicBezTo>
                    <a:pt x="75" y="4"/>
                    <a:pt x="96" y="25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0" name="Rounded Rectangle 369"/>
          <p:cNvSpPr/>
          <p:nvPr/>
        </p:nvSpPr>
        <p:spPr>
          <a:xfrm>
            <a:off x="5069778" y="3449650"/>
            <a:ext cx="6768998" cy="3055118"/>
          </a:xfrm>
          <a:prstGeom prst="roundRect">
            <a:avLst>
              <a:gd name="adj" fmla="val 765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/>
          <p:cNvGrpSpPr/>
          <p:nvPr/>
        </p:nvGrpSpPr>
        <p:grpSpPr>
          <a:xfrm>
            <a:off x="5336309" y="3670165"/>
            <a:ext cx="218527" cy="219859"/>
            <a:chOff x="2330764" y="1579511"/>
            <a:chExt cx="218527" cy="219859"/>
          </a:xfrm>
          <a:solidFill>
            <a:srgbClr val="FFFFFF"/>
          </a:solidFill>
        </p:grpSpPr>
        <p:sp>
          <p:nvSpPr>
            <p:cNvPr id="372" name="Freeform 17"/>
            <p:cNvSpPr>
              <a:spLocks noEditPoints="1"/>
            </p:cNvSpPr>
            <p:nvPr/>
          </p:nvSpPr>
          <p:spPr bwMode="auto">
            <a:xfrm>
              <a:off x="2330764" y="1579511"/>
              <a:ext cx="218527" cy="219859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4 h 100"/>
                <a:gd name="T12" fmla="*/ 89 w 100"/>
                <a:gd name="T13" fmla="*/ 25 h 100"/>
                <a:gd name="T14" fmla="*/ 79 w 100"/>
                <a:gd name="T15" fmla="*/ 31 h 100"/>
                <a:gd name="T16" fmla="*/ 68 w 100"/>
                <a:gd name="T17" fmla="*/ 24 h 100"/>
                <a:gd name="T18" fmla="*/ 57 w 100"/>
                <a:gd name="T19" fmla="*/ 33 h 100"/>
                <a:gd name="T20" fmla="*/ 43 w 100"/>
                <a:gd name="T21" fmla="*/ 33 h 100"/>
                <a:gd name="T22" fmla="*/ 32 w 100"/>
                <a:gd name="T23" fmla="*/ 24 h 100"/>
                <a:gd name="T24" fmla="*/ 21 w 100"/>
                <a:gd name="T25" fmla="*/ 31 h 100"/>
                <a:gd name="T26" fmla="*/ 11 w 100"/>
                <a:gd name="T27" fmla="*/ 25 h 100"/>
                <a:gd name="T28" fmla="*/ 50 w 100"/>
                <a:gd name="T29" fmla="*/ 4 h 100"/>
                <a:gd name="T30" fmla="*/ 76 w 100"/>
                <a:gd name="T31" fmla="*/ 36 h 100"/>
                <a:gd name="T32" fmla="*/ 68 w 100"/>
                <a:gd name="T33" fmla="*/ 44 h 100"/>
                <a:gd name="T34" fmla="*/ 60 w 100"/>
                <a:gd name="T35" fmla="*/ 36 h 100"/>
                <a:gd name="T36" fmla="*/ 68 w 100"/>
                <a:gd name="T37" fmla="*/ 28 h 100"/>
                <a:gd name="T38" fmla="*/ 76 w 100"/>
                <a:gd name="T39" fmla="*/ 36 h 100"/>
                <a:gd name="T40" fmla="*/ 40 w 100"/>
                <a:gd name="T41" fmla="*/ 36 h 100"/>
                <a:gd name="T42" fmla="*/ 32 w 100"/>
                <a:gd name="T43" fmla="*/ 44 h 100"/>
                <a:gd name="T44" fmla="*/ 24 w 100"/>
                <a:gd name="T45" fmla="*/ 36 h 100"/>
                <a:gd name="T46" fmla="*/ 32 w 100"/>
                <a:gd name="T47" fmla="*/ 28 h 100"/>
                <a:gd name="T48" fmla="*/ 40 w 100"/>
                <a:gd name="T49" fmla="*/ 36 h 100"/>
                <a:gd name="T50" fmla="*/ 50 w 100"/>
                <a:gd name="T51" fmla="*/ 96 h 100"/>
                <a:gd name="T52" fmla="*/ 4 w 100"/>
                <a:gd name="T53" fmla="*/ 50 h 100"/>
                <a:gd name="T54" fmla="*/ 9 w 100"/>
                <a:gd name="T55" fmla="*/ 28 h 100"/>
                <a:gd name="T56" fmla="*/ 20 w 100"/>
                <a:gd name="T57" fmla="*/ 35 h 100"/>
                <a:gd name="T58" fmla="*/ 20 w 100"/>
                <a:gd name="T59" fmla="*/ 36 h 100"/>
                <a:gd name="T60" fmla="*/ 32 w 100"/>
                <a:gd name="T61" fmla="*/ 48 h 100"/>
                <a:gd name="T62" fmla="*/ 44 w 100"/>
                <a:gd name="T63" fmla="*/ 37 h 100"/>
                <a:gd name="T64" fmla="*/ 56 w 100"/>
                <a:gd name="T65" fmla="*/ 37 h 100"/>
                <a:gd name="T66" fmla="*/ 68 w 100"/>
                <a:gd name="T67" fmla="*/ 48 h 100"/>
                <a:gd name="T68" fmla="*/ 80 w 100"/>
                <a:gd name="T69" fmla="*/ 36 h 100"/>
                <a:gd name="T70" fmla="*/ 80 w 100"/>
                <a:gd name="T71" fmla="*/ 35 h 100"/>
                <a:gd name="T72" fmla="*/ 91 w 100"/>
                <a:gd name="T73" fmla="*/ 28 h 100"/>
                <a:gd name="T74" fmla="*/ 96 w 100"/>
                <a:gd name="T75" fmla="*/ 50 h 100"/>
                <a:gd name="T76" fmla="*/ 50 w 100"/>
                <a:gd name="T77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2" y="0"/>
                    <a:pt x="0" y="22"/>
                    <a:pt x="0" y="50"/>
                  </a:cubicBezTo>
                  <a:cubicBezTo>
                    <a:pt x="0" y="77"/>
                    <a:pt x="22" y="100"/>
                    <a:pt x="50" y="100"/>
                  </a:cubicBezTo>
                  <a:cubicBezTo>
                    <a:pt x="78" y="100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4"/>
                  </a:moveTo>
                  <a:cubicBezTo>
                    <a:pt x="66" y="4"/>
                    <a:pt x="80" y="12"/>
                    <a:pt x="89" y="2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7" y="27"/>
                    <a:pt x="73" y="24"/>
                    <a:pt x="68" y="24"/>
                  </a:cubicBezTo>
                  <a:cubicBezTo>
                    <a:pt x="63" y="24"/>
                    <a:pt x="58" y="29"/>
                    <a:pt x="5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2" y="29"/>
                    <a:pt x="37" y="24"/>
                    <a:pt x="32" y="24"/>
                  </a:cubicBezTo>
                  <a:cubicBezTo>
                    <a:pt x="27" y="24"/>
                    <a:pt x="23" y="27"/>
                    <a:pt x="21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20" y="12"/>
                    <a:pt x="34" y="4"/>
                    <a:pt x="50" y="4"/>
                  </a:cubicBezTo>
                  <a:close/>
                  <a:moveTo>
                    <a:pt x="76" y="36"/>
                  </a:moveTo>
                  <a:cubicBezTo>
                    <a:pt x="76" y="40"/>
                    <a:pt x="72" y="44"/>
                    <a:pt x="68" y="44"/>
                  </a:cubicBezTo>
                  <a:cubicBezTo>
                    <a:pt x="64" y="44"/>
                    <a:pt x="60" y="40"/>
                    <a:pt x="60" y="36"/>
                  </a:cubicBezTo>
                  <a:cubicBezTo>
                    <a:pt x="60" y="31"/>
                    <a:pt x="64" y="28"/>
                    <a:pt x="68" y="28"/>
                  </a:cubicBezTo>
                  <a:cubicBezTo>
                    <a:pt x="72" y="28"/>
                    <a:pt x="76" y="31"/>
                    <a:pt x="76" y="36"/>
                  </a:cubicBezTo>
                  <a:close/>
                  <a:moveTo>
                    <a:pt x="40" y="36"/>
                  </a:moveTo>
                  <a:cubicBezTo>
                    <a:pt x="40" y="40"/>
                    <a:pt x="36" y="44"/>
                    <a:pt x="32" y="44"/>
                  </a:cubicBezTo>
                  <a:cubicBezTo>
                    <a:pt x="28" y="44"/>
                    <a:pt x="24" y="40"/>
                    <a:pt x="24" y="36"/>
                  </a:cubicBezTo>
                  <a:cubicBezTo>
                    <a:pt x="24" y="31"/>
                    <a:pt x="28" y="28"/>
                    <a:pt x="32" y="28"/>
                  </a:cubicBezTo>
                  <a:cubicBezTo>
                    <a:pt x="36" y="28"/>
                    <a:pt x="40" y="31"/>
                    <a:pt x="40" y="36"/>
                  </a:cubicBezTo>
                  <a:close/>
                  <a:moveTo>
                    <a:pt x="50" y="96"/>
                  </a:moveTo>
                  <a:cubicBezTo>
                    <a:pt x="25" y="96"/>
                    <a:pt x="4" y="75"/>
                    <a:pt x="4" y="50"/>
                  </a:cubicBezTo>
                  <a:cubicBezTo>
                    <a:pt x="4" y="42"/>
                    <a:pt x="6" y="35"/>
                    <a:pt x="9" y="2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6"/>
                  </a:cubicBezTo>
                  <a:cubicBezTo>
                    <a:pt x="20" y="42"/>
                    <a:pt x="25" y="48"/>
                    <a:pt x="32" y="48"/>
                  </a:cubicBezTo>
                  <a:cubicBezTo>
                    <a:pt x="39" y="48"/>
                    <a:pt x="44" y="41"/>
                    <a:pt x="4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1"/>
                    <a:pt x="61" y="48"/>
                    <a:pt x="68" y="48"/>
                  </a:cubicBezTo>
                  <a:cubicBezTo>
                    <a:pt x="75" y="48"/>
                    <a:pt x="80" y="43"/>
                    <a:pt x="80" y="36"/>
                  </a:cubicBezTo>
                  <a:cubicBezTo>
                    <a:pt x="80" y="36"/>
                    <a:pt x="80" y="35"/>
                    <a:pt x="80" y="35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4" y="35"/>
                    <a:pt x="96" y="42"/>
                    <a:pt x="96" y="50"/>
                  </a:cubicBezTo>
                  <a:cubicBezTo>
                    <a:pt x="96" y="75"/>
                    <a:pt x="75" y="96"/>
                    <a:pt x="5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18"/>
            <p:cNvSpPr>
              <a:spLocks noChangeArrowheads="1"/>
            </p:cNvSpPr>
            <p:nvPr/>
          </p:nvSpPr>
          <p:spPr bwMode="auto">
            <a:xfrm>
              <a:off x="2392058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19"/>
            <p:cNvSpPr>
              <a:spLocks noChangeArrowheads="1"/>
            </p:cNvSpPr>
            <p:nvPr/>
          </p:nvSpPr>
          <p:spPr bwMode="auto">
            <a:xfrm>
              <a:off x="2470675" y="1650133"/>
              <a:ext cx="17323" cy="17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20"/>
            <p:cNvSpPr>
              <a:spLocks noEditPoints="1"/>
            </p:cNvSpPr>
            <p:nvPr/>
          </p:nvSpPr>
          <p:spPr bwMode="auto">
            <a:xfrm>
              <a:off x="2417376" y="1711427"/>
              <a:ext cx="43972" cy="43972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13" y="4"/>
                    <a:pt x="16" y="6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5672795" y="4183340"/>
            <a:ext cx="269069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 893k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672796" y="4667935"/>
            <a:ext cx="269069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5672796" y="3656983"/>
            <a:ext cx="221649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 smtClean="0">
                <a:solidFill>
                  <a:srgbClr val="FFFFFF"/>
                </a:solidFill>
              </a:rPr>
              <a:t>+6% higher than last month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79" name="Oval 378"/>
          <p:cNvSpPr/>
          <p:nvPr/>
        </p:nvSpPr>
        <p:spPr>
          <a:xfrm>
            <a:off x="8853728" y="5462594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0" name="Chart 379"/>
          <p:cNvGraphicFramePr/>
          <p:nvPr>
            <p:extLst>
              <p:ext uri="{D42A27DB-BD31-4B8C-83A1-F6EECF244321}">
                <p14:modId xmlns:p14="http://schemas.microsoft.com/office/powerpoint/2010/main" val="3383231938"/>
              </p:ext>
            </p:extLst>
          </p:nvPr>
        </p:nvGraphicFramePr>
        <p:xfrm>
          <a:off x="8656703" y="3758109"/>
          <a:ext cx="2933317" cy="162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1" name="Freeform 260"/>
          <p:cNvSpPr>
            <a:spLocks noEditPoints="1"/>
          </p:cNvSpPr>
          <p:nvPr/>
        </p:nvSpPr>
        <p:spPr bwMode="auto">
          <a:xfrm>
            <a:off x="9071699" y="5742732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TextBox 381"/>
          <p:cNvSpPr txBox="1"/>
          <p:nvPr/>
        </p:nvSpPr>
        <p:spPr>
          <a:xfrm>
            <a:off x="9777090" y="5531317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9777090" y="5934593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84" name="Freeform 116"/>
          <p:cNvSpPr>
            <a:spLocks noEditPoints="1"/>
          </p:cNvSpPr>
          <p:nvPr/>
        </p:nvSpPr>
        <p:spPr bwMode="auto">
          <a:xfrm>
            <a:off x="5336309" y="4827839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116"/>
          <p:cNvSpPr>
            <a:spLocks noEditPoints="1"/>
          </p:cNvSpPr>
          <p:nvPr/>
        </p:nvSpPr>
        <p:spPr bwMode="auto">
          <a:xfrm>
            <a:off x="5336309" y="4556297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116"/>
          <p:cNvSpPr>
            <a:spLocks noEditPoints="1"/>
          </p:cNvSpPr>
          <p:nvPr/>
        </p:nvSpPr>
        <p:spPr bwMode="auto">
          <a:xfrm>
            <a:off x="5336309" y="428475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116"/>
          <p:cNvSpPr>
            <a:spLocks noEditPoints="1"/>
          </p:cNvSpPr>
          <p:nvPr/>
        </p:nvSpPr>
        <p:spPr bwMode="auto">
          <a:xfrm>
            <a:off x="5336309" y="5099381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116"/>
          <p:cNvSpPr>
            <a:spLocks noEditPoints="1"/>
          </p:cNvSpPr>
          <p:nvPr/>
        </p:nvSpPr>
        <p:spPr bwMode="auto">
          <a:xfrm>
            <a:off x="5336309" y="5370924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4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3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3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3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3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3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3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3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3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3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/>
                                            <p:tgtEl>
                                              <p:spTgt spid="3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0" dur="500"/>
                                            <p:tgtEl>
                                              <p:spTgt spid="3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3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3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500" fill="hold"/>
                                            <p:tgtEl>
                                              <p:spTgt spid="3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3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3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3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3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3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 animBg="1"/>
          <p:bldP spid="193" grpId="0" animBg="1"/>
          <p:bldP spid="194" grpId="0" animBg="1"/>
          <p:bldP spid="195" grpId="0" animBg="1"/>
          <p:bldP spid="196" grpId="0" animBg="1"/>
          <p:bldP spid="197" grpId="0" animBg="1"/>
          <p:bldP spid="198" grpId="0" animBg="1"/>
          <p:bldP spid="199" grpId="0" animBg="1"/>
          <p:bldP spid="200" grpId="0" animBg="1"/>
          <p:bldP spid="201" grpId="0" animBg="1"/>
          <p:bldP spid="202" grpId="0" animBg="1"/>
          <p:bldP spid="203" grpId="0" animBg="1"/>
          <p:bldP spid="204" grpId="0" animBg="1"/>
          <p:bldP spid="205" grpId="0" animBg="1"/>
          <p:bldP spid="206" grpId="0" animBg="1"/>
          <p:bldP spid="207" grpId="0" animBg="1"/>
          <p:bldP spid="208" grpId="0" animBg="1"/>
          <p:bldP spid="209" grpId="0" animBg="1"/>
          <p:bldP spid="210" grpId="0" animBg="1"/>
          <p:bldP spid="211" grpId="0" animBg="1"/>
          <p:bldP spid="212" grpId="0" animBg="1"/>
          <p:bldP spid="213" grpId="0"/>
          <p:bldP spid="214" grpId="0"/>
          <p:bldP spid="215" grpId="0"/>
          <p:bldGraphic spid="216" grpId="0">
            <p:bldAsOne/>
          </p:bldGraphic>
          <p:bldP spid="227" grpId="0"/>
          <p:bldP spid="356" grpId="0" animBg="1"/>
          <p:bldP spid="357" grpId="0" animBg="1"/>
          <p:bldP spid="358" grpId="0" animBg="1"/>
          <p:bldP spid="359" grpId="0" animBg="1"/>
          <p:bldP spid="370" grpId="0" animBg="1"/>
          <p:bldP spid="376" grpId="0"/>
          <p:bldP spid="377" grpId="0"/>
          <p:bldP spid="378" grpId="0"/>
          <p:bldP spid="379" grpId="0" animBg="1"/>
          <p:bldGraphic spid="380" grpId="0">
            <p:bldAsOne/>
          </p:bldGraphic>
          <p:bldP spid="381" grpId="0" animBg="1"/>
          <p:bldP spid="382" grpId="0"/>
          <p:bldP spid="383" grpId="0"/>
          <p:bldP spid="384" grpId="0" animBg="1"/>
          <p:bldP spid="385" grpId="0" animBg="1"/>
          <p:bldP spid="386" grpId="0" animBg="1"/>
          <p:bldP spid="387" grpId="0" animBg="1"/>
          <p:bldP spid="38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60"/>
          <p:cNvSpPr>
            <a:spLocks noEditPoints="1"/>
          </p:cNvSpPr>
          <p:nvPr/>
        </p:nvSpPr>
        <p:spPr bwMode="auto">
          <a:xfrm>
            <a:off x="6095305" y="3731226"/>
            <a:ext cx="1519488" cy="1106428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35502" y="5646063"/>
            <a:ext cx="754738" cy="75473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418010" y="353232"/>
            <a:ext cx="4072508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flipH="1">
            <a:off x="3348183" y="462107"/>
            <a:ext cx="1935440" cy="2190462"/>
          </a:xfrm>
          <a:custGeom>
            <a:avLst/>
            <a:gdLst>
              <a:gd name="T0" fmla="*/ 825 w 2281"/>
              <a:gd name="T1" fmla="*/ 2567 h 2581"/>
              <a:gd name="T2" fmla="*/ 664 w 2281"/>
              <a:gd name="T3" fmla="*/ 2192 h 2581"/>
              <a:gd name="T4" fmla="*/ 330 w 2281"/>
              <a:gd name="T5" fmla="*/ 2182 h 2581"/>
              <a:gd name="T6" fmla="*/ 290 w 2281"/>
              <a:gd name="T7" fmla="*/ 1989 h 2581"/>
              <a:gd name="T8" fmla="*/ 211 w 2281"/>
              <a:gd name="T9" fmla="*/ 1920 h 2581"/>
              <a:gd name="T10" fmla="*/ 267 w 2281"/>
              <a:gd name="T11" fmla="*/ 1861 h 2581"/>
              <a:gd name="T12" fmla="*/ 183 w 2281"/>
              <a:gd name="T13" fmla="*/ 1816 h 2581"/>
              <a:gd name="T14" fmla="*/ 156 w 2281"/>
              <a:gd name="T15" fmla="*/ 1734 h 2581"/>
              <a:gd name="T16" fmla="*/ 44 w 2281"/>
              <a:gd name="T17" fmla="*/ 1604 h 2581"/>
              <a:gd name="T18" fmla="*/ 107 w 2281"/>
              <a:gd name="T19" fmla="*/ 1517 h 2581"/>
              <a:gd name="T20" fmla="*/ 281 w 2281"/>
              <a:gd name="T21" fmla="*/ 1218 h 2581"/>
              <a:gd name="T22" fmla="*/ 576 w 2281"/>
              <a:gd name="T23" fmla="*/ 301 h 2581"/>
              <a:gd name="T24" fmla="*/ 2121 w 2281"/>
              <a:gd name="T25" fmla="*/ 778 h 2581"/>
              <a:gd name="T26" fmla="*/ 1750 w 2281"/>
              <a:gd name="T27" fmla="*/ 1940 h 2581"/>
              <a:gd name="T28" fmla="*/ 1791 w 2281"/>
              <a:gd name="T29" fmla="*/ 2581 h 2581"/>
              <a:gd name="T30" fmla="*/ 820 w 2281"/>
              <a:gd name="T31" fmla="*/ 2581 h 2581"/>
              <a:gd name="T32" fmla="*/ 825 w 2281"/>
              <a:gd name="T33" fmla="*/ 2567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1" h="2581">
                <a:moveTo>
                  <a:pt x="825" y="2567"/>
                </a:moveTo>
                <a:cubicBezTo>
                  <a:pt x="825" y="2567"/>
                  <a:pt x="914" y="2182"/>
                  <a:pt x="664" y="2192"/>
                </a:cubicBezTo>
                <a:cubicBezTo>
                  <a:pt x="414" y="2203"/>
                  <a:pt x="388" y="2237"/>
                  <a:pt x="330" y="2182"/>
                </a:cubicBezTo>
                <a:cubicBezTo>
                  <a:pt x="261" y="2118"/>
                  <a:pt x="330" y="2030"/>
                  <a:pt x="290" y="1989"/>
                </a:cubicBezTo>
                <a:cubicBezTo>
                  <a:pt x="290" y="1989"/>
                  <a:pt x="212" y="1962"/>
                  <a:pt x="211" y="1920"/>
                </a:cubicBezTo>
                <a:cubicBezTo>
                  <a:pt x="210" y="1877"/>
                  <a:pt x="267" y="1861"/>
                  <a:pt x="267" y="1861"/>
                </a:cubicBezTo>
                <a:cubicBezTo>
                  <a:pt x="267" y="1861"/>
                  <a:pt x="186" y="1862"/>
                  <a:pt x="183" y="1816"/>
                </a:cubicBezTo>
                <a:cubicBezTo>
                  <a:pt x="181" y="1770"/>
                  <a:pt x="226" y="1764"/>
                  <a:pt x="156" y="1734"/>
                </a:cubicBezTo>
                <a:cubicBezTo>
                  <a:pt x="86" y="1703"/>
                  <a:pt x="0" y="1680"/>
                  <a:pt x="44" y="1604"/>
                </a:cubicBezTo>
                <a:cubicBezTo>
                  <a:pt x="55" y="1584"/>
                  <a:pt x="79" y="1553"/>
                  <a:pt x="107" y="1517"/>
                </a:cubicBezTo>
                <a:cubicBezTo>
                  <a:pt x="183" y="1420"/>
                  <a:pt x="293" y="1285"/>
                  <a:pt x="281" y="1218"/>
                </a:cubicBezTo>
                <a:cubicBezTo>
                  <a:pt x="264" y="1127"/>
                  <a:pt x="56" y="601"/>
                  <a:pt x="576" y="301"/>
                </a:cubicBezTo>
                <a:cubicBezTo>
                  <a:pt x="1096" y="0"/>
                  <a:pt x="1961" y="130"/>
                  <a:pt x="2121" y="778"/>
                </a:cubicBezTo>
                <a:cubicBezTo>
                  <a:pt x="2281" y="1425"/>
                  <a:pt x="1802" y="1868"/>
                  <a:pt x="1750" y="1940"/>
                </a:cubicBezTo>
                <a:cubicBezTo>
                  <a:pt x="1709" y="1998"/>
                  <a:pt x="1566" y="2301"/>
                  <a:pt x="1791" y="2581"/>
                </a:cubicBezTo>
                <a:cubicBezTo>
                  <a:pt x="820" y="2581"/>
                  <a:pt x="820" y="2581"/>
                  <a:pt x="820" y="2581"/>
                </a:cubicBezTo>
                <a:cubicBezTo>
                  <a:pt x="825" y="2567"/>
                  <a:pt x="825" y="2567"/>
                  <a:pt x="825" y="2567"/>
                </a:cubicBezTo>
              </a:path>
            </a:pathLst>
          </a:cu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8" name="Group 7"/>
          <p:cNvGrpSpPr/>
          <p:nvPr/>
        </p:nvGrpSpPr>
        <p:grpSpPr>
          <a:xfrm flipH="1">
            <a:off x="3494469" y="614316"/>
            <a:ext cx="1600336" cy="1325124"/>
            <a:chOff x="-259915" y="-740618"/>
            <a:chExt cx="6560070" cy="5431926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259915" y="-740618"/>
              <a:ext cx="6560070" cy="5431926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21594" y="3430684"/>
              <a:ext cx="2035470" cy="1260624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-55162" y="1363099"/>
              <a:ext cx="4103055" cy="2874544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67489" y="-740618"/>
              <a:ext cx="5540328" cy="2734030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55162" y="-242792"/>
              <a:ext cx="6142538" cy="4111080"/>
              <a:chOff x="-55162" y="-242792"/>
              <a:chExt cx="6142538" cy="4111080"/>
            </a:xfrm>
            <a:solidFill>
              <a:srgbClr val="000000">
                <a:alpha val="30000"/>
              </a:srgbClr>
            </a:solidFill>
          </p:grpSpPr>
          <p:sp>
            <p:nvSpPr>
              <p:cNvPr id="14" name="Freeform 34"/>
              <p:cNvSpPr>
                <a:spLocks/>
              </p:cNvSpPr>
              <p:nvPr/>
            </p:nvSpPr>
            <p:spPr bwMode="auto">
              <a:xfrm>
                <a:off x="1333935" y="1756542"/>
                <a:ext cx="2517237" cy="1220477"/>
              </a:xfrm>
              <a:custGeom>
                <a:avLst/>
                <a:gdLst>
                  <a:gd name="T0" fmla="*/ 0 w 716"/>
                  <a:gd name="T1" fmla="*/ 347 h 347"/>
                  <a:gd name="T2" fmla="*/ 9 w 716"/>
                  <a:gd name="T3" fmla="*/ 321 h 347"/>
                  <a:gd name="T4" fmla="*/ 21 w 716"/>
                  <a:gd name="T5" fmla="*/ 297 h 347"/>
                  <a:gd name="T6" fmla="*/ 57 w 716"/>
                  <a:gd name="T7" fmla="*/ 259 h 347"/>
                  <a:gd name="T8" fmla="*/ 105 w 716"/>
                  <a:gd name="T9" fmla="*/ 237 h 347"/>
                  <a:gd name="T10" fmla="*/ 157 w 716"/>
                  <a:gd name="T11" fmla="*/ 234 h 347"/>
                  <a:gd name="T12" fmla="*/ 170 w 716"/>
                  <a:gd name="T13" fmla="*/ 235 h 347"/>
                  <a:gd name="T14" fmla="*/ 184 w 716"/>
                  <a:gd name="T15" fmla="*/ 236 h 347"/>
                  <a:gd name="T16" fmla="*/ 211 w 716"/>
                  <a:gd name="T17" fmla="*/ 238 h 347"/>
                  <a:gd name="T18" fmla="*/ 266 w 716"/>
                  <a:gd name="T19" fmla="*/ 233 h 347"/>
                  <a:gd name="T20" fmla="*/ 319 w 716"/>
                  <a:gd name="T21" fmla="*/ 214 h 347"/>
                  <a:gd name="T22" fmla="*/ 365 w 716"/>
                  <a:gd name="T23" fmla="*/ 184 h 347"/>
                  <a:gd name="T24" fmla="*/ 444 w 716"/>
                  <a:gd name="T25" fmla="*/ 109 h 347"/>
                  <a:gd name="T26" fmla="*/ 463 w 716"/>
                  <a:gd name="T27" fmla="*/ 90 h 347"/>
                  <a:gd name="T28" fmla="*/ 473 w 716"/>
                  <a:gd name="T29" fmla="*/ 81 h 347"/>
                  <a:gd name="T30" fmla="*/ 483 w 716"/>
                  <a:gd name="T31" fmla="*/ 74 h 347"/>
                  <a:gd name="T32" fmla="*/ 505 w 716"/>
                  <a:gd name="T33" fmla="*/ 64 h 347"/>
                  <a:gd name="T34" fmla="*/ 530 w 716"/>
                  <a:gd name="T35" fmla="*/ 61 h 347"/>
                  <a:gd name="T36" fmla="*/ 557 w 716"/>
                  <a:gd name="T37" fmla="*/ 63 h 347"/>
                  <a:gd name="T38" fmla="*/ 583 w 716"/>
                  <a:gd name="T39" fmla="*/ 67 h 347"/>
                  <a:gd name="T40" fmla="*/ 638 w 716"/>
                  <a:gd name="T41" fmla="*/ 70 h 347"/>
                  <a:gd name="T42" fmla="*/ 665 w 716"/>
                  <a:gd name="T43" fmla="*/ 63 h 347"/>
                  <a:gd name="T44" fmla="*/ 688 w 716"/>
                  <a:gd name="T45" fmla="*/ 47 h 347"/>
                  <a:gd name="T46" fmla="*/ 716 w 716"/>
                  <a:gd name="T47" fmla="*/ 0 h 347"/>
                  <a:gd name="T48" fmla="*/ 685 w 716"/>
                  <a:gd name="T49" fmla="*/ 43 h 347"/>
                  <a:gd name="T50" fmla="*/ 663 w 716"/>
                  <a:gd name="T51" fmla="*/ 56 h 347"/>
                  <a:gd name="T52" fmla="*/ 637 w 716"/>
                  <a:gd name="T53" fmla="*/ 61 h 347"/>
                  <a:gd name="T54" fmla="*/ 611 w 716"/>
                  <a:gd name="T55" fmla="*/ 59 h 347"/>
                  <a:gd name="T56" fmla="*/ 585 w 716"/>
                  <a:gd name="T57" fmla="*/ 55 h 347"/>
                  <a:gd name="T58" fmla="*/ 531 w 716"/>
                  <a:gd name="T59" fmla="*/ 48 h 347"/>
                  <a:gd name="T60" fmla="*/ 502 w 716"/>
                  <a:gd name="T61" fmla="*/ 50 h 347"/>
                  <a:gd name="T62" fmla="*/ 475 w 716"/>
                  <a:gd name="T63" fmla="*/ 61 h 347"/>
                  <a:gd name="T64" fmla="*/ 463 w 716"/>
                  <a:gd name="T65" fmla="*/ 70 h 347"/>
                  <a:gd name="T66" fmla="*/ 453 w 716"/>
                  <a:gd name="T67" fmla="*/ 79 h 347"/>
                  <a:gd name="T68" fmla="*/ 433 w 716"/>
                  <a:gd name="T69" fmla="*/ 98 h 347"/>
                  <a:gd name="T70" fmla="*/ 356 w 716"/>
                  <a:gd name="T71" fmla="*/ 172 h 347"/>
                  <a:gd name="T72" fmla="*/ 312 w 716"/>
                  <a:gd name="T73" fmla="*/ 201 h 347"/>
                  <a:gd name="T74" fmla="*/ 263 w 716"/>
                  <a:gd name="T75" fmla="*/ 219 h 347"/>
                  <a:gd name="T76" fmla="*/ 211 w 716"/>
                  <a:gd name="T77" fmla="*/ 226 h 347"/>
                  <a:gd name="T78" fmla="*/ 185 w 716"/>
                  <a:gd name="T79" fmla="*/ 225 h 347"/>
                  <a:gd name="T80" fmla="*/ 171 w 716"/>
                  <a:gd name="T81" fmla="*/ 224 h 347"/>
                  <a:gd name="T82" fmla="*/ 157 w 716"/>
                  <a:gd name="T83" fmla="*/ 223 h 347"/>
                  <a:gd name="T84" fmla="*/ 103 w 716"/>
                  <a:gd name="T85" fmla="*/ 229 h 347"/>
                  <a:gd name="T86" fmla="*/ 77 w 716"/>
                  <a:gd name="T87" fmla="*/ 239 h 347"/>
                  <a:gd name="T88" fmla="*/ 53 w 716"/>
                  <a:gd name="T89" fmla="*/ 253 h 347"/>
                  <a:gd name="T90" fmla="*/ 18 w 716"/>
                  <a:gd name="T91" fmla="*/ 295 h 347"/>
                  <a:gd name="T92" fmla="*/ 0 w 716"/>
                  <a:gd name="T9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6" h="347">
                    <a:moveTo>
                      <a:pt x="0" y="347"/>
                    </a:moveTo>
                    <a:cubicBezTo>
                      <a:pt x="2" y="338"/>
                      <a:pt x="5" y="329"/>
                      <a:pt x="9" y="321"/>
                    </a:cubicBezTo>
                    <a:cubicBezTo>
                      <a:pt x="12" y="313"/>
                      <a:pt x="16" y="305"/>
                      <a:pt x="21" y="297"/>
                    </a:cubicBezTo>
                    <a:cubicBezTo>
                      <a:pt x="31" y="282"/>
                      <a:pt x="43" y="269"/>
                      <a:pt x="57" y="259"/>
                    </a:cubicBezTo>
                    <a:cubicBezTo>
                      <a:pt x="71" y="248"/>
                      <a:pt x="88" y="241"/>
                      <a:pt x="105" y="237"/>
                    </a:cubicBezTo>
                    <a:cubicBezTo>
                      <a:pt x="122" y="233"/>
                      <a:pt x="139" y="232"/>
                      <a:pt x="157" y="234"/>
                    </a:cubicBezTo>
                    <a:cubicBezTo>
                      <a:pt x="161" y="234"/>
                      <a:pt x="166" y="234"/>
                      <a:pt x="170" y="235"/>
                    </a:cubicBezTo>
                    <a:cubicBezTo>
                      <a:pt x="174" y="235"/>
                      <a:pt x="179" y="236"/>
                      <a:pt x="184" y="236"/>
                    </a:cubicBezTo>
                    <a:cubicBezTo>
                      <a:pt x="193" y="237"/>
                      <a:pt x="202" y="238"/>
                      <a:pt x="211" y="238"/>
                    </a:cubicBezTo>
                    <a:cubicBezTo>
                      <a:pt x="230" y="238"/>
                      <a:pt x="248" y="237"/>
                      <a:pt x="266" y="233"/>
                    </a:cubicBezTo>
                    <a:cubicBezTo>
                      <a:pt x="284" y="229"/>
                      <a:pt x="302" y="222"/>
                      <a:pt x="319" y="214"/>
                    </a:cubicBezTo>
                    <a:cubicBezTo>
                      <a:pt x="335" y="206"/>
                      <a:pt x="351" y="196"/>
                      <a:pt x="365" y="184"/>
                    </a:cubicBezTo>
                    <a:cubicBezTo>
                      <a:pt x="394" y="161"/>
                      <a:pt x="419" y="135"/>
                      <a:pt x="444" y="109"/>
                    </a:cubicBezTo>
                    <a:cubicBezTo>
                      <a:pt x="451" y="103"/>
                      <a:pt x="457" y="96"/>
                      <a:pt x="463" y="90"/>
                    </a:cubicBezTo>
                    <a:cubicBezTo>
                      <a:pt x="466" y="87"/>
                      <a:pt x="470" y="84"/>
                      <a:pt x="473" y="81"/>
                    </a:cubicBezTo>
                    <a:cubicBezTo>
                      <a:pt x="476" y="78"/>
                      <a:pt x="479" y="76"/>
                      <a:pt x="483" y="74"/>
                    </a:cubicBezTo>
                    <a:cubicBezTo>
                      <a:pt x="490" y="69"/>
                      <a:pt x="497" y="66"/>
                      <a:pt x="505" y="64"/>
                    </a:cubicBezTo>
                    <a:cubicBezTo>
                      <a:pt x="513" y="62"/>
                      <a:pt x="522" y="61"/>
                      <a:pt x="530" y="61"/>
                    </a:cubicBezTo>
                    <a:cubicBezTo>
                      <a:pt x="539" y="61"/>
                      <a:pt x="548" y="62"/>
                      <a:pt x="557" y="63"/>
                    </a:cubicBezTo>
                    <a:cubicBezTo>
                      <a:pt x="565" y="64"/>
                      <a:pt x="574" y="65"/>
                      <a:pt x="583" y="67"/>
                    </a:cubicBezTo>
                    <a:cubicBezTo>
                      <a:pt x="601" y="69"/>
                      <a:pt x="619" y="72"/>
                      <a:pt x="638" y="70"/>
                    </a:cubicBezTo>
                    <a:cubicBezTo>
                      <a:pt x="647" y="69"/>
                      <a:pt x="657" y="67"/>
                      <a:pt x="665" y="63"/>
                    </a:cubicBezTo>
                    <a:cubicBezTo>
                      <a:pt x="674" y="59"/>
                      <a:pt x="682" y="53"/>
                      <a:pt x="688" y="47"/>
                    </a:cubicBezTo>
                    <a:cubicBezTo>
                      <a:pt x="702" y="34"/>
                      <a:pt x="710" y="17"/>
                      <a:pt x="716" y="0"/>
                    </a:cubicBezTo>
                    <a:cubicBezTo>
                      <a:pt x="708" y="16"/>
                      <a:pt x="698" y="31"/>
                      <a:pt x="685" y="43"/>
                    </a:cubicBezTo>
                    <a:cubicBezTo>
                      <a:pt x="678" y="49"/>
                      <a:pt x="671" y="53"/>
                      <a:pt x="663" y="56"/>
                    </a:cubicBezTo>
                    <a:cubicBezTo>
                      <a:pt x="655" y="59"/>
                      <a:pt x="646" y="60"/>
                      <a:pt x="637" y="61"/>
                    </a:cubicBezTo>
                    <a:cubicBezTo>
                      <a:pt x="629" y="61"/>
                      <a:pt x="620" y="60"/>
                      <a:pt x="611" y="59"/>
                    </a:cubicBezTo>
                    <a:cubicBezTo>
                      <a:pt x="603" y="58"/>
                      <a:pt x="594" y="57"/>
                      <a:pt x="585" y="55"/>
                    </a:cubicBezTo>
                    <a:cubicBezTo>
                      <a:pt x="567" y="52"/>
                      <a:pt x="549" y="48"/>
                      <a:pt x="531" y="48"/>
                    </a:cubicBezTo>
                    <a:cubicBezTo>
                      <a:pt x="521" y="47"/>
                      <a:pt x="511" y="48"/>
                      <a:pt x="502" y="50"/>
                    </a:cubicBezTo>
                    <a:cubicBezTo>
                      <a:pt x="492" y="52"/>
                      <a:pt x="483" y="56"/>
                      <a:pt x="475" y="61"/>
                    </a:cubicBezTo>
                    <a:cubicBezTo>
                      <a:pt x="471" y="64"/>
                      <a:pt x="467" y="66"/>
                      <a:pt x="463" y="70"/>
                    </a:cubicBezTo>
                    <a:cubicBezTo>
                      <a:pt x="459" y="73"/>
                      <a:pt x="456" y="76"/>
                      <a:pt x="453" y="79"/>
                    </a:cubicBezTo>
                    <a:cubicBezTo>
                      <a:pt x="446" y="85"/>
                      <a:pt x="440" y="92"/>
                      <a:pt x="433" y="98"/>
                    </a:cubicBezTo>
                    <a:cubicBezTo>
                      <a:pt x="408" y="124"/>
                      <a:pt x="384" y="150"/>
                      <a:pt x="356" y="172"/>
                    </a:cubicBezTo>
                    <a:cubicBezTo>
                      <a:pt x="342" y="183"/>
                      <a:pt x="328" y="193"/>
                      <a:pt x="312" y="201"/>
                    </a:cubicBezTo>
                    <a:cubicBezTo>
                      <a:pt x="297" y="209"/>
                      <a:pt x="280" y="215"/>
                      <a:pt x="263" y="219"/>
                    </a:cubicBezTo>
                    <a:cubicBezTo>
                      <a:pt x="246" y="223"/>
                      <a:pt x="229" y="225"/>
                      <a:pt x="211" y="226"/>
                    </a:cubicBezTo>
                    <a:cubicBezTo>
                      <a:pt x="202" y="226"/>
                      <a:pt x="193" y="225"/>
                      <a:pt x="185" y="225"/>
                    </a:cubicBezTo>
                    <a:cubicBezTo>
                      <a:pt x="180" y="225"/>
                      <a:pt x="176" y="224"/>
                      <a:pt x="171" y="224"/>
                    </a:cubicBezTo>
                    <a:cubicBezTo>
                      <a:pt x="167" y="223"/>
                      <a:pt x="162" y="223"/>
                      <a:pt x="157" y="223"/>
                    </a:cubicBezTo>
                    <a:cubicBezTo>
                      <a:pt x="139" y="222"/>
                      <a:pt x="120" y="224"/>
                      <a:pt x="103" y="229"/>
                    </a:cubicBezTo>
                    <a:cubicBezTo>
                      <a:pt x="94" y="231"/>
                      <a:pt x="85" y="234"/>
                      <a:pt x="77" y="239"/>
                    </a:cubicBezTo>
                    <a:cubicBezTo>
                      <a:pt x="68" y="243"/>
                      <a:pt x="60" y="248"/>
                      <a:pt x="53" y="253"/>
                    </a:cubicBezTo>
                    <a:cubicBezTo>
                      <a:pt x="39" y="265"/>
                      <a:pt x="27" y="279"/>
                      <a:pt x="18" y="295"/>
                    </a:cubicBezTo>
                    <a:cubicBezTo>
                      <a:pt x="9" y="311"/>
                      <a:pt x="3" y="329"/>
                      <a:pt x="0" y="34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5" name="Freeform 35"/>
              <p:cNvSpPr>
                <a:spLocks/>
              </p:cNvSpPr>
              <p:nvPr/>
            </p:nvSpPr>
            <p:spPr bwMode="auto">
              <a:xfrm>
                <a:off x="3477801" y="3450756"/>
                <a:ext cx="2135837" cy="417532"/>
              </a:xfrm>
              <a:custGeom>
                <a:avLst/>
                <a:gdLst>
                  <a:gd name="T0" fmla="*/ 0 w 608"/>
                  <a:gd name="T1" fmla="*/ 87 h 119"/>
                  <a:gd name="T2" fmla="*/ 77 w 608"/>
                  <a:gd name="T3" fmla="*/ 116 h 119"/>
                  <a:gd name="T4" fmla="*/ 118 w 608"/>
                  <a:gd name="T5" fmla="*/ 103 h 119"/>
                  <a:gd name="T6" fmla="*/ 153 w 608"/>
                  <a:gd name="T7" fmla="*/ 80 h 119"/>
                  <a:gd name="T8" fmla="*/ 161 w 608"/>
                  <a:gd name="T9" fmla="*/ 74 h 119"/>
                  <a:gd name="T10" fmla="*/ 169 w 608"/>
                  <a:gd name="T11" fmla="*/ 68 h 119"/>
                  <a:gd name="T12" fmla="*/ 185 w 608"/>
                  <a:gd name="T13" fmla="*/ 56 h 119"/>
                  <a:gd name="T14" fmla="*/ 219 w 608"/>
                  <a:gd name="T15" fmla="*/ 38 h 119"/>
                  <a:gd name="T16" fmla="*/ 293 w 608"/>
                  <a:gd name="T17" fmla="*/ 24 h 119"/>
                  <a:gd name="T18" fmla="*/ 371 w 608"/>
                  <a:gd name="T19" fmla="*/ 34 h 119"/>
                  <a:gd name="T20" fmla="*/ 411 w 608"/>
                  <a:gd name="T21" fmla="*/ 43 h 119"/>
                  <a:gd name="T22" fmla="*/ 452 w 608"/>
                  <a:gd name="T23" fmla="*/ 50 h 119"/>
                  <a:gd name="T24" fmla="*/ 493 w 608"/>
                  <a:gd name="T25" fmla="*/ 54 h 119"/>
                  <a:gd name="T26" fmla="*/ 536 w 608"/>
                  <a:gd name="T27" fmla="*/ 48 h 119"/>
                  <a:gd name="T28" fmla="*/ 574 w 608"/>
                  <a:gd name="T29" fmla="*/ 32 h 119"/>
                  <a:gd name="T30" fmla="*/ 608 w 608"/>
                  <a:gd name="T31" fmla="*/ 9 h 119"/>
                  <a:gd name="T32" fmla="*/ 533 w 608"/>
                  <a:gd name="T33" fmla="*/ 35 h 119"/>
                  <a:gd name="T34" fmla="*/ 455 w 608"/>
                  <a:gd name="T35" fmla="*/ 30 h 119"/>
                  <a:gd name="T36" fmla="*/ 416 w 608"/>
                  <a:gd name="T37" fmla="*/ 21 h 119"/>
                  <a:gd name="T38" fmla="*/ 376 w 608"/>
                  <a:gd name="T39" fmla="*/ 11 h 119"/>
                  <a:gd name="T40" fmla="*/ 293 w 608"/>
                  <a:gd name="T41" fmla="*/ 0 h 119"/>
                  <a:gd name="T42" fmla="*/ 251 w 608"/>
                  <a:gd name="T43" fmla="*/ 4 h 119"/>
                  <a:gd name="T44" fmla="*/ 210 w 608"/>
                  <a:gd name="T45" fmla="*/ 17 h 119"/>
                  <a:gd name="T46" fmla="*/ 173 w 608"/>
                  <a:gd name="T47" fmla="*/ 39 h 119"/>
                  <a:gd name="T48" fmla="*/ 141 w 608"/>
                  <a:gd name="T49" fmla="*/ 66 h 119"/>
                  <a:gd name="T50" fmla="*/ 110 w 608"/>
                  <a:gd name="T51" fmla="*/ 90 h 119"/>
                  <a:gd name="T52" fmla="*/ 75 w 608"/>
                  <a:gd name="T53" fmla="*/ 105 h 119"/>
                  <a:gd name="T54" fmla="*/ 36 w 608"/>
                  <a:gd name="T55" fmla="*/ 104 h 119"/>
                  <a:gd name="T56" fmla="*/ 18 w 608"/>
                  <a:gd name="T57" fmla="*/ 98 h 119"/>
                  <a:gd name="T58" fmla="*/ 0 w 608"/>
                  <a:gd name="T59" fmla="*/ 8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8" h="119">
                    <a:moveTo>
                      <a:pt x="0" y="87"/>
                    </a:moveTo>
                    <a:cubicBezTo>
                      <a:pt x="19" y="108"/>
                      <a:pt x="48" y="119"/>
                      <a:pt x="77" y="116"/>
                    </a:cubicBezTo>
                    <a:cubicBezTo>
                      <a:pt x="91" y="114"/>
                      <a:pt x="105" y="110"/>
                      <a:pt x="118" y="103"/>
                    </a:cubicBezTo>
                    <a:cubicBezTo>
                      <a:pt x="130" y="97"/>
                      <a:pt x="142" y="89"/>
                      <a:pt x="153" y="80"/>
                    </a:cubicBezTo>
                    <a:cubicBezTo>
                      <a:pt x="156" y="78"/>
                      <a:pt x="158" y="76"/>
                      <a:pt x="161" y="74"/>
                    </a:cubicBezTo>
                    <a:cubicBezTo>
                      <a:pt x="163" y="72"/>
                      <a:pt x="166" y="70"/>
                      <a:pt x="169" y="68"/>
                    </a:cubicBezTo>
                    <a:cubicBezTo>
                      <a:pt x="174" y="64"/>
                      <a:pt x="179" y="60"/>
                      <a:pt x="185" y="56"/>
                    </a:cubicBezTo>
                    <a:cubicBezTo>
                      <a:pt x="196" y="49"/>
                      <a:pt x="207" y="43"/>
                      <a:pt x="219" y="38"/>
                    </a:cubicBezTo>
                    <a:cubicBezTo>
                      <a:pt x="242" y="28"/>
                      <a:pt x="268" y="24"/>
                      <a:pt x="293" y="24"/>
                    </a:cubicBezTo>
                    <a:cubicBezTo>
                      <a:pt x="319" y="24"/>
                      <a:pt x="345" y="29"/>
                      <a:pt x="371" y="34"/>
                    </a:cubicBezTo>
                    <a:cubicBezTo>
                      <a:pt x="384" y="37"/>
                      <a:pt x="398" y="40"/>
                      <a:pt x="411" y="43"/>
                    </a:cubicBezTo>
                    <a:cubicBezTo>
                      <a:pt x="424" y="46"/>
                      <a:pt x="438" y="49"/>
                      <a:pt x="452" y="50"/>
                    </a:cubicBezTo>
                    <a:cubicBezTo>
                      <a:pt x="465" y="52"/>
                      <a:pt x="479" y="54"/>
                      <a:pt x="493" y="54"/>
                    </a:cubicBezTo>
                    <a:cubicBezTo>
                      <a:pt x="508" y="53"/>
                      <a:pt x="522" y="52"/>
                      <a:pt x="536" y="48"/>
                    </a:cubicBezTo>
                    <a:cubicBezTo>
                      <a:pt x="549" y="45"/>
                      <a:pt x="562" y="39"/>
                      <a:pt x="574" y="32"/>
                    </a:cubicBezTo>
                    <a:cubicBezTo>
                      <a:pt x="586" y="25"/>
                      <a:pt x="597" y="17"/>
                      <a:pt x="608" y="9"/>
                    </a:cubicBezTo>
                    <a:cubicBezTo>
                      <a:pt x="584" y="21"/>
                      <a:pt x="559" y="32"/>
                      <a:pt x="533" y="35"/>
                    </a:cubicBezTo>
                    <a:cubicBezTo>
                      <a:pt x="507" y="39"/>
                      <a:pt x="481" y="35"/>
                      <a:pt x="455" y="30"/>
                    </a:cubicBezTo>
                    <a:cubicBezTo>
                      <a:pt x="442" y="27"/>
                      <a:pt x="429" y="24"/>
                      <a:pt x="416" y="21"/>
                    </a:cubicBezTo>
                    <a:cubicBezTo>
                      <a:pt x="403" y="17"/>
                      <a:pt x="390" y="14"/>
                      <a:pt x="376" y="11"/>
                    </a:cubicBezTo>
                    <a:cubicBezTo>
                      <a:pt x="350" y="5"/>
                      <a:pt x="322" y="0"/>
                      <a:pt x="293" y="0"/>
                    </a:cubicBezTo>
                    <a:cubicBezTo>
                      <a:pt x="279" y="0"/>
                      <a:pt x="265" y="1"/>
                      <a:pt x="251" y="4"/>
                    </a:cubicBezTo>
                    <a:cubicBezTo>
                      <a:pt x="236" y="7"/>
                      <a:pt x="223" y="11"/>
                      <a:pt x="210" y="17"/>
                    </a:cubicBezTo>
                    <a:cubicBezTo>
                      <a:pt x="197" y="24"/>
                      <a:pt x="184" y="31"/>
                      <a:pt x="173" y="39"/>
                    </a:cubicBezTo>
                    <a:cubicBezTo>
                      <a:pt x="162" y="48"/>
                      <a:pt x="151" y="57"/>
                      <a:pt x="141" y="66"/>
                    </a:cubicBezTo>
                    <a:cubicBezTo>
                      <a:pt x="131" y="75"/>
                      <a:pt x="121" y="83"/>
                      <a:pt x="110" y="90"/>
                    </a:cubicBezTo>
                    <a:cubicBezTo>
                      <a:pt x="99" y="97"/>
                      <a:pt x="87" y="102"/>
                      <a:pt x="75" y="105"/>
                    </a:cubicBezTo>
                    <a:cubicBezTo>
                      <a:pt x="62" y="107"/>
                      <a:pt x="49" y="107"/>
                      <a:pt x="36" y="104"/>
                    </a:cubicBezTo>
                    <a:cubicBezTo>
                      <a:pt x="30" y="103"/>
                      <a:pt x="24" y="101"/>
                      <a:pt x="18" y="98"/>
                    </a:cubicBezTo>
                    <a:cubicBezTo>
                      <a:pt x="12" y="95"/>
                      <a:pt x="6" y="92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6" name="Freeform 36"/>
              <p:cNvSpPr>
                <a:spLocks/>
              </p:cNvSpPr>
              <p:nvPr/>
            </p:nvSpPr>
            <p:spPr bwMode="auto">
              <a:xfrm>
                <a:off x="2530325" y="841184"/>
                <a:ext cx="2416868" cy="2167952"/>
              </a:xfrm>
              <a:custGeom>
                <a:avLst/>
                <a:gdLst>
                  <a:gd name="T0" fmla="*/ 689 w 689"/>
                  <a:gd name="T1" fmla="*/ 22 h 618"/>
                  <a:gd name="T2" fmla="*/ 619 w 689"/>
                  <a:gd name="T3" fmla="*/ 4 h 618"/>
                  <a:gd name="T4" fmla="*/ 582 w 689"/>
                  <a:gd name="T5" fmla="*/ 1 h 618"/>
                  <a:gd name="T6" fmla="*/ 563 w 689"/>
                  <a:gd name="T7" fmla="*/ 6 h 618"/>
                  <a:gd name="T8" fmla="*/ 547 w 689"/>
                  <a:gd name="T9" fmla="*/ 18 h 618"/>
                  <a:gd name="T10" fmla="*/ 530 w 689"/>
                  <a:gd name="T11" fmla="*/ 52 h 618"/>
                  <a:gd name="T12" fmla="*/ 525 w 689"/>
                  <a:gd name="T13" fmla="*/ 89 h 618"/>
                  <a:gd name="T14" fmla="*/ 525 w 689"/>
                  <a:gd name="T15" fmla="*/ 108 h 618"/>
                  <a:gd name="T16" fmla="*/ 526 w 689"/>
                  <a:gd name="T17" fmla="*/ 126 h 618"/>
                  <a:gd name="T18" fmla="*/ 528 w 689"/>
                  <a:gd name="T19" fmla="*/ 162 h 618"/>
                  <a:gd name="T20" fmla="*/ 532 w 689"/>
                  <a:gd name="T21" fmla="*/ 235 h 618"/>
                  <a:gd name="T22" fmla="*/ 533 w 689"/>
                  <a:gd name="T23" fmla="*/ 306 h 618"/>
                  <a:gd name="T24" fmla="*/ 528 w 689"/>
                  <a:gd name="T25" fmla="*/ 378 h 618"/>
                  <a:gd name="T26" fmla="*/ 509 w 689"/>
                  <a:gd name="T27" fmla="*/ 446 h 618"/>
                  <a:gd name="T28" fmla="*/ 469 w 689"/>
                  <a:gd name="T29" fmla="*/ 501 h 618"/>
                  <a:gd name="T30" fmla="*/ 407 w 689"/>
                  <a:gd name="T31" fmla="*/ 529 h 618"/>
                  <a:gd name="T32" fmla="*/ 372 w 689"/>
                  <a:gd name="T33" fmla="*/ 532 h 618"/>
                  <a:gd name="T34" fmla="*/ 354 w 689"/>
                  <a:gd name="T35" fmla="*/ 532 h 618"/>
                  <a:gd name="T36" fmla="*/ 336 w 689"/>
                  <a:gd name="T37" fmla="*/ 531 h 618"/>
                  <a:gd name="T38" fmla="*/ 263 w 689"/>
                  <a:gd name="T39" fmla="*/ 537 h 618"/>
                  <a:gd name="T40" fmla="*/ 193 w 689"/>
                  <a:gd name="T41" fmla="*/ 560 h 618"/>
                  <a:gd name="T42" fmla="*/ 161 w 689"/>
                  <a:gd name="T43" fmla="*/ 578 h 618"/>
                  <a:gd name="T44" fmla="*/ 130 w 689"/>
                  <a:gd name="T45" fmla="*/ 597 h 618"/>
                  <a:gd name="T46" fmla="*/ 98 w 689"/>
                  <a:gd name="T47" fmla="*/ 612 h 618"/>
                  <a:gd name="T48" fmla="*/ 63 w 689"/>
                  <a:gd name="T49" fmla="*/ 612 h 618"/>
                  <a:gd name="T50" fmla="*/ 30 w 689"/>
                  <a:gd name="T51" fmla="*/ 599 h 618"/>
                  <a:gd name="T52" fmla="*/ 0 w 689"/>
                  <a:gd name="T53" fmla="*/ 578 h 618"/>
                  <a:gd name="T54" fmla="*/ 29 w 689"/>
                  <a:gd name="T55" fmla="*/ 600 h 618"/>
                  <a:gd name="T56" fmla="*/ 62 w 689"/>
                  <a:gd name="T57" fmla="*/ 615 h 618"/>
                  <a:gd name="T58" fmla="*/ 81 w 689"/>
                  <a:gd name="T59" fmla="*/ 618 h 618"/>
                  <a:gd name="T60" fmla="*/ 99 w 689"/>
                  <a:gd name="T61" fmla="*/ 616 h 618"/>
                  <a:gd name="T62" fmla="*/ 133 w 689"/>
                  <a:gd name="T63" fmla="*/ 602 h 618"/>
                  <a:gd name="T64" fmla="*/ 165 w 689"/>
                  <a:gd name="T65" fmla="*/ 584 h 618"/>
                  <a:gd name="T66" fmla="*/ 196 w 689"/>
                  <a:gd name="T67" fmla="*/ 567 h 618"/>
                  <a:gd name="T68" fmla="*/ 264 w 689"/>
                  <a:gd name="T69" fmla="*/ 547 h 618"/>
                  <a:gd name="T70" fmla="*/ 336 w 689"/>
                  <a:gd name="T71" fmla="*/ 543 h 618"/>
                  <a:gd name="T72" fmla="*/ 354 w 689"/>
                  <a:gd name="T73" fmla="*/ 543 h 618"/>
                  <a:gd name="T74" fmla="*/ 372 w 689"/>
                  <a:gd name="T75" fmla="*/ 544 h 618"/>
                  <a:gd name="T76" fmla="*/ 409 w 689"/>
                  <a:gd name="T77" fmla="*/ 542 h 618"/>
                  <a:gd name="T78" fmla="*/ 445 w 689"/>
                  <a:gd name="T79" fmla="*/ 531 h 618"/>
                  <a:gd name="T80" fmla="*/ 478 w 689"/>
                  <a:gd name="T81" fmla="*/ 512 h 618"/>
                  <a:gd name="T82" fmla="*/ 522 w 689"/>
                  <a:gd name="T83" fmla="*/ 451 h 618"/>
                  <a:gd name="T84" fmla="*/ 542 w 689"/>
                  <a:gd name="T85" fmla="*/ 380 h 618"/>
                  <a:gd name="T86" fmla="*/ 548 w 689"/>
                  <a:gd name="T87" fmla="*/ 307 h 618"/>
                  <a:gd name="T88" fmla="*/ 547 w 689"/>
                  <a:gd name="T89" fmla="*/ 234 h 618"/>
                  <a:gd name="T90" fmla="*/ 542 w 689"/>
                  <a:gd name="T91" fmla="*/ 161 h 618"/>
                  <a:gd name="T92" fmla="*/ 539 w 689"/>
                  <a:gd name="T93" fmla="*/ 125 h 618"/>
                  <a:gd name="T94" fmla="*/ 538 w 689"/>
                  <a:gd name="T95" fmla="*/ 107 h 618"/>
                  <a:gd name="T96" fmla="*/ 537 w 689"/>
                  <a:gd name="T97" fmla="*/ 90 h 618"/>
                  <a:gd name="T98" fmla="*/ 540 w 689"/>
                  <a:gd name="T99" fmla="*/ 55 h 618"/>
                  <a:gd name="T100" fmla="*/ 554 w 689"/>
                  <a:gd name="T101" fmla="*/ 24 h 618"/>
                  <a:gd name="T102" fmla="*/ 583 w 689"/>
                  <a:gd name="T103" fmla="*/ 9 h 618"/>
                  <a:gd name="T104" fmla="*/ 618 w 689"/>
                  <a:gd name="T105" fmla="*/ 10 h 618"/>
                  <a:gd name="T106" fmla="*/ 689 w 689"/>
                  <a:gd name="T107" fmla="*/ 2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9" h="618">
                    <a:moveTo>
                      <a:pt x="689" y="22"/>
                    </a:moveTo>
                    <a:cubicBezTo>
                      <a:pt x="665" y="17"/>
                      <a:pt x="643" y="9"/>
                      <a:pt x="619" y="4"/>
                    </a:cubicBezTo>
                    <a:cubicBezTo>
                      <a:pt x="607" y="2"/>
                      <a:pt x="594" y="0"/>
                      <a:pt x="582" y="1"/>
                    </a:cubicBezTo>
                    <a:cubicBezTo>
                      <a:pt x="575" y="2"/>
                      <a:pt x="569" y="4"/>
                      <a:pt x="563" y="6"/>
                    </a:cubicBezTo>
                    <a:cubicBezTo>
                      <a:pt x="557" y="9"/>
                      <a:pt x="551" y="13"/>
                      <a:pt x="547" y="18"/>
                    </a:cubicBezTo>
                    <a:cubicBezTo>
                      <a:pt x="538" y="28"/>
                      <a:pt x="533" y="40"/>
                      <a:pt x="530" y="52"/>
                    </a:cubicBezTo>
                    <a:cubicBezTo>
                      <a:pt x="527" y="65"/>
                      <a:pt x="525" y="77"/>
                      <a:pt x="525" y="89"/>
                    </a:cubicBezTo>
                    <a:cubicBezTo>
                      <a:pt x="525" y="96"/>
                      <a:pt x="525" y="102"/>
                      <a:pt x="525" y="108"/>
                    </a:cubicBezTo>
                    <a:cubicBezTo>
                      <a:pt x="526" y="126"/>
                      <a:pt x="526" y="126"/>
                      <a:pt x="526" y="126"/>
                    </a:cubicBezTo>
                    <a:cubicBezTo>
                      <a:pt x="528" y="162"/>
                      <a:pt x="528" y="162"/>
                      <a:pt x="528" y="162"/>
                    </a:cubicBezTo>
                    <a:cubicBezTo>
                      <a:pt x="529" y="186"/>
                      <a:pt x="531" y="210"/>
                      <a:pt x="532" y="235"/>
                    </a:cubicBezTo>
                    <a:cubicBezTo>
                      <a:pt x="533" y="259"/>
                      <a:pt x="534" y="283"/>
                      <a:pt x="533" y="306"/>
                    </a:cubicBezTo>
                    <a:cubicBezTo>
                      <a:pt x="533" y="330"/>
                      <a:pt x="531" y="354"/>
                      <a:pt x="528" y="378"/>
                    </a:cubicBezTo>
                    <a:cubicBezTo>
                      <a:pt x="524" y="401"/>
                      <a:pt x="518" y="424"/>
                      <a:pt x="509" y="446"/>
                    </a:cubicBezTo>
                    <a:cubicBezTo>
                      <a:pt x="500" y="467"/>
                      <a:pt x="487" y="487"/>
                      <a:pt x="469" y="501"/>
                    </a:cubicBezTo>
                    <a:cubicBezTo>
                      <a:pt x="452" y="516"/>
                      <a:pt x="430" y="525"/>
                      <a:pt x="407" y="529"/>
                    </a:cubicBezTo>
                    <a:cubicBezTo>
                      <a:pt x="396" y="531"/>
                      <a:pt x="384" y="532"/>
                      <a:pt x="372" y="532"/>
                    </a:cubicBezTo>
                    <a:cubicBezTo>
                      <a:pt x="366" y="532"/>
                      <a:pt x="360" y="532"/>
                      <a:pt x="354" y="532"/>
                    </a:cubicBezTo>
                    <a:cubicBezTo>
                      <a:pt x="348" y="532"/>
                      <a:pt x="342" y="531"/>
                      <a:pt x="336" y="531"/>
                    </a:cubicBezTo>
                    <a:cubicBezTo>
                      <a:pt x="311" y="531"/>
                      <a:pt x="287" y="532"/>
                      <a:pt x="263" y="537"/>
                    </a:cubicBezTo>
                    <a:cubicBezTo>
                      <a:pt x="239" y="542"/>
                      <a:pt x="215" y="549"/>
                      <a:pt x="193" y="560"/>
                    </a:cubicBezTo>
                    <a:cubicBezTo>
                      <a:pt x="182" y="565"/>
                      <a:pt x="171" y="571"/>
                      <a:pt x="161" y="578"/>
                    </a:cubicBezTo>
                    <a:cubicBezTo>
                      <a:pt x="151" y="584"/>
                      <a:pt x="141" y="591"/>
                      <a:pt x="130" y="597"/>
                    </a:cubicBezTo>
                    <a:cubicBezTo>
                      <a:pt x="120" y="603"/>
                      <a:pt x="110" y="609"/>
                      <a:pt x="98" y="612"/>
                    </a:cubicBezTo>
                    <a:cubicBezTo>
                      <a:pt x="87" y="615"/>
                      <a:pt x="75" y="615"/>
                      <a:pt x="63" y="612"/>
                    </a:cubicBezTo>
                    <a:cubicBezTo>
                      <a:pt x="52" y="610"/>
                      <a:pt x="41" y="604"/>
                      <a:pt x="30" y="599"/>
                    </a:cubicBezTo>
                    <a:cubicBezTo>
                      <a:pt x="20" y="593"/>
                      <a:pt x="10" y="586"/>
                      <a:pt x="0" y="578"/>
                    </a:cubicBezTo>
                    <a:cubicBezTo>
                      <a:pt x="10" y="586"/>
                      <a:pt x="19" y="593"/>
                      <a:pt x="29" y="600"/>
                    </a:cubicBezTo>
                    <a:cubicBezTo>
                      <a:pt x="40" y="607"/>
                      <a:pt x="51" y="612"/>
                      <a:pt x="62" y="615"/>
                    </a:cubicBezTo>
                    <a:cubicBezTo>
                      <a:pt x="68" y="617"/>
                      <a:pt x="75" y="618"/>
                      <a:pt x="81" y="618"/>
                    </a:cubicBezTo>
                    <a:cubicBezTo>
                      <a:pt x="87" y="618"/>
                      <a:pt x="93" y="618"/>
                      <a:pt x="99" y="616"/>
                    </a:cubicBezTo>
                    <a:cubicBezTo>
                      <a:pt x="111" y="613"/>
                      <a:pt x="123" y="608"/>
                      <a:pt x="133" y="602"/>
                    </a:cubicBezTo>
                    <a:cubicBezTo>
                      <a:pt x="144" y="596"/>
                      <a:pt x="154" y="590"/>
                      <a:pt x="165" y="584"/>
                    </a:cubicBezTo>
                    <a:cubicBezTo>
                      <a:pt x="175" y="578"/>
                      <a:pt x="186" y="572"/>
                      <a:pt x="196" y="567"/>
                    </a:cubicBezTo>
                    <a:cubicBezTo>
                      <a:pt x="218" y="557"/>
                      <a:pt x="241" y="551"/>
                      <a:pt x="264" y="547"/>
                    </a:cubicBezTo>
                    <a:cubicBezTo>
                      <a:pt x="288" y="543"/>
                      <a:pt x="312" y="542"/>
                      <a:pt x="336" y="543"/>
                    </a:cubicBezTo>
                    <a:cubicBezTo>
                      <a:pt x="342" y="543"/>
                      <a:pt x="348" y="543"/>
                      <a:pt x="354" y="543"/>
                    </a:cubicBezTo>
                    <a:cubicBezTo>
                      <a:pt x="360" y="544"/>
                      <a:pt x="366" y="544"/>
                      <a:pt x="372" y="544"/>
                    </a:cubicBezTo>
                    <a:cubicBezTo>
                      <a:pt x="384" y="545"/>
                      <a:pt x="397" y="544"/>
                      <a:pt x="409" y="542"/>
                    </a:cubicBezTo>
                    <a:cubicBezTo>
                      <a:pt x="421" y="540"/>
                      <a:pt x="434" y="536"/>
                      <a:pt x="445" y="531"/>
                    </a:cubicBezTo>
                    <a:cubicBezTo>
                      <a:pt x="457" y="526"/>
                      <a:pt x="468" y="520"/>
                      <a:pt x="478" y="512"/>
                    </a:cubicBezTo>
                    <a:cubicBezTo>
                      <a:pt x="498" y="496"/>
                      <a:pt x="512" y="474"/>
                      <a:pt x="522" y="451"/>
                    </a:cubicBezTo>
                    <a:cubicBezTo>
                      <a:pt x="532" y="428"/>
                      <a:pt x="538" y="404"/>
                      <a:pt x="542" y="380"/>
                    </a:cubicBezTo>
                    <a:cubicBezTo>
                      <a:pt x="546" y="356"/>
                      <a:pt x="548" y="331"/>
                      <a:pt x="548" y="307"/>
                    </a:cubicBezTo>
                    <a:cubicBezTo>
                      <a:pt x="549" y="282"/>
                      <a:pt x="548" y="258"/>
                      <a:pt x="547" y="234"/>
                    </a:cubicBezTo>
                    <a:cubicBezTo>
                      <a:pt x="546" y="210"/>
                      <a:pt x="544" y="185"/>
                      <a:pt x="542" y="161"/>
                    </a:cubicBezTo>
                    <a:cubicBezTo>
                      <a:pt x="539" y="125"/>
                      <a:pt x="539" y="125"/>
                      <a:pt x="539" y="125"/>
                    </a:cubicBezTo>
                    <a:cubicBezTo>
                      <a:pt x="538" y="107"/>
                      <a:pt x="538" y="107"/>
                      <a:pt x="538" y="107"/>
                    </a:cubicBezTo>
                    <a:cubicBezTo>
                      <a:pt x="537" y="101"/>
                      <a:pt x="537" y="95"/>
                      <a:pt x="537" y="90"/>
                    </a:cubicBezTo>
                    <a:cubicBezTo>
                      <a:pt x="537" y="78"/>
                      <a:pt x="538" y="66"/>
                      <a:pt x="540" y="55"/>
                    </a:cubicBezTo>
                    <a:cubicBezTo>
                      <a:pt x="543" y="43"/>
                      <a:pt x="547" y="33"/>
                      <a:pt x="554" y="24"/>
                    </a:cubicBezTo>
                    <a:cubicBezTo>
                      <a:pt x="561" y="16"/>
                      <a:pt x="571" y="11"/>
                      <a:pt x="583" y="9"/>
                    </a:cubicBezTo>
                    <a:cubicBezTo>
                      <a:pt x="594" y="7"/>
                      <a:pt x="606" y="8"/>
                      <a:pt x="618" y="10"/>
                    </a:cubicBezTo>
                    <a:cubicBezTo>
                      <a:pt x="641" y="13"/>
                      <a:pt x="665" y="19"/>
                      <a:pt x="689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7" name="Freeform 37"/>
              <p:cNvSpPr>
                <a:spLocks/>
              </p:cNvSpPr>
              <p:nvPr/>
            </p:nvSpPr>
            <p:spPr bwMode="auto">
              <a:xfrm>
                <a:off x="2281411" y="-242792"/>
                <a:ext cx="1505525" cy="2625631"/>
              </a:xfrm>
              <a:custGeom>
                <a:avLst/>
                <a:gdLst>
                  <a:gd name="T0" fmla="*/ 428 w 428"/>
                  <a:gd name="T1" fmla="*/ 0 h 747"/>
                  <a:gd name="T2" fmla="*/ 414 w 428"/>
                  <a:gd name="T3" fmla="*/ 27 h 747"/>
                  <a:gd name="T4" fmla="*/ 409 w 428"/>
                  <a:gd name="T5" fmla="*/ 58 h 747"/>
                  <a:gd name="T6" fmla="*/ 401 w 428"/>
                  <a:gd name="T7" fmla="*/ 88 h 747"/>
                  <a:gd name="T8" fmla="*/ 385 w 428"/>
                  <a:gd name="T9" fmla="*/ 114 h 747"/>
                  <a:gd name="T10" fmla="*/ 335 w 428"/>
                  <a:gd name="T11" fmla="*/ 149 h 747"/>
                  <a:gd name="T12" fmla="*/ 306 w 428"/>
                  <a:gd name="T13" fmla="*/ 160 h 747"/>
                  <a:gd name="T14" fmla="*/ 277 w 428"/>
                  <a:gd name="T15" fmla="*/ 171 h 747"/>
                  <a:gd name="T16" fmla="*/ 219 w 428"/>
                  <a:gd name="T17" fmla="*/ 196 h 747"/>
                  <a:gd name="T18" fmla="*/ 166 w 428"/>
                  <a:gd name="T19" fmla="*/ 228 h 747"/>
                  <a:gd name="T20" fmla="*/ 144 w 428"/>
                  <a:gd name="T21" fmla="*/ 251 h 747"/>
                  <a:gd name="T22" fmla="*/ 128 w 428"/>
                  <a:gd name="T23" fmla="*/ 279 h 747"/>
                  <a:gd name="T24" fmla="*/ 126 w 428"/>
                  <a:gd name="T25" fmla="*/ 341 h 747"/>
                  <a:gd name="T26" fmla="*/ 130 w 428"/>
                  <a:gd name="T27" fmla="*/ 357 h 747"/>
                  <a:gd name="T28" fmla="*/ 135 w 428"/>
                  <a:gd name="T29" fmla="*/ 371 h 747"/>
                  <a:gd name="T30" fmla="*/ 138 w 428"/>
                  <a:gd name="T31" fmla="*/ 401 h 747"/>
                  <a:gd name="T32" fmla="*/ 133 w 428"/>
                  <a:gd name="T33" fmla="*/ 415 h 747"/>
                  <a:gd name="T34" fmla="*/ 123 w 428"/>
                  <a:gd name="T35" fmla="*/ 426 h 747"/>
                  <a:gd name="T36" fmla="*/ 97 w 428"/>
                  <a:gd name="T37" fmla="*/ 442 h 747"/>
                  <a:gd name="T38" fmla="*/ 39 w 428"/>
                  <a:gd name="T39" fmla="*/ 466 h 747"/>
                  <a:gd name="T40" fmla="*/ 14 w 428"/>
                  <a:gd name="T41" fmla="*/ 486 h 747"/>
                  <a:gd name="T42" fmla="*/ 2 w 428"/>
                  <a:gd name="T43" fmla="*/ 515 h 747"/>
                  <a:gd name="T44" fmla="*/ 3 w 428"/>
                  <a:gd name="T45" fmla="*/ 546 h 747"/>
                  <a:gd name="T46" fmla="*/ 12 w 428"/>
                  <a:gd name="T47" fmla="*/ 576 h 747"/>
                  <a:gd name="T48" fmla="*/ 33 w 428"/>
                  <a:gd name="T49" fmla="*/ 635 h 747"/>
                  <a:gd name="T50" fmla="*/ 50 w 428"/>
                  <a:gd name="T51" fmla="*/ 695 h 747"/>
                  <a:gd name="T52" fmla="*/ 52 w 428"/>
                  <a:gd name="T53" fmla="*/ 710 h 747"/>
                  <a:gd name="T54" fmla="*/ 51 w 428"/>
                  <a:gd name="T55" fmla="*/ 725 h 747"/>
                  <a:gd name="T56" fmla="*/ 43 w 428"/>
                  <a:gd name="T57" fmla="*/ 738 h 747"/>
                  <a:gd name="T58" fmla="*/ 30 w 428"/>
                  <a:gd name="T59" fmla="*/ 747 h 747"/>
                  <a:gd name="T60" fmla="*/ 43 w 428"/>
                  <a:gd name="T61" fmla="*/ 738 h 747"/>
                  <a:gd name="T62" fmla="*/ 52 w 428"/>
                  <a:gd name="T63" fmla="*/ 726 h 747"/>
                  <a:gd name="T64" fmla="*/ 53 w 428"/>
                  <a:gd name="T65" fmla="*/ 710 h 747"/>
                  <a:gd name="T66" fmla="*/ 51 w 428"/>
                  <a:gd name="T67" fmla="*/ 695 h 747"/>
                  <a:gd name="T68" fmla="*/ 35 w 428"/>
                  <a:gd name="T69" fmla="*/ 634 h 747"/>
                  <a:gd name="T70" fmla="*/ 15 w 428"/>
                  <a:gd name="T71" fmla="*/ 575 h 747"/>
                  <a:gd name="T72" fmla="*/ 6 w 428"/>
                  <a:gd name="T73" fmla="*/ 546 h 747"/>
                  <a:gd name="T74" fmla="*/ 5 w 428"/>
                  <a:gd name="T75" fmla="*/ 515 h 747"/>
                  <a:gd name="T76" fmla="*/ 17 w 428"/>
                  <a:gd name="T77" fmla="*/ 488 h 747"/>
                  <a:gd name="T78" fmla="*/ 41 w 428"/>
                  <a:gd name="T79" fmla="*/ 470 h 747"/>
                  <a:gd name="T80" fmla="*/ 98 w 428"/>
                  <a:gd name="T81" fmla="*/ 445 h 747"/>
                  <a:gd name="T82" fmla="*/ 126 w 428"/>
                  <a:gd name="T83" fmla="*/ 429 h 747"/>
                  <a:gd name="T84" fmla="*/ 136 w 428"/>
                  <a:gd name="T85" fmla="*/ 417 h 747"/>
                  <a:gd name="T86" fmla="*/ 142 w 428"/>
                  <a:gd name="T87" fmla="*/ 402 h 747"/>
                  <a:gd name="T88" fmla="*/ 139 w 428"/>
                  <a:gd name="T89" fmla="*/ 370 h 747"/>
                  <a:gd name="T90" fmla="*/ 134 w 428"/>
                  <a:gd name="T91" fmla="*/ 355 h 747"/>
                  <a:gd name="T92" fmla="*/ 131 w 428"/>
                  <a:gd name="T93" fmla="*/ 340 h 747"/>
                  <a:gd name="T94" fmla="*/ 133 w 428"/>
                  <a:gd name="T95" fmla="*/ 280 h 747"/>
                  <a:gd name="T96" fmla="*/ 147 w 428"/>
                  <a:gd name="T97" fmla="*/ 253 h 747"/>
                  <a:gd name="T98" fmla="*/ 169 w 428"/>
                  <a:gd name="T99" fmla="*/ 232 h 747"/>
                  <a:gd name="T100" fmla="*/ 221 w 428"/>
                  <a:gd name="T101" fmla="*/ 199 h 747"/>
                  <a:gd name="T102" fmla="*/ 278 w 428"/>
                  <a:gd name="T103" fmla="*/ 175 h 747"/>
                  <a:gd name="T104" fmla="*/ 307 w 428"/>
                  <a:gd name="T105" fmla="*/ 164 h 747"/>
                  <a:gd name="T106" fmla="*/ 336 w 428"/>
                  <a:gd name="T107" fmla="*/ 152 h 747"/>
                  <a:gd name="T108" fmla="*/ 387 w 428"/>
                  <a:gd name="T109" fmla="*/ 115 h 747"/>
                  <a:gd name="T110" fmla="*/ 403 w 428"/>
                  <a:gd name="T111" fmla="*/ 88 h 747"/>
                  <a:gd name="T112" fmla="*/ 410 w 428"/>
                  <a:gd name="T113" fmla="*/ 58 h 747"/>
                  <a:gd name="T114" fmla="*/ 415 w 428"/>
                  <a:gd name="T115" fmla="*/ 27 h 747"/>
                  <a:gd name="T116" fmla="*/ 428 w 428"/>
                  <a:gd name="T117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747">
                    <a:moveTo>
                      <a:pt x="428" y="0"/>
                    </a:moveTo>
                    <a:cubicBezTo>
                      <a:pt x="421" y="7"/>
                      <a:pt x="416" y="17"/>
                      <a:pt x="414" y="27"/>
                    </a:cubicBezTo>
                    <a:cubicBezTo>
                      <a:pt x="411" y="37"/>
                      <a:pt x="410" y="48"/>
                      <a:pt x="409" y="58"/>
                    </a:cubicBezTo>
                    <a:cubicBezTo>
                      <a:pt x="407" y="68"/>
                      <a:pt x="405" y="78"/>
                      <a:pt x="401" y="88"/>
                    </a:cubicBezTo>
                    <a:cubicBezTo>
                      <a:pt x="398" y="97"/>
                      <a:pt x="392" y="106"/>
                      <a:pt x="385" y="114"/>
                    </a:cubicBezTo>
                    <a:cubicBezTo>
                      <a:pt x="372" y="129"/>
                      <a:pt x="354" y="140"/>
                      <a:pt x="335" y="149"/>
                    </a:cubicBezTo>
                    <a:cubicBezTo>
                      <a:pt x="326" y="153"/>
                      <a:pt x="316" y="157"/>
                      <a:pt x="306" y="160"/>
                    </a:cubicBezTo>
                    <a:cubicBezTo>
                      <a:pt x="296" y="164"/>
                      <a:pt x="287" y="167"/>
                      <a:pt x="277" y="171"/>
                    </a:cubicBezTo>
                    <a:cubicBezTo>
                      <a:pt x="258" y="179"/>
                      <a:pt x="238" y="187"/>
                      <a:pt x="219" y="196"/>
                    </a:cubicBezTo>
                    <a:cubicBezTo>
                      <a:pt x="201" y="205"/>
                      <a:pt x="182" y="215"/>
                      <a:pt x="166" y="228"/>
                    </a:cubicBezTo>
                    <a:cubicBezTo>
                      <a:pt x="158" y="235"/>
                      <a:pt x="150" y="242"/>
                      <a:pt x="144" y="251"/>
                    </a:cubicBezTo>
                    <a:cubicBezTo>
                      <a:pt x="137" y="259"/>
                      <a:pt x="132" y="268"/>
                      <a:pt x="128" y="279"/>
                    </a:cubicBezTo>
                    <a:cubicBezTo>
                      <a:pt x="121" y="299"/>
                      <a:pt x="122" y="321"/>
                      <a:pt x="126" y="341"/>
                    </a:cubicBezTo>
                    <a:cubicBezTo>
                      <a:pt x="127" y="346"/>
                      <a:pt x="129" y="352"/>
                      <a:pt x="130" y="357"/>
                    </a:cubicBezTo>
                    <a:cubicBezTo>
                      <a:pt x="131" y="362"/>
                      <a:pt x="133" y="367"/>
                      <a:pt x="135" y="371"/>
                    </a:cubicBezTo>
                    <a:cubicBezTo>
                      <a:pt x="138" y="381"/>
                      <a:pt x="139" y="391"/>
                      <a:pt x="138" y="401"/>
                    </a:cubicBezTo>
                    <a:cubicBezTo>
                      <a:pt x="137" y="406"/>
                      <a:pt x="135" y="411"/>
                      <a:pt x="133" y="415"/>
                    </a:cubicBezTo>
                    <a:cubicBezTo>
                      <a:pt x="130" y="419"/>
                      <a:pt x="127" y="423"/>
                      <a:pt x="123" y="426"/>
                    </a:cubicBezTo>
                    <a:cubicBezTo>
                      <a:pt x="115" y="433"/>
                      <a:pt x="106" y="437"/>
                      <a:pt x="97" y="442"/>
                    </a:cubicBezTo>
                    <a:cubicBezTo>
                      <a:pt x="78" y="450"/>
                      <a:pt x="58" y="456"/>
                      <a:pt x="39" y="466"/>
                    </a:cubicBezTo>
                    <a:cubicBezTo>
                      <a:pt x="30" y="471"/>
                      <a:pt x="21" y="477"/>
                      <a:pt x="14" y="486"/>
                    </a:cubicBezTo>
                    <a:cubicBezTo>
                      <a:pt x="8" y="494"/>
                      <a:pt x="3" y="504"/>
                      <a:pt x="2" y="515"/>
                    </a:cubicBezTo>
                    <a:cubicBezTo>
                      <a:pt x="0" y="525"/>
                      <a:pt x="1" y="536"/>
                      <a:pt x="3" y="546"/>
                    </a:cubicBezTo>
                    <a:cubicBezTo>
                      <a:pt x="5" y="557"/>
                      <a:pt x="8" y="567"/>
                      <a:pt x="12" y="576"/>
                    </a:cubicBezTo>
                    <a:cubicBezTo>
                      <a:pt x="19" y="596"/>
                      <a:pt x="26" y="615"/>
                      <a:pt x="33" y="635"/>
                    </a:cubicBezTo>
                    <a:cubicBezTo>
                      <a:pt x="40" y="655"/>
                      <a:pt x="46" y="674"/>
                      <a:pt x="50" y="695"/>
                    </a:cubicBezTo>
                    <a:cubicBezTo>
                      <a:pt x="51" y="700"/>
                      <a:pt x="52" y="705"/>
                      <a:pt x="52" y="710"/>
                    </a:cubicBezTo>
                    <a:cubicBezTo>
                      <a:pt x="53" y="715"/>
                      <a:pt x="53" y="720"/>
                      <a:pt x="51" y="725"/>
                    </a:cubicBezTo>
                    <a:cubicBezTo>
                      <a:pt x="50" y="730"/>
                      <a:pt x="47" y="735"/>
                      <a:pt x="43" y="738"/>
                    </a:cubicBezTo>
                    <a:cubicBezTo>
                      <a:pt x="39" y="741"/>
                      <a:pt x="34" y="744"/>
                      <a:pt x="30" y="747"/>
                    </a:cubicBezTo>
                    <a:cubicBezTo>
                      <a:pt x="34" y="744"/>
                      <a:pt x="39" y="742"/>
                      <a:pt x="43" y="738"/>
                    </a:cubicBezTo>
                    <a:cubicBezTo>
                      <a:pt x="47" y="735"/>
                      <a:pt x="50" y="731"/>
                      <a:pt x="52" y="726"/>
                    </a:cubicBezTo>
                    <a:cubicBezTo>
                      <a:pt x="53" y="721"/>
                      <a:pt x="53" y="715"/>
                      <a:pt x="53" y="710"/>
                    </a:cubicBezTo>
                    <a:cubicBezTo>
                      <a:pt x="53" y="705"/>
                      <a:pt x="52" y="700"/>
                      <a:pt x="51" y="695"/>
                    </a:cubicBezTo>
                    <a:cubicBezTo>
                      <a:pt x="47" y="674"/>
                      <a:pt x="41" y="654"/>
                      <a:pt x="35" y="634"/>
                    </a:cubicBezTo>
                    <a:cubicBezTo>
                      <a:pt x="29" y="615"/>
                      <a:pt x="22" y="595"/>
                      <a:pt x="15" y="575"/>
                    </a:cubicBezTo>
                    <a:cubicBezTo>
                      <a:pt x="11" y="566"/>
                      <a:pt x="8" y="556"/>
                      <a:pt x="6" y="546"/>
                    </a:cubicBezTo>
                    <a:cubicBezTo>
                      <a:pt x="4" y="536"/>
                      <a:pt x="3" y="525"/>
                      <a:pt x="5" y="515"/>
                    </a:cubicBezTo>
                    <a:cubicBezTo>
                      <a:pt x="7" y="505"/>
                      <a:pt x="11" y="496"/>
                      <a:pt x="17" y="488"/>
                    </a:cubicBezTo>
                    <a:cubicBezTo>
                      <a:pt x="24" y="480"/>
                      <a:pt x="32" y="474"/>
                      <a:pt x="41" y="470"/>
                    </a:cubicBezTo>
                    <a:cubicBezTo>
                      <a:pt x="59" y="460"/>
                      <a:pt x="79" y="454"/>
                      <a:pt x="98" y="445"/>
                    </a:cubicBezTo>
                    <a:cubicBezTo>
                      <a:pt x="108" y="441"/>
                      <a:pt x="118" y="436"/>
                      <a:pt x="126" y="429"/>
                    </a:cubicBezTo>
                    <a:cubicBezTo>
                      <a:pt x="130" y="426"/>
                      <a:pt x="134" y="422"/>
                      <a:pt x="136" y="417"/>
                    </a:cubicBezTo>
                    <a:cubicBezTo>
                      <a:pt x="139" y="413"/>
                      <a:pt x="141" y="407"/>
                      <a:pt x="142" y="402"/>
                    </a:cubicBezTo>
                    <a:cubicBezTo>
                      <a:pt x="144" y="391"/>
                      <a:pt x="142" y="380"/>
                      <a:pt x="139" y="370"/>
                    </a:cubicBezTo>
                    <a:cubicBezTo>
                      <a:pt x="138" y="365"/>
                      <a:pt x="136" y="360"/>
                      <a:pt x="134" y="355"/>
                    </a:cubicBezTo>
                    <a:cubicBezTo>
                      <a:pt x="133" y="350"/>
                      <a:pt x="132" y="345"/>
                      <a:pt x="131" y="340"/>
                    </a:cubicBezTo>
                    <a:cubicBezTo>
                      <a:pt x="127" y="320"/>
                      <a:pt x="126" y="299"/>
                      <a:pt x="133" y="280"/>
                    </a:cubicBezTo>
                    <a:cubicBezTo>
                      <a:pt x="136" y="271"/>
                      <a:pt x="141" y="262"/>
                      <a:pt x="147" y="253"/>
                    </a:cubicBezTo>
                    <a:cubicBezTo>
                      <a:pt x="154" y="245"/>
                      <a:pt x="161" y="238"/>
                      <a:pt x="169" y="232"/>
                    </a:cubicBezTo>
                    <a:cubicBezTo>
                      <a:pt x="185" y="219"/>
                      <a:pt x="203" y="209"/>
                      <a:pt x="221" y="199"/>
                    </a:cubicBezTo>
                    <a:cubicBezTo>
                      <a:pt x="240" y="190"/>
                      <a:pt x="259" y="182"/>
                      <a:pt x="278" y="175"/>
                    </a:cubicBezTo>
                    <a:cubicBezTo>
                      <a:pt x="288" y="171"/>
                      <a:pt x="298" y="167"/>
                      <a:pt x="307" y="164"/>
                    </a:cubicBezTo>
                    <a:cubicBezTo>
                      <a:pt x="317" y="160"/>
                      <a:pt x="327" y="156"/>
                      <a:pt x="336" y="152"/>
                    </a:cubicBezTo>
                    <a:cubicBezTo>
                      <a:pt x="355" y="143"/>
                      <a:pt x="373" y="131"/>
                      <a:pt x="387" y="115"/>
                    </a:cubicBezTo>
                    <a:cubicBezTo>
                      <a:pt x="394" y="107"/>
                      <a:pt x="400" y="98"/>
                      <a:pt x="403" y="88"/>
                    </a:cubicBezTo>
                    <a:cubicBezTo>
                      <a:pt x="407" y="79"/>
                      <a:pt x="409" y="68"/>
                      <a:pt x="410" y="58"/>
                    </a:cubicBezTo>
                    <a:cubicBezTo>
                      <a:pt x="412" y="48"/>
                      <a:pt x="412" y="37"/>
                      <a:pt x="415" y="27"/>
                    </a:cubicBezTo>
                    <a:cubicBezTo>
                      <a:pt x="417" y="17"/>
                      <a:pt x="421" y="7"/>
                      <a:pt x="4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8" name="Freeform 38"/>
              <p:cNvSpPr>
                <a:spLocks/>
              </p:cNvSpPr>
              <p:nvPr/>
            </p:nvSpPr>
            <p:spPr bwMode="auto">
              <a:xfrm>
                <a:off x="1008740" y="-21981"/>
                <a:ext cx="819005" cy="2404822"/>
              </a:xfrm>
              <a:custGeom>
                <a:avLst/>
                <a:gdLst>
                  <a:gd name="T0" fmla="*/ 82 w 233"/>
                  <a:gd name="T1" fmla="*/ 0 h 684"/>
                  <a:gd name="T2" fmla="*/ 62 w 233"/>
                  <a:gd name="T3" fmla="*/ 19 h 684"/>
                  <a:gd name="T4" fmla="*/ 41 w 233"/>
                  <a:gd name="T5" fmla="*/ 37 h 684"/>
                  <a:gd name="T6" fmla="*/ 22 w 233"/>
                  <a:gd name="T7" fmla="*/ 56 h 684"/>
                  <a:gd name="T8" fmla="*/ 4 w 233"/>
                  <a:gd name="T9" fmla="*/ 79 h 684"/>
                  <a:gd name="T10" fmla="*/ 1 w 233"/>
                  <a:gd name="T11" fmla="*/ 93 h 684"/>
                  <a:gd name="T12" fmla="*/ 4 w 233"/>
                  <a:gd name="T13" fmla="*/ 101 h 684"/>
                  <a:gd name="T14" fmla="*/ 11 w 233"/>
                  <a:gd name="T15" fmla="*/ 105 h 684"/>
                  <a:gd name="T16" fmla="*/ 25 w 233"/>
                  <a:gd name="T17" fmla="*/ 109 h 684"/>
                  <a:gd name="T18" fmla="*/ 40 w 233"/>
                  <a:gd name="T19" fmla="*/ 109 h 684"/>
                  <a:gd name="T20" fmla="*/ 54 w 233"/>
                  <a:gd name="T21" fmla="*/ 109 h 684"/>
                  <a:gd name="T22" fmla="*/ 67 w 233"/>
                  <a:gd name="T23" fmla="*/ 108 h 684"/>
                  <a:gd name="T24" fmla="*/ 94 w 233"/>
                  <a:gd name="T25" fmla="*/ 109 h 684"/>
                  <a:gd name="T26" fmla="*/ 116 w 233"/>
                  <a:gd name="T27" fmla="*/ 118 h 684"/>
                  <a:gd name="T28" fmla="*/ 121 w 233"/>
                  <a:gd name="T29" fmla="*/ 142 h 684"/>
                  <a:gd name="T30" fmla="*/ 119 w 233"/>
                  <a:gd name="T31" fmla="*/ 169 h 684"/>
                  <a:gd name="T32" fmla="*/ 118 w 233"/>
                  <a:gd name="T33" fmla="*/ 198 h 684"/>
                  <a:gd name="T34" fmla="*/ 121 w 233"/>
                  <a:gd name="T35" fmla="*/ 226 h 684"/>
                  <a:gd name="T36" fmla="*/ 132 w 233"/>
                  <a:gd name="T37" fmla="*/ 253 h 684"/>
                  <a:gd name="T38" fmla="*/ 166 w 233"/>
                  <a:gd name="T39" fmla="*/ 297 h 684"/>
                  <a:gd name="T40" fmla="*/ 202 w 233"/>
                  <a:gd name="T41" fmla="*/ 339 h 684"/>
                  <a:gd name="T42" fmla="*/ 215 w 233"/>
                  <a:gd name="T43" fmla="*/ 362 h 684"/>
                  <a:gd name="T44" fmla="*/ 221 w 233"/>
                  <a:gd name="T45" fmla="*/ 387 h 684"/>
                  <a:gd name="T46" fmla="*/ 211 w 233"/>
                  <a:gd name="T47" fmla="*/ 438 h 684"/>
                  <a:gd name="T48" fmla="*/ 187 w 233"/>
                  <a:gd name="T49" fmla="*/ 487 h 684"/>
                  <a:gd name="T50" fmla="*/ 164 w 233"/>
                  <a:gd name="T51" fmla="*/ 538 h 684"/>
                  <a:gd name="T52" fmla="*/ 149 w 233"/>
                  <a:gd name="T53" fmla="*/ 592 h 684"/>
                  <a:gd name="T54" fmla="*/ 149 w 233"/>
                  <a:gd name="T55" fmla="*/ 621 h 684"/>
                  <a:gd name="T56" fmla="*/ 158 w 233"/>
                  <a:gd name="T57" fmla="*/ 647 h 684"/>
                  <a:gd name="T58" fmla="*/ 176 w 233"/>
                  <a:gd name="T59" fmla="*/ 669 h 684"/>
                  <a:gd name="T60" fmla="*/ 199 w 233"/>
                  <a:gd name="T61" fmla="*/ 684 h 684"/>
                  <a:gd name="T62" fmla="*/ 177 w 233"/>
                  <a:gd name="T63" fmla="*/ 667 h 684"/>
                  <a:gd name="T64" fmla="*/ 161 w 233"/>
                  <a:gd name="T65" fmla="*/ 646 h 684"/>
                  <a:gd name="T66" fmla="*/ 154 w 233"/>
                  <a:gd name="T67" fmla="*/ 620 h 684"/>
                  <a:gd name="T68" fmla="*/ 155 w 233"/>
                  <a:gd name="T69" fmla="*/ 593 h 684"/>
                  <a:gd name="T70" fmla="*/ 172 w 233"/>
                  <a:gd name="T71" fmla="*/ 541 h 684"/>
                  <a:gd name="T72" fmla="*/ 195 w 233"/>
                  <a:gd name="T73" fmla="*/ 491 h 684"/>
                  <a:gd name="T74" fmla="*/ 220 w 233"/>
                  <a:gd name="T75" fmla="*/ 442 h 684"/>
                  <a:gd name="T76" fmla="*/ 232 w 233"/>
                  <a:gd name="T77" fmla="*/ 386 h 684"/>
                  <a:gd name="T78" fmla="*/ 225 w 233"/>
                  <a:gd name="T79" fmla="*/ 357 h 684"/>
                  <a:gd name="T80" fmla="*/ 211 w 233"/>
                  <a:gd name="T81" fmla="*/ 332 h 684"/>
                  <a:gd name="T82" fmla="*/ 174 w 233"/>
                  <a:gd name="T83" fmla="*/ 290 h 684"/>
                  <a:gd name="T84" fmla="*/ 140 w 233"/>
                  <a:gd name="T85" fmla="*/ 248 h 684"/>
                  <a:gd name="T86" fmla="*/ 131 w 233"/>
                  <a:gd name="T87" fmla="*/ 224 h 684"/>
                  <a:gd name="T88" fmla="*/ 127 w 233"/>
                  <a:gd name="T89" fmla="*/ 197 h 684"/>
                  <a:gd name="T90" fmla="*/ 128 w 233"/>
                  <a:gd name="T91" fmla="*/ 170 h 684"/>
                  <a:gd name="T92" fmla="*/ 130 w 233"/>
                  <a:gd name="T93" fmla="*/ 142 h 684"/>
                  <a:gd name="T94" fmla="*/ 129 w 233"/>
                  <a:gd name="T95" fmla="*/ 128 h 684"/>
                  <a:gd name="T96" fmla="*/ 123 w 233"/>
                  <a:gd name="T97" fmla="*/ 113 h 684"/>
                  <a:gd name="T98" fmla="*/ 110 w 233"/>
                  <a:gd name="T99" fmla="*/ 104 h 684"/>
                  <a:gd name="T100" fmla="*/ 95 w 233"/>
                  <a:gd name="T101" fmla="*/ 101 h 684"/>
                  <a:gd name="T102" fmla="*/ 67 w 233"/>
                  <a:gd name="T103" fmla="*/ 101 h 684"/>
                  <a:gd name="T104" fmla="*/ 53 w 233"/>
                  <a:gd name="T105" fmla="*/ 102 h 684"/>
                  <a:gd name="T106" fmla="*/ 39 w 233"/>
                  <a:gd name="T107" fmla="*/ 103 h 684"/>
                  <a:gd name="T108" fmla="*/ 26 w 233"/>
                  <a:gd name="T109" fmla="*/ 103 h 684"/>
                  <a:gd name="T110" fmla="*/ 13 w 233"/>
                  <a:gd name="T111" fmla="*/ 100 h 684"/>
                  <a:gd name="T112" fmla="*/ 6 w 233"/>
                  <a:gd name="T113" fmla="*/ 93 h 684"/>
                  <a:gd name="T114" fmla="*/ 8 w 233"/>
                  <a:gd name="T115" fmla="*/ 81 h 684"/>
                  <a:gd name="T116" fmla="*/ 24 w 233"/>
                  <a:gd name="T117" fmla="*/ 59 h 684"/>
                  <a:gd name="T118" fmla="*/ 43 w 233"/>
                  <a:gd name="T119" fmla="*/ 39 h 684"/>
                  <a:gd name="T120" fmla="*/ 63 w 233"/>
                  <a:gd name="T121" fmla="*/ 20 h 684"/>
                  <a:gd name="T122" fmla="*/ 82 w 233"/>
                  <a:gd name="T12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3" h="684">
                    <a:moveTo>
                      <a:pt x="82" y="0"/>
                    </a:moveTo>
                    <a:cubicBezTo>
                      <a:pt x="76" y="6"/>
                      <a:pt x="69" y="12"/>
                      <a:pt x="62" y="19"/>
                    </a:cubicBezTo>
                    <a:cubicBezTo>
                      <a:pt x="55" y="25"/>
                      <a:pt x="48" y="31"/>
                      <a:pt x="41" y="37"/>
                    </a:cubicBezTo>
                    <a:cubicBezTo>
                      <a:pt x="35" y="43"/>
                      <a:pt x="28" y="50"/>
                      <a:pt x="22" y="56"/>
                    </a:cubicBezTo>
                    <a:cubicBezTo>
                      <a:pt x="15" y="63"/>
                      <a:pt x="9" y="70"/>
                      <a:pt x="4" y="79"/>
                    </a:cubicBezTo>
                    <a:cubicBezTo>
                      <a:pt x="2" y="83"/>
                      <a:pt x="0" y="88"/>
                      <a:pt x="1" y="93"/>
                    </a:cubicBezTo>
                    <a:cubicBezTo>
                      <a:pt x="1" y="96"/>
                      <a:pt x="3" y="99"/>
                      <a:pt x="4" y="101"/>
                    </a:cubicBezTo>
                    <a:cubicBezTo>
                      <a:pt x="6" y="103"/>
                      <a:pt x="9" y="104"/>
                      <a:pt x="11" y="105"/>
                    </a:cubicBezTo>
                    <a:cubicBezTo>
                      <a:pt x="16" y="107"/>
                      <a:pt x="21" y="108"/>
                      <a:pt x="25" y="109"/>
                    </a:cubicBezTo>
                    <a:cubicBezTo>
                      <a:pt x="30" y="109"/>
                      <a:pt x="35" y="109"/>
                      <a:pt x="40" y="109"/>
                    </a:cubicBezTo>
                    <a:cubicBezTo>
                      <a:pt x="44" y="109"/>
                      <a:pt x="49" y="109"/>
                      <a:pt x="54" y="109"/>
                    </a:cubicBezTo>
                    <a:cubicBezTo>
                      <a:pt x="58" y="108"/>
                      <a:pt x="63" y="108"/>
                      <a:pt x="67" y="108"/>
                    </a:cubicBezTo>
                    <a:cubicBezTo>
                      <a:pt x="76" y="108"/>
                      <a:pt x="85" y="108"/>
                      <a:pt x="94" y="109"/>
                    </a:cubicBezTo>
                    <a:cubicBezTo>
                      <a:pt x="103" y="110"/>
                      <a:pt x="112" y="113"/>
                      <a:pt x="116" y="118"/>
                    </a:cubicBezTo>
                    <a:cubicBezTo>
                      <a:pt x="121" y="124"/>
                      <a:pt x="121" y="133"/>
                      <a:pt x="121" y="142"/>
                    </a:cubicBezTo>
                    <a:cubicBezTo>
                      <a:pt x="120" y="151"/>
                      <a:pt x="119" y="160"/>
                      <a:pt x="119" y="169"/>
                    </a:cubicBezTo>
                    <a:cubicBezTo>
                      <a:pt x="118" y="179"/>
                      <a:pt x="118" y="188"/>
                      <a:pt x="118" y="198"/>
                    </a:cubicBezTo>
                    <a:cubicBezTo>
                      <a:pt x="118" y="207"/>
                      <a:pt x="119" y="216"/>
                      <a:pt x="121" y="226"/>
                    </a:cubicBezTo>
                    <a:cubicBezTo>
                      <a:pt x="123" y="235"/>
                      <a:pt x="127" y="245"/>
                      <a:pt x="132" y="253"/>
                    </a:cubicBezTo>
                    <a:cubicBezTo>
                      <a:pt x="141" y="270"/>
                      <a:pt x="154" y="284"/>
                      <a:pt x="166" y="297"/>
                    </a:cubicBezTo>
                    <a:cubicBezTo>
                      <a:pt x="179" y="311"/>
                      <a:pt x="192" y="324"/>
                      <a:pt x="202" y="339"/>
                    </a:cubicBezTo>
                    <a:cubicBezTo>
                      <a:pt x="207" y="346"/>
                      <a:pt x="212" y="354"/>
                      <a:pt x="215" y="362"/>
                    </a:cubicBezTo>
                    <a:cubicBezTo>
                      <a:pt x="218" y="370"/>
                      <a:pt x="221" y="378"/>
                      <a:pt x="221" y="387"/>
                    </a:cubicBezTo>
                    <a:cubicBezTo>
                      <a:pt x="223" y="404"/>
                      <a:pt x="218" y="421"/>
                      <a:pt x="211" y="438"/>
                    </a:cubicBezTo>
                    <a:cubicBezTo>
                      <a:pt x="187" y="487"/>
                      <a:pt x="187" y="487"/>
                      <a:pt x="187" y="487"/>
                    </a:cubicBezTo>
                    <a:cubicBezTo>
                      <a:pt x="179" y="504"/>
                      <a:pt x="171" y="521"/>
                      <a:pt x="164" y="538"/>
                    </a:cubicBezTo>
                    <a:cubicBezTo>
                      <a:pt x="158" y="556"/>
                      <a:pt x="152" y="574"/>
                      <a:pt x="149" y="592"/>
                    </a:cubicBezTo>
                    <a:cubicBezTo>
                      <a:pt x="148" y="602"/>
                      <a:pt x="148" y="611"/>
                      <a:pt x="149" y="621"/>
                    </a:cubicBezTo>
                    <a:cubicBezTo>
                      <a:pt x="150" y="630"/>
                      <a:pt x="153" y="639"/>
                      <a:pt x="158" y="647"/>
                    </a:cubicBezTo>
                    <a:cubicBezTo>
                      <a:pt x="163" y="656"/>
                      <a:pt x="169" y="663"/>
                      <a:pt x="176" y="669"/>
                    </a:cubicBezTo>
                    <a:cubicBezTo>
                      <a:pt x="183" y="675"/>
                      <a:pt x="191" y="680"/>
                      <a:pt x="199" y="684"/>
                    </a:cubicBezTo>
                    <a:cubicBezTo>
                      <a:pt x="191" y="679"/>
                      <a:pt x="184" y="674"/>
                      <a:pt x="177" y="667"/>
                    </a:cubicBezTo>
                    <a:cubicBezTo>
                      <a:pt x="171" y="661"/>
                      <a:pt x="165" y="654"/>
                      <a:pt x="161" y="646"/>
                    </a:cubicBezTo>
                    <a:cubicBezTo>
                      <a:pt x="157" y="638"/>
                      <a:pt x="154" y="629"/>
                      <a:pt x="154" y="620"/>
                    </a:cubicBezTo>
                    <a:cubicBezTo>
                      <a:pt x="153" y="611"/>
                      <a:pt x="154" y="602"/>
                      <a:pt x="155" y="593"/>
                    </a:cubicBezTo>
                    <a:cubicBezTo>
                      <a:pt x="158" y="575"/>
                      <a:pt x="165" y="558"/>
                      <a:pt x="172" y="541"/>
                    </a:cubicBezTo>
                    <a:cubicBezTo>
                      <a:pt x="179" y="524"/>
                      <a:pt x="187" y="508"/>
                      <a:pt x="195" y="491"/>
                    </a:cubicBezTo>
                    <a:cubicBezTo>
                      <a:pt x="220" y="442"/>
                      <a:pt x="220" y="442"/>
                      <a:pt x="220" y="442"/>
                    </a:cubicBezTo>
                    <a:cubicBezTo>
                      <a:pt x="228" y="425"/>
                      <a:pt x="233" y="406"/>
                      <a:pt x="232" y="386"/>
                    </a:cubicBezTo>
                    <a:cubicBezTo>
                      <a:pt x="231" y="376"/>
                      <a:pt x="229" y="366"/>
                      <a:pt x="225" y="357"/>
                    </a:cubicBezTo>
                    <a:cubicBezTo>
                      <a:pt x="221" y="348"/>
                      <a:pt x="216" y="340"/>
                      <a:pt x="211" y="332"/>
                    </a:cubicBezTo>
                    <a:cubicBezTo>
                      <a:pt x="200" y="317"/>
                      <a:pt x="187" y="304"/>
                      <a:pt x="174" y="290"/>
                    </a:cubicBezTo>
                    <a:cubicBezTo>
                      <a:pt x="161" y="277"/>
                      <a:pt x="149" y="263"/>
                      <a:pt x="140" y="248"/>
                    </a:cubicBezTo>
                    <a:cubicBezTo>
                      <a:pt x="136" y="240"/>
                      <a:pt x="133" y="232"/>
                      <a:pt x="131" y="224"/>
                    </a:cubicBezTo>
                    <a:cubicBezTo>
                      <a:pt x="129" y="215"/>
                      <a:pt x="128" y="206"/>
                      <a:pt x="127" y="197"/>
                    </a:cubicBezTo>
                    <a:cubicBezTo>
                      <a:pt x="127" y="188"/>
                      <a:pt x="127" y="179"/>
                      <a:pt x="128" y="170"/>
                    </a:cubicBezTo>
                    <a:cubicBezTo>
                      <a:pt x="128" y="161"/>
                      <a:pt x="129" y="152"/>
                      <a:pt x="130" y="142"/>
                    </a:cubicBezTo>
                    <a:cubicBezTo>
                      <a:pt x="130" y="138"/>
                      <a:pt x="130" y="133"/>
                      <a:pt x="129" y="128"/>
                    </a:cubicBezTo>
                    <a:cubicBezTo>
                      <a:pt x="128" y="123"/>
                      <a:pt x="126" y="117"/>
                      <a:pt x="123" y="113"/>
                    </a:cubicBezTo>
                    <a:cubicBezTo>
                      <a:pt x="119" y="109"/>
                      <a:pt x="114" y="106"/>
                      <a:pt x="110" y="104"/>
                    </a:cubicBezTo>
                    <a:cubicBezTo>
                      <a:pt x="105" y="103"/>
                      <a:pt x="100" y="102"/>
                      <a:pt x="95" y="101"/>
                    </a:cubicBezTo>
                    <a:cubicBezTo>
                      <a:pt x="86" y="100"/>
                      <a:pt x="76" y="100"/>
                      <a:pt x="67" y="101"/>
                    </a:cubicBezTo>
                    <a:cubicBezTo>
                      <a:pt x="62" y="101"/>
                      <a:pt x="58" y="101"/>
                      <a:pt x="53" y="102"/>
                    </a:cubicBezTo>
                    <a:cubicBezTo>
                      <a:pt x="48" y="102"/>
                      <a:pt x="44" y="103"/>
                      <a:pt x="39" y="103"/>
                    </a:cubicBezTo>
                    <a:cubicBezTo>
                      <a:pt x="35" y="103"/>
                      <a:pt x="30" y="103"/>
                      <a:pt x="26" y="103"/>
                    </a:cubicBezTo>
                    <a:cubicBezTo>
                      <a:pt x="22" y="102"/>
                      <a:pt x="17" y="102"/>
                      <a:pt x="13" y="100"/>
                    </a:cubicBezTo>
                    <a:cubicBezTo>
                      <a:pt x="9" y="99"/>
                      <a:pt x="6" y="96"/>
                      <a:pt x="6" y="93"/>
                    </a:cubicBezTo>
                    <a:cubicBezTo>
                      <a:pt x="5" y="89"/>
                      <a:pt x="7" y="85"/>
                      <a:pt x="8" y="81"/>
                    </a:cubicBezTo>
                    <a:cubicBezTo>
                      <a:pt x="12" y="73"/>
                      <a:pt x="18" y="66"/>
                      <a:pt x="24" y="59"/>
                    </a:cubicBezTo>
                    <a:cubicBezTo>
                      <a:pt x="30" y="52"/>
                      <a:pt x="37" y="45"/>
                      <a:pt x="43" y="39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70" y="13"/>
                      <a:pt x="76" y="7"/>
                      <a:pt x="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9" name="Freeform 39"/>
              <p:cNvSpPr>
                <a:spLocks/>
              </p:cNvSpPr>
              <p:nvPr/>
            </p:nvSpPr>
            <p:spPr bwMode="auto">
              <a:xfrm>
                <a:off x="-55162" y="2133926"/>
                <a:ext cx="1256612" cy="285047"/>
              </a:xfrm>
              <a:custGeom>
                <a:avLst/>
                <a:gdLst>
                  <a:gd name="T0" fmla="*/ 0 w 358"/>
                  <a:gd name="T1" fmla="*/ 6 h 81"/>
                  <a:gd name="T2" fmla="*/ 42 w 358"/>
                  <a:gd name="T3" fmla="*/ 40 h 81"/>
                  <a:gd name="T4" fmla="*/ 89 w 358"/>
                  <a:gd name="T5" fmla="*/ 68 h 81"/>
                  <a:gd name="T6" fmla="*/ 143 w 358"/>
                  <a:gd name="T7" fmla="*/ 80 h 81"/>
                  <a:gd name="T8" fmla="*/ 197 w 358"/>
                  <a:gd name="T9" fmla="*/ 70 h 81"/>
                  <a:gd name="T10" fmla="*/ 222 w 358"/>
                  <a:gd name="T11" fmla="*/ 57 h 81"/>
                  <a:gd name="T12" fmla="*/ 244 w 358"/>
                  <a:gd name="T13" fmla="*/ 42 h 81"/>
                  <a:gd name="T14" fmla="*/ 290 w 358"/>
                  <a:gd name="T15" fmla="*/ 13 h 81"/>
                  <a:gd name="T16" fmla="*/ 302 w 358"/>
                  <a:gd name="T17" fmla="*/ 7 h 81"/>
                  <a:gd name="T18" fmla="*/ 314 w 358"/>
                  <a:gd name="T19" fmla="*/ 7 h 81"/>
                  <a:gd name="T20" fmla="*/ 324 w 358"/>
                  <a:gd name="T21" fmla="*/ 13 h 81"/>
                  <a:gd name="T22" fmla="*/ 332 w 358"/>
                  <a:gd name="T23" fmla="*/ 24 h 81"/>
                  <a:gd name="T24" fmla="*/ 358 w 358"/>
                  <a:gd name="T25" fmla="*/ 71 h 81"/>
                  <a:gd name="T26" fmla="*/ 347 w 358"/>
                  <a:gd name="T27" fmla="*/ 46 h 81"/>
                  <a:gd name="T28" fmla="*/ 335 w 358"/>
                  <a:gd name="T29" fmla="*/ 22 h 81"/>
                  <a:gd name="T30" fmla="*/ 327 w 358"/>
                  <a:gd name="T31" fmla="*/ 10 h 81"/>
                  <a:gd name="T32" fmla="*/ 315 w 358"/>
                  <a:gd name="T33" fmla="*/ 2 h 81"/>
                  <a:gd name="T34" fmla="*/ 300 w 358"/>
                  <a:gd name="T35" fmla="*/ 2 h 81"/>
                  <a:gd name="T36" fmla="*/ 287 w 358"/>
                  <a:gd name="T37" fmla="*/ 7 h 81"/>
                  <a:gd name="T38" fmla="*/ 263 w 358"/>
                  <a:gd name="T39" fmla="*/ 21 h 81"/>
                  <a:gd name="T40" fmla="*/ 240 w 358"/>
                  <a:gd name="T41" fmla="*/ 36 h 81"/>
                  <a:gd name="T42" fmla="*/ 218 w 358"/>
                  <a:gd name="T43" fmla="*/ 50 h 81"/>
                  <a:gd name="T44" fmla="*/ 194 w 358"/>
                  <a:gd name="T45" fmla="*/ 63 h 81"/>
                  <a:gd name="T46" fmla="*/ 143 w 358"/>
                  <a:gd name="T47" fmla="*/ 73 h 81"/>
                  <a:gd name="T48" fmla="*/ 92 w 358"/>
                  <a:gd name="T49" fmla="*/ 63 h 81"/>
                  <a:gd name="T50" fmla="*/ 44 w 358"/>
                  <a:gd name="T51" fmla="*/ 37 h 81"/>
                  <a:gd name="T52" fmla="*/ 22 w 358"/>
                  <a:gd name="T53" fmla="*/ 21 h 81"/>
                  <a:gd name="T54" fmla="*/ 0 w 358"/>
                  <a:gd name="T55" fmla="*/ 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8" h="81">
                    <a:moveTo>
                      <a:pt x="0" y="6"/>
                    </a:moveTo>
                    <a:cubicBezTo>
                      <a:pt x="14" y="17"/>
                      <a:pt x="28" y="29"/>
                      <a:pt x="42" y="40"/>
                    </a:cubicBezTo>
                    <a:cubicBezTo>
                      <a:pt x="57" y="51"/>
                      <a:pt x="73" y="60"/>
                      <a:pt x="89" y="68"/>
                    </a:cubicBezTo>
                    <a:cubicBezTo>
                      <a:pt x="106" y="75"/>
                      <a:pt x="124" y="80"/>
                      <a:pt x="143" y="80"/>
                    </a:cubicBezTo>
                    <a:cubicBezTo>
                      <a:pt x="162" y="81"/>
                      <a:pt x="180" y="77"/>
                      <a:pt x="197" y="70"/>
                    </a:cubicBezTo>
                    <a:cubicBezTo>
                      <a:pt x="206" y="66"/>
                      <a:pt x="214" y="62"/>
                      <a:pt x="222" y="57"/>
                    </a:cubicBezTo>
                    <a:cubicBezTo>
                      <a:pt x="244" y="42"/>
                      <a:pt x="244" y="42"/>
                      <a:pt x="244" y="42"/>
                    </a:cubicBezTo>
                    <a:cubicBezTo>
                      <a:pt x="259" y="32"/>
                      <a:pt x="274" y="21"/>
                      <a:pt x="290" y="13"/>
                    </a:cubicBezTo>
                    <a:cubicBezTo>
                      <a:pt x="294" y="11"/>
                      <a:pt x="298" y="9"/>
                      <a:pt x="302" y="7"/>
                    </a:cubicBezTo>
                    <a:cubicBezTo>
                      <a:pt x="306" y="6"/>
                      <a:pt x="310" y="6"/>
                      <a:pt x="314" y="7"/>
                    </a:cubicBezTo>
                    <a:cubicBezTo>
                      <a:pt x="317" y="8"/>
                      <a:pt x="321" y="10"/>
                      <a:pt x="324" y="13"/>
                    </a:cubicBezTo>
                    <a:cubicBezTo>
                      <a:pt x="327" y="16"/>
                      <a:pt x="329" y="20"/>
                      <a:pt x="332" y="24"/>
                    </a:cubicBezTo>
                    <a:cubicBezTo>
                      <a:pt x="341" y="39"/>
                      <a:pt x="349" y="55"/>
                      <a:pt x="358" y="71"/>
                    </a:cubicBezTo>
                    <a:cubicBezTo>
                      <a:pt x="355" y="63"/>
                      <a:pt x="351" y="54"/>
                      <a:pt x="347" y="46"/>
                    </a:cubicBezTo>
                    <a:cubicBezTo>
                      <a:pt x="343" y="38"/>
                      <a:pt x="339" y="30"/>
                      <a:pt x="335" y="22"/>
                    </a:cubicBezTo>
                    <a:cubicBezTo>
                      <a:pt x="332" y="18"/>
                      <a:pt x="330" y="14"/>
                      <a:pt x="327" y="10"/>
                    </a:cubicBezTo>
                    <a:cubicBezTo>
                      <a:pt x="324" y="7"/>
                      <a:pt x="320" y="3"/>
                      <a:pt x="315" y="2"/>
                    </a:cubicBezTo>
                    <a:cubicBezTo>
                      <a:pt x="310" y="0"/>
                      <a:pt x="305" y="1"/>
                      <a:pt x="300" y="2"/>
                    </a:cubicBezTo>
                    <a:cubicBezTo>
                      <a:pt x="295" y="3"/>
                      <a:pt x="291" y="5"/>
                      <a:pt x="287" y="7"/>
                    </a:cubicBezTo>
                    <a:cubicBezTo>
                      <a:pt x="279" y="11"/>
                      <a:pt x="271" y="16"/>
                      <a:pt x="263" y="21"/>
                    </a:cubicBezTo>
                    <a:cubicBezTo>
                      <a:pt x="240" y="36"/>
                      <a:pt x="240" y="36"/>
                      <a:pt x="240" y="36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10" y="55"/>
                      <a:pt x="202" y="59"/>
                      <a:pt x="194" y="63"/>
                    </a:cubicBezTo>
                    <a:cubicBezTo>
                      <a:pt x="178" y="70"/>
                      <a:pt x="161" y="73"/>
                      <a:pt x="143" y="73"/>
                    </a:cubicBezTo>
                    <a:cubicBezTo>
                      <a:pt x="126" y="73"/>
                      <a:pt x="108" y="69"/>
                      <a:pt x="92" y="63"/>
                    </a:cubicBezTo>
                    <a:cubicBezTo>
                      <a:pt x="75" y="56"/>
                      <a:pt x="59" y="47"/>
                      <a:pt x="44" y="37"/>
                    </a:cubicBezTo>
                    <a:cubicBezTo>
                      <a:pt x="37" y="32"/>
                      <a:pt x="30" y="27"/>
                      <a:pt x="22" y="21"/>
                    </a:cubicBezTo>
                    <a:cubicBezTo>
                      <a:pt x="15" y="16"/>
                      <a:pt x="8" y="10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0" name="Freeform 40"/>
              <p:cNvSpPr>
                <a:spLocks/>
              </p:cNvSpPr>
              <p:nvPr/>
            </p:nvSpPr>
            <p:spPr bwMode="auto">
              <a:xfrm>
                <a:off x="165647" y="1029878"/>
                <a:ext cx="1180331" cy="473738"/>
              </a:xfrm>
              <a:custGeom>
                <a:avLst/>
                <a:gdLst>
                  <a:gd name="T0" fmla="*/ 0 w 336"/>
                  <a:gd name="T1" fmla="*/ 43 h 135"/>
                  <a:gd name="T2" fmla="*/ 46 w 336"/>
                  <a:gd name="T3" fmla="*/ 23 h 135"/>
                  <a:gd name="T4" fmla="*/ 69 w 336"/>
                  <a:gd name="T5" fmla="*/ 13 h 135"/>
                  <a:gd name="T6" fmla="*/ 92 w 336"/>
                  <a:gd name="T7" fmla="*/ 8 h 135"/>
                  <a:gd name="T8" fmla="*/ 116 w 336"/>
                  <a:gd name="T9" fmla="*/ 10 h 135"/>
                  <a:gd name="T10" fmla="*/ 137 w 336"/>
                  <a:gd name="T11" fmla="*/ 21 h 135"/>
                  <a:gd name="T12" fmla="*/ 156 w 336"/>
                  <a:gd name="T13" fmla="*/ 36 h 135"/>
                  <a:gd name="T14" fmla="*/ 174 w 336"/>
                  <a:gd name="T15" fmla="*/ 53 h 135"/>
                  <a:gd name="T16" fmla="*/ 206 w 336"/>
                  <a:gd name="T17" fmla="*/ 91 h 135"/>
                  <a:gd name="T18" fmla="*/ 243 w 336"/>
                  <a:gd name="T19" fmla="*/ 126 h 135"/>
                  <a:gd name="T20" fmla="*/ 267 w 336"/>
                  <a:gd name="T21" fmla="*/ 134 h 135"/>
                  <a:gd name="T22" fmla="*/ 293 w 336"/>
                  <a:gd name="T23" fmla="*/ 131 h 135"/>
                  <a:gd name="T24" fmla="*/ 336 w 336"/>
                  <a:gd name="T25" fmla="*/ 106 h 135"/>
                  <a:gd name="T26" fmla="*/ 292 w 336"/>
                  <a:gd name="T27" fmla="*/ 128 h 135"/>
                  <a:gd name="T28" fmla="*/ 268 w 336"/>
                  <a:gd name="T29" fmla="*/ 129 h 135"/>
                  <a:gd name="T30" fmla="*/ 246 w 336"/>
                  <a:gd name="T31" fmla="*/ 121 h 135"/>
                  <a:gd name="T32" fmla="*/ 228 w 336"/>
                  <a:gd name="T33" fmla="*/ 105 h 135"/>
                  <a:gd name="T34" fmla="*/ 212 w 336"/>
                  <a:gd name="T35" fmla="*/ 86 h 135"/>
                  <a:gd name="T36" fmla="*/ 180 w 336"/>
                  <a:gd name="T37" fmla="*/ 47 h 135"/>
                  <a:gd name="T38" fmla="*/ 162 w 336"/>
                  <a:gd name="T39" fmla="*/ 30 h 135"/>
                  <a:gd name="T40" fmla="*/ 141 w 336"/>
                  <a:gd name="T41" fmla="*/ 15 h 135"/>
                  <a:gd name="T42" fmla="*/ 118 w 336"/>
                  <a:gd name="T43" fmla="*/ 4 h 135"/>
                  <a:gd name="T44" fmla="*/ 92 w 336"/>
                  <a:gd name="T45" fmla="*/ 1 h 135"/>
                  <a:gd name="T46" fmla="*/ 44 w 336"/>
                  <a:gd name="T47" fmla="*/ 19 h 135"/>
                  <a:gd name="T48" fmla="*/ 0 w 336"/>
                  <a:gd name="T49" fmla="*/ 4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6" h="135">
                    <a:moveTo>
                      <a:pt x="0" y="43"/>
                    </a:moveTo>
                    <a:cubicBezTo>
                      <a:pt x="16" y="36"/>
                      <a:pt x="31" y="29"/>
                      <a:pt x="46" y="23"/>
                    </a:cubicBezTo>
                    <a:cubicBezTo>
                      <a:pt x="54" y="19"/>
                      <a:pt x="61" y="16"/>
                      <a:pt x="69" y="13"/>
                    </a:cubicBezTo>
                    <a:cubicBezTo>
                      <a:pt x="77" y="10"/>
                      <a:pt x="84" y="8"/>
                      <a:pt x="92" y="8"/>
                    </a:cubicBezTo>
                    <a:cubicBezTo>
                      <a:pt x="100" y="7"/>
                      <a:pt x="108" y="8"/>
                      <a:pt x="116" y="10"/>
                    </a:cubicBezTo>
                    <a:cubicBezTo>
                      <a:pt x="123" y="13"/>
                      <a:pt x="130" y="17"/>
                      <a:pt x="137" y="21"/>
                    </a:cubicBezTo>
                    <a:cubicBezTo>
                      <a:pt x="144" y="25"/>
                      <a:pt x="150" y="30"/>
                      <a:pt x="156" y="36"/>
                    </a:cubicBezTo>
                    <a:cubicBezTo>
                      <a:pt x="163" y="41"/>
                      <a:pt x="169" y="47"/>
                      <a:pt x="174" y="53"/>
                    </a:cubicBezTo>
                    <a:cubicBezTo>
                      <a:pt x="185" y="65"/>
                      <a:pt x="195" y="78"/>
                      <a:pt x="206" y="91"/>
                    </a:cubicBezTo>
                    <a:cubicBezTo>
                      <a:pt x="217" y="104"/>
                      <a:pt x="228" y="117"/>
                      <a:pt x="243" y="126"/>
                    </a:cubicBezTo>
                    <a:cubicBezTo>
                      <a:pt x="250" y="130"/>
                      <a:pt x="258" y="134"/>
                      <a:pt x="267" y="134"/>
                    </a:cubicBezTo>
                    <a:cubicBezTo>
                      <a:pt x="276" y="135"/>
                      <a:pt x="285" y="134"/>
                      <a:pt x="293" y="131"/>
                    </a:cubicBezTo>
                    <a:cubicBezTo>
                      <a:pt x="309" y="126"/>
                      <a:pt x="323" y="116"/>
                      <a:pt x="336" y="106"/>
                    </a:cubicBezTo>
                    <a:cubicBezTo>
                      <a:pt x="322" y="115"/>
                      <a:pt x="307" y="123"/>
                      <a:pt x="292" y="128"/>
                    </a:cubicBezTo>
                    <a:cubicBezTo>
                      <a:pt x="284" y="130"/>
                      <a:pt x="276" y="130"/>
                      <a:pt x="268" y="129"/>
                    </a:cubicBezTo>
                    <a:cubicBezTo>
                      <a:pt x="260" y="128"/>
                      <a:pt x="252" y="125"/>
                      <a:pt x="246" y="121"/>
                    </a:cubicBezTo>
                    <a:cubicBezTo>
                      <a:pt x="239" y="116"/>
                      <a:pt x="233" y="111"/>
                      <a:pt x="228" y="105"/>
                    </a:cubicBezTo>
                    <a:cubicBezTo>
                      <a:pt x="222" y="99"/>
                      <a:pt x="217" y="93"/>
                      <a:pt x="212" y="86"/>
                    </a:cubicBezTo>
                    <a:cubicBezTo>
                      <a:pt x="201" y="73"/>
                      <a:pt x="191" y="60"/>
                      <a:pt x="180" y="47"/>
                    </a:cubicBezTo>
                    <a:cubicBezTo>
                      <a:pt x="174" y="41"/>
                      <a:pt x="168" y="35"/>
                      <a:pt x="162" y="30"/>
                    </a:cubicBezTo>
                    <a:cubicBezTo>
                      <a:pt x="155" y="24"/>
                      <a:pt x="148" y="19"/>
                      <a:pt x="141" y="15"/>
                    </a:cubicBezTo>
                    <a:cubicBezTo>
                      <a:pt x="134" y="10"/>
                      <a:pt x="126" y="6"/>
                      <a:pt x="118" y="4"/>
                    </a:cubicBezTo>
                    <a:cubicBezTo>
                      <a:pt x="109" y="1"/>
                      <a:pt x="100" y="0"/>
                      <a:pt x="92" y="1"/>
                    </a:cubicBezTo>
                    <a:cubicBezTo>
                      <a:pt x="74" y="3"/>
                      <a:pt x="59" y="11"/>
                      <a:pt x="44" y="19"/>
                    </a:cubicBezTo>
                    <a:cubicBezTo>
                      <a:pt x="30" y="27"/>
                      <a:pt x="15" y="35"/>
                      <a:pt x="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1" name="Freeform 41"/>
              <p:cNvSpPr>
                <a:spLocks/>
              </p:cNvSpPr>
              <p:nvPr/>
            </p:nvSpPr>
            <p:spPr bwMode="auto">
              <a:xfrm>
                <a:off x="1839791" y="-166511"/>
                <a:ext cx="397460" cy="1272670"/>
              </a:xfrm>
              <a:custGeom>
                <a:avLst/>
                <a:gdLst>
                  <a:gd name="T0" fmla="*/ 113 w 113"/>
                  <a:gd name="T1" fmla="*/ 0 h 362"/>
                  <a:gd name="T2" fmla="*/ 89 w 113"/>
                  <a:gd name="T3" fmla="*/ 15 h 362"/>
                  <a:gd name="T4" fmla="*/ 61 w 113"/>
                  <a:gd name="T5" fmla="*/ 24 h 362"/>
                  <a:gd name="T6" fmla="*/ 34 w 113"/>
                  <a:gd name="T7" fmla="*/ 35 h 362"/>
                  <a:gd name="T8" fmla="*/ 10 w 113"/>
                  <a:gd name="T9" fmla="*/ 52 h 362"/>
                  <a:gd name="T10" fmla="*/ 2 w 113"/>
                  <a:gd name="T11" fmla="*/ 65 h 362"/>
                  <a:gd name="T12" fmla="*/ 0 w 113"/>
                  <a:gd name="T13" fmla="*/ 80 h 362"/>
                  <a:gd name="T14" fmla="*/ 6 w 113"/>
                  <a:gd name="T15" fmla="*/ 110 h 362"/>
                  <a:gd name="T16" fmla="*/ 19 w 113"/>
                  <a:gd name="T17" fmla="*/ 136 h 362"/>
                  <a:gd name="T18" fmla="*/ 33 w 113"/>
                  <a:gd name="T19" fmla="*/ 161 h 362"/>
                  <a:gd name="T20" fmla="*/ 60 w 113"/>
                  <a:gd name="T21" fmla="*/ 211 h 362"/>
                  <a:gd name="T22" fmla="*/ 80 w 113"/>
                  <a:gd name="T23" fmla="*/ 265 h 362"/>
                  <a:gd name="T24" fmla="*/ 83 w 113"/>
                  <a:gd name="T25" fmla="*/ 293 h 362"/>
                  <a:gd name="T26" fmla="*/ 76 w 113"/>
                  <a:gd name="T27" fmla="*/ 320 h 362"/>
                  <a:gd name="T28" fmla="*/ 60 w 113"/>
                  <a:gd name="T29" fmla="*/ 343 h 362"/>
                  <a:gd name="T30" fmla="*/ 39 w 113"/>
                  <a:gd name="T31" fmla="*/ 362 h 362"/>
                  <a:gd name="T32" fmla="*/ 61 w 113"/>
                  <a:gd name="T33" fmla="*/ 345 h 362"/>
                  <a:gd name="T34" fmla="*/ 79 w 113"/>
                  <a:gd name="T35" fmla="*/ 321 h 362"/>
                  <a:gd name="T36" fmla="*/ 87 w 113"/>
                  <a:gd name="T37" fmla="*/ 293 h 362"/>
                  <a:gd name="T38" fmla="*/ 85 w 113"/>
                  <a:gd name="T39" fmla="*/ 264 h 362"/>
                  <a:gd name="T40" fmla="*/ 65 w 113"/>
                  <a:gd name="T41" fmla="*/ 209 h 362"/>
                  <a:gd name="T42" fmla="*/ 38 w 113"/>
                  <a:gd name="T43" fmla="*/ 158 h 362"/>
                  <a:gd name="T44" fmla="*/ 24 w 113"/>
                  <a:gd name="T45" fmla="*/ 133 h 362"/>
                  <a:gd name="T46" fmla="*/ 12 w 113"/>
                  <a:gd name="T47" fmla="*/ 107 h 362"/>
                  <a:gd name="T48" fmla="*/ 6 w 113"/>
                  <a:gd name="T49" fmla="*/ 80 h 362"/>
                  <a:gd name="T50" fmla="*/ 14 w 113"/>
                  <a:gd name="T51" fmla="*/ 55 h 362"/>
                  <a:gd name="T52" fmla="*/ 36 w 113"/>
                  <a:gd name="T53" fmla="*/ 39 h 362"/>
                  <a:gd name="T54" fmla="*/ 63 w 113"/>
                  <a:gd name="T55" fmla="*/ 28 h 362"/>
                  <a:gd name="T56" fmla="*/ 89 w 113"/>
                  <a:gd name="T57" fmla="*/ 17 h 362"/>
                  <a:gd name="T58" fmla="*/ 113 w 113"/>
                  <a:gd name="T59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3" h="362">
                    <a:moveTo>
                      <a:pt x="113" y="0"/>
                    </a:moveTo>
                    <a:cubicBezTo>
                      <a:pt x="106" y="7"/>
                      <a:pt x="97" y="11"/>
                      <a:pt x="89" y="15"/>
                    </a:cubicBezTo>
                    <a:cubicBezTo>
                      <a:pt x="80" y="18"/>
                      <a:pt x="71" y="21"/>
                      <a:pt x="61" y="24"/>
                    </a:cubicBezTo>
                    <a:cubicBezTo>
                      <a:pt x="52" y="27"/>
                      <a:pt x="43" y="31"/>
                      <a:pt x="34" y="35"/>
                    </a:cubicBezTo>
                    <a:cubicBezTo>
                      <a:pt x="26" y="39"/>
                      <a:pt x="17" y="44"/>
                      <a:pt x="10" y="52"/>
                    </a:cubicBezTo>
                    <a:cubicBezTo>
                      <a:pt x="7" y="56"/>
                      <a:pt x="4" y="60"/>
                      <a:pt x="2" y="65"/>
                    </a:cubicBezTo>
                    <a:cubicBezTo>
                      <a:pt x="1" y="70"/>
                      <a:pt x="0" y="75"/>
                      <a:pt x="0" y="80"/>
                    </a:cubicBezTo>
                    <a:cubicBezTo>
                      <a:pt x="0" y="91"/>
                      <a:pt x="2" y="100"/>
                      <a:pt x="6" y="110"/>
                    </a:cubicBezTo>
                    <a:cubicBezTo>
                      <a:pt x="9" y="119"/>
                      <a:pt x="14" y="128"/>
                      <a:pt x="19" y="136"/>
                    </a:cubicBezTo>
                    <a:cubicBezTo>
                      <a:pt x="33" y="161"/>
                      <a:pt x="33" y="161"/>
                      <a:pt x="33" y="161"/>
                    </a:cubicBezTo>
                    <a:cubicBezTo>
                      <a:pt x="43" y="177"/>
                      <a:pt x="52" y="194"/>
                      <a:pt x="60" y="211"/>
                    </a:cubicBezTo>
                    <a:cubicBezTo>
                      <a:pt x="68" y="229"/>
                      <a:pt x="76" y="246"/>
                      <a:pt x="80" y="265"/>
                    </a:cubicBezTo>
                    <a:cubicBezTo>
                      <a:pt x="82" y="274"/>
                      <a:pt x="83" y="283"/>
                      <a:pt x="83" y="293"/>
                    </a:cubicBezTo>
                    <a:cubicBezTo>
                      <a:pt x="83" y="302"/>
                      <a:pt x="80" y="311"/>
                      <a:pt x="76" y="320"/>
                    </a:cubicBezTo>
                    <a:cubicBezTo>
                      <a:pt x="72" y="329"/>
                      <a:pt x="67" y="336"/>
                      <a:pt x="60" y="343"/>
                    </a:cubicBezTo>
                    <a:cubicBezTo>
                      <a:pt x="54" y="350"/>
                      <a:pt x="46" y="357"/>
                      <a:pt x="39" y="362"/>
                    </a:cubicBezTo>
                    <a:cubicBezTo>
                      <a:pt x="47" y="357"/>
                      <a:pt x="55" y="351"/>
                      <a:pt x="61" y="345"/>
                    </a:cubicBezTo>
                    <a:cubicBezTo>
                      <a:pt x="68" y="338"/>
                      <a:pt x="74" y="330"/>
                      <a:pt x="79" y="321"/>
                    </a:cubicBezTo>
                    <a:cubicBezTo>
                      <a:pt x="83" y="313"/>
                      <a:pt x="86" y="303"/>
                      <a:pt x="87" y="293"/>
                    </a:cubicBezTo>
                    <a:cubicBezTo>
                      <a:pt x="87" y="283"/>
                      <a:pt x="86" y="273"/>
                      <a:pt x="85" y="264"/>
                    </a:cubicBezTo>
                    <a:cubicBezTo>
                      <a:pt x="81" y="245"/>
                      <a:pt x="74" y="226"/>
                      <a:pt x="65" y="209"/>
                    </a:cubicBezTo>
                    <a:cubicBezTo>
                      <a:pt x="57" y="192"/>
                      <a:pt x="48" y="175"/>
                      <a:pt x="38" y="158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19" y="125"/>
                      <a:pt x="15" y="116"/>
                      <a:pt x="12" y="107"/>
                    </a:cubicBezTo>
                    <a:cubicBezTo>
                      <a:pt x="8" y="99"/>
                      <a:pt x="6" y="89"/>
                      <a:pt x="6" y="80"/>
                    </a:cubicBezTo>
                    <a:cubicBezTo>
                      <a:pt x="6" y="71"/>
                      <a:pt x="9" y="62"/>
                      <a:pt x="14" y="55"/>
                    </a:cubicBezTo>
                    <a:cubicBezTo>
                      <a:pt x="20" y="48"/>
                      <a:pt x="28" y="43"/>
                      <a:pt x="36" y="39"/>
                    </a:cubicBezTo>
                    <a:cubicBezTo>
                      <a:pt x="45" y="35"/>
                      <a:pt x="54" y="31"/>
                      <a:pt x="63" y="28"/>
                    </a:cubicBezTo>
                    <a:cubicBezTo>
                      <a:pt x="72" y="24"/>
                      <a:pt x="81" y="21"/>
                      <a:pt x="89" y="17"/>
                    </a:cubicBezTo>
                    <a:cubicBezTo>
                      <a:pt x="98" y="12"/>
                      <a:pt x="107" y="7"/>
                      <a:pt x="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>
                <a:off x="2678868" y="118533"/>
                <a:ext cx="2079631" cy="1625966"/>
              </a:xfrm>
              <a:custGeom>
                <a:avLst/>
                <a:gdLst>
                  <a:gd name="T0" fmla="*/ 592 w 592"/>
                  <a:gd name="T1" fmla="*/ 41 h 462"/>
                  <a:gd name="T2" fmla="*/ 541 w 592"/>
                  <a:gd name="T3" fmla="*/ 18 h 462"/>
                  <a:gd name="T4" fmla="*/ 486 w 592"/>
                  <a:gd name="T5" fmla="*/ 2 h 462"/>
                  <a:gd name="T6" fmla="*/ 458 w 592"/>
                  <a:gd name="T7" fmla="*/ 0 h 462"/>
                  <a:gd name="T8" fmla="*/ 430 w 592"/>
                  <a:gd name="T9" fmla="*/ 6 h 462"/>
                  <a:gd name="T10" fmla="*/ 417 w 592"/>
                  <a:gd name="T11" fmla="*/ 15 h 462"/>
                  <a:gd name="T12" fmla="*/ 410 w 592"/>
                  <a:gd name="T13" fmla="*/ 28 h 462"/>
                  <a:gd name="T14" fmla="*/ 409 w 592"/>
                  <a:gd name="T15" fmla="*/ 58 h 462"/>
                  <a:gd name="T16" fmla="*/ 412 w 592"/>
                  <a:gd name="T17" fmla="*/ 72 h 462"/>
                  <a:gd name="T18" fmla="*/ 415 w 592"/>
                  <a:gd name="T19" fmla="*/ 85 h 462"/>
                  <a:gd name="T20" fmla="*/ 418 w 592"/>
                  <a:gd name="T21" fmla="*/ 113 h 462"/>
                  <a:gd name="T22" fmla="*/ 414 w 592"/>
                  <a:gd name="T23" fmla="*/ 138 h 462"/>
                  <a:gd name="T24" fmla="*/ 396 w 592"/>
                  <a:gd name="T25" fmla="*/ 153 h 462"/>
                  <a:gd name="T26" fmla="*/ 369 w 592"/>
                  <a:gd name="T27" fmla="*/ 158 h 462"/>
                  <a:gd name="T28" fmla="*/ 342 w 592"/>
                  <a:gd name="T29" fmla="*/ 160 h 462"/>
                  <a:gd name="T30" fmla="*/ 314 w 592"/>
                  <a:gd name="T31" fmla="*/ 160 h 462"/>
                  <a:gd name="T32" fmla="*/ 285 w 592"/>
                  <a:gd name="T33" fmla="*/ 162 h 462"/>
                  <a:gd name="T34" fmla="*/ 231 w 592"/>
                  <a:gd name="T35" fmla="*/ 182 h 462"/>
                  <a:gd name="T36" fmla="*/ 190 w 592"/>
                  <a:gd name="T37" fmla="*/ 222 h 462"/>
                  <a:gd name="T38" fmla="*/ 164 w 592"/>
                  <a:gd name="T39" fmla="*/ 273 h 462"/>
                  <a:gd name="T40" fmla="*/ 146 w 592"/>
                  <a:gd name="T41" fmla="*/ 326 h 462"/>
                  <a:gd name="T42" fmla="*/ 138 w 592"/>
                  <a:gd name="T43" fmla="*/ 353 h 462"/>
                  <a:gd name="T44" fmla="*/ 130 w 592"/>
                  <a:gd name="T45" fmla="*/ 380 h 462"/>
                  <a:gd name="T46" fmla="*/ 102 w 592"/>
                  <a:gd name="T47" fmla="*/ 427 h 462"/>
                  <a:gd name="T48" fmla="*/ 55 w 592"/>
                  <a:gd name="T49" fmla="*/ 455 h 462"/>
                  <a:gd name="T50" fmla="*/ 0 w 592"/>
                  <a:gd name="T51" fmla="*/ 457 h 462"/>
                  <a:gd name="T52" fmla="*/ 56 w 592"/>
                  <a:gd name="T53" fmla="*/ 457 h 462"/>
                  <a:gd name="T54" fmla="*/ 105 w 592"/>
                  <a:gd name="T55" fmla="*/ 430 h 462"/>
                  <a:gd name="T56" fmla="*/ 136 w 592"/>
                  <a:gd name="T57" fmla="*/ 382 h 462"/>
                  <a:gd name="T58" fmla="*/ 145 w 592"/>
                  <a:gd name="T59" fmla="*/ 355 h 462"/>
                  <a:gd name="T60" fmla="*/ 152 w 592"/>
                  <a:gd name="T61" fmla="*/ 328 h 462"/>
                  <a:gd name="T62" fmla="*/ 171 w 592"/>
                  <a:gd name="T63" fmla="*/ 276 h 462"/>
                  <a:gd name="T64" fmla="*/ 198 w 592"/>
                  <a:gd name="T65" fmla="*/ 228 h 462"/>
                  <a:gd name="T66" fmla="*/ 236 w 592"/>
                  <a:gd name="T67" fmla="*/ 190 h 462"/>
                  <a:gd name="T68" fmla="*/ 286 w 592"/>
                  <a:gd name="T69" fmla="*/ 171 h 462"/>
                  <a:gd name="T70" fmla="*/ 314 w 592"/>
                  <a:gd name="T71" fmla="*/ 169 h 462"/>
                  <a:gd name="T72" fmla="*/ 342 w 592"/>
                  <a:gd name="T73" fmla="*/ 169 h 462"/>
                  <a:gd name="T74" fmla="*/ 370 w 592"/>
                  <a:gd name="T75" fmla="*/ 167 h 462"/>
                  <a:gd name="T76" fmla="*/ 399 w 592"/>
                  <a:gd name="T77" fmla="*/ 162 h 462"/>
                  <a:gd name="T78" fmla="*/ 412 w 592"/>
                  <a:gd name="T79" fmla="*/ 154 h 462"/>
                  <a:gd name="T80" fmla="*/ 422 w 592"/>
                  <a:gd name="T81" fmla="*/ 142 h 462"/>
                  <a:gd name="T82" fmla="*/ 426 w 592"/>
                  <a:gd name="T83" fmla="*/ 112 h 462"/>
                  <a:gd name="T84" fmla="*/ 423 w 592"/>
                  <a:gd name="T85" fmla="*/ 84 h 462"/>
                  <a:gd name="T86" fmla="*/ 420 w 592"/>
                  <a:gd name="T87" fmla="*/ 70 h 462"/>
                  <a:gd name="T88" fmla="*/ 417 w 592"/>
                  <a:gd name="T89" fmla="*/ 57 h 462"/>
                  <a:gd name="T90" fmla="*/ 417 w 592"/>
                  <a:gd name="T91" fmla="*/ 30 h 462"/>
                  <a:gd name="T92" fmla="*/ 422 w 592"/>
                  <a:gd name="T93" fmla="*/ 19 h 462"/>
                  <a:gd name="T94" fmla="*/ 432 w 592"/>
                  <a:gd name="T95" fmla="*/ 11 h 462"/>
                  <a:gd name="T96" fmla="*/ 458 w 592"/>
                  <a:gd name="T97" fmla="*/ 5 h 462"/>
                  <a:gd name="T98" fmla="*/ 486 w 592"/>
                  <a:gd name="T99" fmla="*/ 7 h 462"/>
                  <a:gd name="T100" fmla="*/ 540 w 592"/>
                  <a:gd name="T101" fmla="*/ 20 h 462"/>
                  <a:gd name="T102" fmla="*/ 566 w 592"/>
                  <a:gd name="T103" fmla="*/ 30 h 462"/>
                  <a:gd name="T104" fmla="*/ 592 w 592"/>
                  <a:gd name="T105" fmla="*/ 41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92" h="462">
                    <a:moveTo>
                      <a:pt x="592" y="41"/>
                    </a:moveTo>
                    <a:cubicBezTo>
                      <a:pt x="575" y="32"/>
                      <a:pt x="558" y="24"/>
                      <a:pt x="541" y="18"/>
                    </a:cubicBezTo>
                    <a:cubicBezTo>
                      <a:pt x="523" y="11"/>
                      <a:pt x="505" y="6"/>
                      <a:pt x="486" y="2"/>
                    </a:cubicBezTo>
                    <a:cubicBezTo>
                      <a:pt x="477" y="1"/>
                      <a:pt x="468" y="0"/>
                      <a:pt x="458" y="0"/>
                    </a:cubicBezTo>
                    <a:cubicBezTo>
                      <a:pt x="448" y="0"/>
                      <a:pt x="439" y="1"/>
                      <a:pt x="430" y="6"/>
                    </a:cubicBezTo>
                    <a:cubicBezTo>
                      <a:pt x="425" y="8"/>
                      <a:pt x="421" y="11"/>
                      <a:pt x="417" y="15"/>
                    </a:cubicBezTo>
                    <a:cubicBezTo>
                      <a:pt x="414" y="19"/>
                      <a:pt x="412" y="24"/>
                      <a:pt x="410" y="28"/>
                    </a:cubicBezTo>
                    <a:cubicBezTo>
                      <a:pt x="407" y="38"/>
                      <a:pt x="408" y="48"/>
                      <a:pt x="409" y="58"/>
                    </a:cubicBezTo>
                    <a:cubicBezTo>
                      <a:pt x="410" y="63"/>
                      <a:pt x="411" y="67"/>
                      <a:pt x="412" y="72"/>
                    </a:cubicBezTo>
                    <a:cubicBezTo>
                      <a:pt x="413" y="76"/>
                      <a:pt x="414" y="81"/>
                      <a:pt x="415" y="85"/>
                    </a:cubicBezTo>
                    <a:cubicBezTo>
                      <a:pt x="416" y="95"/>
                      <a:pt x="417" y="104"/>
                      <a:pt x="418" y="113"/>
                    </a:cubicBezTo>
                    <a:cubicBezTo>
                      <a:pt x="418" y="122"/>
                      <a:pt x="417" y="131"/>
                      <a:pt x="414" y="138"/>
                    </a:cubicBezTo>
                    <a:cubicBezTo>
                      <a:pt x="411" y="146"/>
                      <a:pt x="404" y="151"/>
                      <a:pt x="396" y="153"/>
                    </a:cubicBezTo>
                    <a:cubicBezTo>
                      <a:pt x="387" y="156"/>
                      <a:pt x="378" y="158"/>
                      <a:pt x="369" y="158"/>
                    </a:cubicBezTo>
                    <a:cubicBezTo>
                      <a:pt x="360" y="159"/>
                      <a:pt x="351" y="159"/>
                      <a:pt x="342" y="160"/>
                    </a:cubicBezTo>
                    <a:cubicBezTo>
                      <a:pt x="332" y="160"/>
                      <a:pt x="323" y="160"/>
                      <a:pt x="314" y="160"/>
                    </a:cubicBezTo>
                    <a:cubicBezTo>
                      <a:pt x="304" y="160"/>
                      <a:pt x="294" y="160"/>
                      <a:pt x="285" y="162"/>
                    </a:cubicBezTo>
                    <a:cubicBezTo>
                      <a:pt x="266" y="164"/>
                      <a:pt x="247" y="171"/>
                      <a:pt x="231" y="182"/>
                    </a:cubicBezTo>
                    <a:cubicBezTo>
                      <a:pt x="215" y="193"/>
                      <a:pt x="201" y="207"/>
                      <a:pt x="190" y="222"/>
                    </a:cubicBezTo>
                    <a:cubicBezTo>
                      <a:pt x="179" y="238"/>
                      <a:pt x="171" y="255"/>
                      <a:pt x="164" y="273"/>
                    </a:cubicBezTo>
                    <a:cubicBezTo>
                      <a:pt x="156" y="290"/>
                      <a:pt x="151" y="308"/>
                      <a:pt x="146" y="326"/>
                    </a:cubicBezTo>
                    <a:cubicBezTo>
                      <a:pt x="143" y="335"/>
                      <a:pt x="141" y="344"/>
                      <a:pt x="138" y="353"/>
                    </a:cubicBezTo>
                    <a:cubicBezTo>
                      <a:pt x="136" y="362"/>
                      <a:pt x="133" y="371"/>
                      <a:pt x="130" y="380"/>
                    </a:cubicBezTo>
                    <a:cubicBezTo>
                      <a:pt x="124" y="397"/>
                      <a:pt x="114" y="413"/>
                      <a:pt x="102" y="427"/>
                    </a:cubicBezTo>
                    <a:cubicBezTo>
                      <a:pt x="89" y="440"/>
                      <a:pt x="73" y="450"/>
                      <a:pt x="55" y="455"/>
                    </a:cubicBezTo>
                    <a:cubicBezTo>
                      <a:pt x="38" y="460"/>
                      <a:pt x="18" y="460"/>
                      <a:pt x="0" y="457"/>
                    </a:cubicBezTo>
                    <a:cubicBezTo>
                      <a:pt x="18" y="461"/>
                      <a:pt x="38" y="462"/>
                      <a:pt x="56" y="457"/>
                    </a:cubicBezTo>
                    <a:cubicBezTo>
                      <a:pt x="74" y="453"/>
                      <a:pt x="92" y="444"/>
                      <a:pt x="105" y="430"/>
                    </a:cubicBezTo>
                    <a:cubicBezTo>
                      <a:pt x="119" y="416"/>
                      <a:pt x="128" y="400"/>
                      <a:pt x="136" y="382"/>
                    </a:cubicBezTo>
                    <a:cubicBezTo>
                      <a:pt x="139" y="373"/>
                      <a:pt x="142" y="364"/>
                      <a:pt x="145" y="355"/>
                    </a:cubicBezTo>
                    <a:cubicBezTo>
                      <a:pt x="147" y="346"/>
                      <a:pt x="150" y="337"/>
                      <a:pt x="152" y="328"/>
                    </a:cubicBezTo>
                    <a:cubicBezTo>
                      <a:pt x="158" y="310"/>
                      <a:pt x="164" y="293"/>
                      <a:pt x="171" y="276"/>
                    </a:cubicBezTo>
                    <a:cubicBezTo>
                      <a:pt x="178" y="259"/>
                      <a:pt x="187" y="242"/>
                      <a:pt x="198" y="228"/>
                    </a:cubicBezTo>
                    <a:cubicBezTo>
                      <a:pt x="208" y="213"/>
                      <a:pt x="221" y="199"/>
                      <a:pt x="236" y="190"/>
                    </a:cubicBezTo>
                    <a:cubicBezTo>
                      <a:pt x="251" y="180"/>
                      <a:pt x="268" y="174"/>
                      <a:pt x="286" y="171"/>
                    </a:cubicBezTo>
                    <a:cubicBezTo>
                      <a:pt x="295" y="170"/>
                      <a:pt x="304" y="169"/>
                      <a:pt x="314" y="169"/>
                    </a:cubicBezTo>
                    <a:cubicBezTo>
                      <a:pt x="323" y="169"/>
                      <a:pt x="332" y="169"/>
                      <a:pt x="342" y="169"/>
                    </a:cubicBezTo>
                    <a:cubicBezTo>
                      <a:pt x="351" y="169"/>
                      <a:pt x="361" y="168"/>
                      <a:pt x="370" y="167"/>
                    </a:cubicBezTo>
                    <a:cubicBezTo>
                      <a:pt x="380" y="167"/>
                      <a:pt x="389" y="165"/>
                      <a:pt x="399" y="162"/>
                    </a:cubicBezTo>
                    <a:cubicBezTo>
                      <a:pt x="403" y="160"/>
                      <a:pt x="408" y="158"/>
                      <a:pt x="412" y="154"/>
                    </a:cubicBezTo>
                    <a:cubicBezTo>
                      <a:pt x="416" y="151"/>
                      <a:pt x="420" y="147"/>
                      <a:pt x="422" y="142"/>
                    </a:cubicBezTo>
                    <a:cubicBezTo>
                      <a:pt x="426" y="132"/>
                      <a:pt x="427" y="122"/>
                      <a:pt x="426" y="112"/>
                    </a:cubicBezTo>
                    <a:cubicBezTo>
                      <a:pt x="426" y="103"/>
                      <a:pt x="424" y="93"/>
                      <a:pt x="423" y="84"/>
                    </a:cubicBezTo>
                    <a:cubicBezTo>
                      <a:pt x="422" y="79"/>
                      <a:pt x="421" y="75"/>
                      <a:pt x="420" y="70"/>
                    </a:cubicBezTo>
                    <a:cubicBezTo>
                      <a:pt x="419" y="66"/>
                      <a:pt x="417" y="61"/>
                      <a:pt x="417" y="57"/>
                    </a:cubicBezTo>
                    <a:cubicBezTo>
                      <a:pt x="415" y="48"/>
                      <a:pt x="415" y="39"/>
                      <a:pt x="417" y="30"/>
                    </a:cubicBezTo>
                    <a:cubicBezTo>
                      <a:pt x="418" y="26"/>
                      <a:pt x="420" y="22"/>
                      <a:pt x="422" y="19"/>
                    </a:cubicBezTo>
                    <a:cubicBezTo>
                      <a:pt x="425" y="16"/>
                      <a:pt x="429" y="13"/>
                      <a:pt x="432" y="11"/>
                    </a:cubicBezTo>
                    <a:cubicBezTo>
                      <a:pt x="440" y="7"/>
                      <a:pt x="449" y="6"/>
                      <a:pt x="458" y="5"/>
                    </a:cubicBezTo>
                    <a:cubicBezTo>
                      <a:pt x="467" y="5"/>
                      <a:pt x="477" y="6"/>
                      <a:pt x="486" y="7"/>
                    </a:cubicBezTo>
                    <a:cubicBezTo>
                      <a:pt x="504" y="10"/>
                      <a:pt x="522" y="14"/>
                      <a:pt x="540" y="20"/>
                    </a:cubicBezTo>
                    <a:cubicBezTo>
                      <a:pt x="549" y="23"/>
                      <a:pt x="557" y="26"/>
                      <a:pt x="566" y="30"/>
                    </a:cubicBezTo>
                    <a:cubicBezTo>
                      <a:pt x="575" y="33"/>
                      <a:pt x="583" y="37"/>
                      <a:pt x="59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4670175" y="1423321"/>
                <a:ext cx="1063905" cy="457679"/>
              </a:xfrm>
              <a:custGeom>
                <a:avLst/>
                <a:gdLst>
                  <a:gd name="T0" fmla="*/ 302 w 302"/>
                  <a:gd name="T1" fmla="*/ 0 h 130"/>
                  <a:gd name="T2" fmla="*/ 291 w 302"/>
                  <a:gd name="T3" fmla="*/ 6 h 130"/>
                  <a:gd name="T4" fmla="*/ 282 w 302"/>
                  <a:gd name="T5" fmla="*/ 15 h 130"/>
                  <a:gd name="T6" fmla="*/ 268 w 302"/>
                  <a:gd name="T7" fmla="*/ 36 h 130"/>
                  <a:gd name="T8" fmla="*/ 255 w 302"/>
                  <a:gd name="T9" fmla="*/ 56 h 130"/>
                  <a:gd name="T10" fmla="*/ 241 w 302"/>
                  <a:gd name="T11" fmla="*/ 76 h 130"/>
                  <a:gd name="T12" fmla="*/ 208 w 302"/>
                  <a:gd name="T13" fmla="*/ 109 h 130"/>
                  <a:gd name="T14" fmla="*/ 188 w 302"/>
                  <a:gd name="T15" fmla="*/ 118 h 130"/>
                  <a:gd name="T16" fmla="*/ 166 w 302"/>
                  <a:gd name="T17" fmla="*/ 117 h 130"/>
                  <a:gd name="T18" fmla="*/ 145 w 302"/>
                  <a:gd name="T19" fmla="*/ 107 h 130"/>
                  <a:gd name="T20" fmla="*/ 135 w 302"/>
                  <a:gd name="T21" fmla="*/ 100 h 130"/>
                  <a:gd name="T22" fmla="*/ 125 w 302"/>
                  <a:gd name="T23" fmla="*/ 93 h 130"/>
                  <a:gd name="T24" fmla="*/ 84 w 302"/>
                  <a:gd name="T25" fmla="*/ 65 h 130"/>
                  <a:gd name="T26" fmla="*/ 63 w 302"/>
                  <a:gd name="T27" fmla="*/ 53 h 130"/>
                  <a:gd name="T28" fmla="*/ 39 w 302"/>
                  <a:gd name="T29" fmla="*/ 45 h 130"/>
                  <a:gd name="T30" fmla="*/ 27 w 302"/>
                  <a:gd name="T31" fmla="*/ 43 h 130"/>
                  <a:gd name="T32" fmla="*/ 14 w 302"/>
                  <a:gd name="T33" fmla="*/ 45 h 130"/>
                  <a:gd name="T34" fmla="*/ 5 w 302"/>
                  <a:gd name="T35" fmla="*/ 54 h 130"/>
                  <a:gd name="T36" fmla="*/ 0 w 302"/>
                  <a:gd name="T37" fmla="*/ 66 h 130"/>
                  <a:gd name="T38" fmla="*/ 6 w 302"/>
                  <a:gd name="T39" fmla="*/ 55 h 130"/>
                  <a:gd name="T40" fmla="*/ 15 w 302"/>
                  <a:gd name="T41" fmla="*/ 48 h 130"/>
                  <a:gd name="T42" fmla="*/ 38 w 302"/>
                  <a:gd name="T43" fmla="*/ 49 h 130"/>
                  <a:gd name="T44" fmla="*/ 80 w 302"/>
                  <a:gd name="T45" fmla="*/ 72 h 130"/>
                  <a:gd name="T46" fmla="*/ 120 w 302"/>
                  <a:gd name="T47" fmla="*/ 101 h 130"/>
                  <a:gd name="T48" fmla="*/ 139 w 302"/>
                  <a:gd name="T49" fmla="*/ 115 h 130"/>
                  <a:gd name="T50" fmla="*/ 163 w 302"/>
                  <a:gd name="T51" fmla="*/ 127 h 130"/>
                  <a:gd name="T52" fmla="*/ 189 w 302"/>
                  <a:gd name="T53" fmla="*/ 128 h 130"/>
                  <a:gd name="T54" fmla="*/ 214 w 302"/>
                  <a:gd name="T55" fmla="*/ 118 h 130"/>
                  <a:gd name="T56" fmla="*/ 233 w 302"/>
                  <a:gd name="T57" fmla="*/ 101 h 130"/>
                  <a:gd name="T58" fmla="*/ 248 w 302"/>
                  <a:gd name="T59" fmla="*/ 81 h 130"/>
                  <a:gd name="T60" fmla="*/ 261 w 302"/>
                  <a:gd name="T61" fmla="*/ 60 h 130"/>
                  <a:gd name="T62" fmla="*/ 273 w 302"/>
                  <a:gd name="T63" fmla="*/ 38 h 130"/>
                  <a:gd name="T64" fmla="*/ 285 w 302"/>
                  <a:gd name="T65" fmla="*/ 17 h 130"/>
                  <a:gd name="T66" fmla="*/ 292 w 302"/>
                  <a:gd name="T67" fmla="*/ 8 h 130"/>
                  <a:gd name="T68" fmla="*/ 302 w 302"/>
                  <a:gd name="T6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2" h="130">
                    <a:moveTo>
                      <a:pt x="302" y="0"/>
                    </a:moveTo>
                    <a:cubicBezTo>
                      <a:pt x="298" y="1"/>
                      <a:pt x="294" y="4"/>
                      <a:pt x="291" y="6"/>
                    </a:cubicBezTo>
                    <a:cubicBezTo>
                      <a:pt x="288" y="9"/>
                      <a:pt x="285" y="12"/>
                      <a:pt x="282" y="15"/>
                    </a:cubicBezTo>
                    <a:cubicBezTo>
                      <a:pt x="277" y="22"/>
                      <a:pt x="273" y="29"/>
                      <a:pt x="268" y="36"/>
                    </a:cubicBezTo>
                    <a:cubicBezTo>
                      <a:pt x="255" y="56"/>
                      <a:pt x="255" y="56"/>
                      <a:pt x="255" y="56"/>
                    </a:cubicBezTo>
                    <a:cubicBezTo>
                      <a:pt x="250" y="63"/>
                      <a:pt x="246" y="70"/>
                      <a:pt x="241" y="76"/>
                    </a:cubicBezTo>
                    <a:cubicBezTo>
                      <a:pt x="231" y="89"/>
                      <a:pt x="221" y="101"/>
                      <a:pt x="208" y="109"/>
                    </a:cubicBezTo>
                    <a:cubicBezTo>
                      <a:pt x="202" y="114"/>
                      <a:pt x="195" y="117"/>
                      <a:pt x="188" y="118"/>
                    </a:cubicBezTo>
                    <a:cubicBezTo>
                      <a:pt x="180" y="119"/>
                      <a:pt x="173" y="119"/>
                      <a:pt x="166" y="117"/>
                    </a:cubicBezTo>
                    <a:cubicBezTo>
                      <a:pt x="158" y="115"/>
                      <a:pt x="152" y="111"/>
                      <a:pt x="145" y="107"/>
                    </a:cubicBezTo>
                    <a:cubicBezTo>
                      <a:pt x="142" y="105"/>
                      <a:pt x="139" y="102"/>
                      <a:pt x="135" y="100"/>
                    </a:cubicBezTo>
                    <a:cubicBezTo>
                      <a:pt x="125" y="93"/>
                      <a:pt x="125" y="93"/>
                      <a:pt x="125" y="93"/>
                    </a:cubicBezTo>
                    <a:cubicBezTo>
                      <a:pt x="112" y="83"/>
                      <a:pt x="98" y="74"/>
                      <a:pt x="84" y="65"/>
                    </a:cubicBezTo>
                    <a:cubicBezTo>
                      <a:pt x="77" y="61"/>
                      <a:pt x="70" y="57"/>
                      <a:pt x="63" y="53"/>
                    </a:cubicBezTo>
                    <a:cubicBezTo>
                      <a:pt x="55" y="50"/>
                      <a:pt x="47" y="47"/>
                      <a:pt x="39" y="45"/>
                    </a:cubicBezTo>
                    <a:cubicBezTo>
                      <a:pt x="35" y="44"/>
                      <a:pt x="31" y="43"/>
                      <a:pt x="27" y="43"/>
                    </a:cubicBezTo>
                    <a:cubicBezTo>
                      <a:pt x="22" y="43"/>
                      <a:pt x="18" y="43"/>
                      <a:pt x="14" y="45"/>
                    </a:cubicBezTo>
                    <a:cubicBezTo>
                      <a:pt x="10" y="47"/>
                      <a:pt x="7" y="51"/>
                      <a:pt x="5" y="54"/>
                    </a:cubicBezTo>
                    <a:cubicBezTo>
                      <a:pt x="3" y="58"/>
                      <a:pt x="1" y="62"/>
                      <a:pt x="0" y="66"/>
                    </a:cubicBezTo>
                    <a:cubicBezTo>
                      <a:pt x="2" y="62"/>
                      <a:pt x="4" y="58"/>
                      <a:pt x="6" y="55"/>
                    </a:cubicBezTo>
                    <a:cubicBezTo>
                      <a:pt x="8" y="52"/>
                      <a:pt x="12" y="49"/>
                      <a:pt x="15" y="48"/>
                    </a:cubicBezTo>
                    <a:cubicBezTo>
                      <a:pt x="22" y="45"/>
                      <a:pt x="30" y="47"/>
                      <a:pt x="38" y="49"/>
                    </a:cubicBezTo>
                    <a:cubicBezTo>
                      <a:pt x="53" y="54"/>
                      <a:pt x="67" y="63"/>
                      <a:pt x="80" y="72"/>
                    </a:cubicBezTo>
                    <a:cubicBezTo>
                      <a:pt x="93" y="81"/>
                      <a:pt x="107" y="91"/>
                      <a:pt x="120" y="101"/>
                    </a:cubicBezTo>
                    <a:cubicBezTo>
                      <a:pt x="126" y="105"/>
                      <a:pt x="132" y="111"/>
                      <a:pt x="139" y="115"/>
                    </a:cubicBezTo>
                    <a:cubicBezTo>
                      <a:pt x="146" y="120"/>
                      <a:pt x="154" y="124"/>
                      <a:pt x="163" y="127"/>
                    </a:cubicBezTo>
                    <a:cubicBezTo>
                      <a:pt x="171" y="129"/>
                      <a:pt x="180" y="130"/>
                      <a:pt x="189" y="128"/>
                    </a:cubicBezTo>
                    <a:cubicBezTo>
                      <a:pt x="198" y="127"/>
                      <a:pt x="207" y="123"/>
                      <a:pt x="214" y="118"/>
                    </a:cubicBezTo>
                    <a:cubicBezTo>
                      <a:pt x="221" y="113"/>
                      <a:pt x="227" y="107"/>
                      <a:pt x="233" y="101"/>
                    </a:cubicBezTo>
                    <a:cubicBezTo>
                      <a:pt x="238" y="95"/>
                      <a:pt x="243" y="88"/>
                      <a:pt x="248" y="81"/>
                    </a:cubicBezTo>
                    <a:cubicBezTo>
                      <a:pt x="253" y="74"/>
                      <a:pt x="257" y="67"/>
                      <a:pt x="261" y="60"/>
                    </a:cubicBezTo>
                    <a:cubicBezTo>
                      <a:pt x="265" y="53"/>
                      <a:pt x="269" y="46"/>
                      <a:pt x="273" y="38"/>
                    </a:cubicBezTo>
                    <a:cubicBezTo>
                      <a:pt x="277" y="31"/>
                      <a:pt x="281" y="24"/>
                      <a:pt x="285" y="17"/>
                    </a:cubicBezTo>
                    <a:cubicBezTo>
                      <a:pt x="287" y="14"/>
                      <a:pt x="289" y="11"/>
                      <a:pt x="292" y="8"/>
                    </a:cubicBezTo>
                    <a:cubicBezTo>
                      <a:pt x="295" y="5"/>
                      <a:pt x="298" y="2"/>
                      <a:pt x="3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4152276" y="2447075"/>
                <a:ext cx="1935100" cy="409502"/>
              </a:xfrm>
              <a:custGeom>
                <a:avLst/>
                <a:gdLst>
                  <a:gd name="T0" fmla="*/ 551 w 551"/>
                  <a:gd name="T1" fmla="*/ 0 h 117"/>
                  <a:gd name="T2" fmla="*/ 523 w 551"/>
                  <a:gd name="T3" fmla="*/ 26 h 117"/>
                  <a:gd name="T4" fmla="*/ 492 w 551"/>
                  <a:gd name="T5" fmla="*/ 49 h 117"/>
                  <a:gd name="T6" fmla="*/ 420 w 551"/>
                  <a:gd name="T7" fmla="*/ 67 h 117"/>
                  <a:gd name="T8" fmla="*/ 384 w 551"/>
                  <a:gd name="T9" fmla="*/ 60 h 117"/>
                  <a:gd name="T10" fmla="*/ 350 w 551"/>
                  <a:gd name="T11" fmla="*/ 44 h 117"/>
                  <a:gd name="T12" fmla="*/ 334 w 551"/>
                  <a:gd name="T13" fmla="*/ 34 h 117"/>
                  <a:gd name="T14" fmla="*/ 317 w 551"/>
                  <a:gd name="T15" fmla="*/ 24 h 117"/>
                  <a:gd name="T16" fmla="*/ 279 w 551"/>
                  <a:gd name="T17" fmla="*/ 8 h 117"/>
                  <a:gd name="T18" fmla="*/ 258 w 551"/>
                  <a:gd name="T19" fmla="*/ 5 h 117"/>
                  <a:gd name="T20" fmla="*/ 236 w 551"/>
                  <a:gd name="T21" fmla="*/ 9 h 117"/>
                  <a:gd name="T22" fmla="*/ 218 w 551"/>
                  <a:gd name="T23" fmla="*/ 22 h 117"/>
                  <a:gd name="T24" fmla="*/ 204 w 551"/>
                  <a:gd name="T25" fmla="*/ 37 h 117"/>
                  <a:gd name="T26" fmla="*/ 181 w 551"/>
                  <a:gd name="T27" fmla="*/ 67 h 117"/>
                  <a:gd name="T28" fmla="*/ 167 w 551"/>
                  <a:gd name="T29" fmla="*/ 78 h 117"/>
                  <a:gd name="T30" fmla="*/ 163 w 551"/>
                  <a:gd name="T31" fmla="*/ 80 h 117"/>
                  <a:gd name="T32" fmla="*/ 159 w 551"/>
                  <a:gd name="T33" fmla="*/ 82 h 117"/>
                  <a:gd name="T34" fmla="*/ 150 w 551"/>
                  <a:gd name="T35" fmla="*/ 86 h 117"/>
                  <a:gd name="T36" fmla="*/ 77 w 551"/>
                  <a:gd name="T37" fmla="*/ 107 h 117"/>
                  <a:gd name="T38" fmla="*/ 0 w 551"/>
                  <a:gd name="T39" fmla="*/ 108 h 117"/>
                  <a:gd name="T40" fmla="*/ 78 w 551"/>
                  <a:gd name="T41" fmla="*/ 115 h 117"/>
                  <a:gd name="T42" fmla="*/ 154 w 551"/>
                  <a:gd name="T43" fmla="*/ 97 h 117"/>
                  <a:gd name="T44" fmla="*/ 164 w 551"/>
                  <a:gd name="T45" fmla="*/ 93 h 117"/>
                  <a:gd name="T46" fmla="*/ 168 w 551"/>
                  <a:gd name="T47" fmla="*/ 91 h 117"/>
                  <a:gd name="T48" fmla="*/ 173 w 551"/>
                  <a:gd name="T49" fmla="*/ 89 h 117"/>
                  <a:gd name="T50" fmla="*/ 190 w 551"/>
                  <a:gd name="T51" fmla="*/ 76 h 117"/>
                  <a:gd name="T52" fmla="*/ 216 w 551"/>
                  <a:gd name="T53" fmla="*/ 46 h 117"/>
                  <a:gd name="T54" fmla="*/ 242 w 551"/>
                  <a:gd name="T55" fmla="*/ 23 h 117"/>
                  <a:gd name="T56" fmla="*/ 275 w 551"/>
                  <a:gd name="T57" fmla="*/ 22 h 117"/>
                  <a:gd name="T58" fmla="*/ 309 w 551"/>
                  <a:gd name="T59" fmla="*/ 37 h 117"/>
                  <a:gd name="T60" fmla="*/ 325 w 551"/>
                  <a:gd name="T61" fmla="*/ 47 h 117"/>
                  <a:gd name="T62" fmla="*/ 342 w 551"/>
                  <a:gd name="T63" fmla="*/ 57 h 117"/>
                  <a:gd name="T64" fmla="*/ 380 w 551"/>
                  <a:gd name="T65" fmla="*/ 73 h 117"/>
                  <a:gd name="T66" fmla="*/ 420 w 551"/>
                  <a:gd name="T67" fmla="*/ 79 h 117"/>
                  <a:gd name="T68" fmla="*/ 460 w 551"/>
                  <a:gd name="T69" fmla="*/ 73 h 117"/>
                  <a:gd name="T70" fmla="*/ 496 w 551"/>
                  <a:gd name="T71" fmla="*/ 55 h 117"/>
                  <a:gd name="T72" fmla="*/ 526 w 551"/>
                  <a:gd name="T73" fmla="*/ 30 h 117"/>
                  <a:gd name="T74" fmla="*/ 539 w 551"/>
                  <a:gd name="T75" fmla="*/ 15 h 117"/>
                  <a:gd name="T76" fmla="*/ 551 w 551"/>
                  <a:gd name="T7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1" h="117">
                    <a:moveTo>
                      <a:pt x="551" y="0"/>
                    </a:moveTo>
                    <a:cubicBezTo>
                      <a:pt x="542" y="9"/>
                      <a:pt x="533" y="18"/>
                      <a:pt x="523" y="26"/>
                    </a:cubicBezTo>
                    <a:cubicBezTo>
                      <a:pt x="513" y="35"/>
                      <a:pt x="503" y="42"/>
                      <a:pt x="492" y="49"/>
                    </a:cubicBezTo>
                    <a:cubicBezTo>
                      <a:pt x="470" y="61"/>
                      <a:pt x="445" y="68"/>
                      <a:pt x="420" y="67"/>
                    </a:cubicBezTo>
                    <a:cubicBezTo>
                      <a:pt x="408" y="66"/>
                      <a:pt x="395" y="64"/>
                      <a:pt x="384" y="60"/>
                    </a:cubicBezTo>
                    <a:cubicBezTo>
                      <a:pt x="372" y="56"/>
                      <a:pt x="361" y="51"/>
                      <a:pt x="350" y="44"/>
                    </a:cubicBezTo>
                    <a:cubicBezTo>
                      <a:pt x="344" y="41"/>
                      <a:pt x="339" y="38"/>
                      <a:pt x="334" y="34"/>
                    </a:cubicBezTo>
                    <a:cubicBezTo>
                      <a:pt x="328" y="31"/>
                      <a:pt x="322" y="27"/>
                      <a:pt x="317" y="24"/>
                    </a:cubicBezTo>
                    <a:cubicBezTo>
                      <a:pt x="305" y="17"/>
                      <a:pt x="293" y="11"/>
                      <a:pt x="279" y="8"/>
                    </a:cubicBezTo>
                    <a:cubicBezTo>
                      <a:pt x="272" y="6"/>
                      <a:pt x="265" y="5"/>
                      <a:pt x="258" y="5"/>
                    </a:cubicBezTo>
                    <a:cubicBezTo>
                      <a:pt x="251" y="5"/>
                      <a:pt x="243" y="6"/>
                      <a:pt x="236" y="9"/>
                    </a:cubicBezTo>
                    <a:cubicBezTo>
                      <a:pt x="229" y="12"/>
                      <a:pt x="223" y="17"/>
                      <a:pt x="218" y="22"/>
                    </a:cubicBezTo>
                    <a:cubicBezTo>
                      <a:pt x="213" y="26"/>
                      <a:pt x="208" y="32"/>
                      <a:pt x="204" y="37"/>
                    </a:cubicBezTo>
                    <a:cubicBezTo>
                      <a:pt x="196" y="48"/>
                      <a:pt x="189" y="58"/>
                      <a:pt x="181" y="67"/>
                    </a:cubicBezTo>
                    <a:cubicBezTo>
                      <a:pt x="177" y="71"/>
                      <a:pt x="172" y="75"/>
                      <a:pt x="167" y="78"/>
                    </a:cubicBezTo>
                    <a:cubicBezTo>
                      <a:pt x="166" y="79"/>
                      <a:pt x="165" y="79"/>
                      <a:pt x="163" y="80"/>
                    </a:cubicBezTo>
                    <a:cubicBezTo>
                      <a:pt x="159" y="82"/>
                      <a:pt x="159" y="82"/>
                      <a:pt x="159" y="82"/>
                    </a:cubicBezTo>
                    <a:cubicBezTo>
                      <a:pt x="156" y="83"/>
                      <a:pt x="153" y="85"/>
                      <a:pt x="150" y="86"/>
                    </a:cubicBezTo>
                    <a:cubicBezTo>
                      <a:pt x="127" y="96"/>
                      <a:pt x="102" y="104"/>
                      <a:pt x="77" y="107"/>
                    </a:cubicBezTo>
                    <a:cubicBezTo>
                      <a:pt x="51" y="111"/>
                      <a:pt x="25" y="111"/>
                      <a:pt x="0" y="108"/>
                    </a:cubicBezTo>
                    <a:cubicBezTo>
                      <a:pt x="25" y="114"/>
                      <a:pt x="51" y="117"/>
                      <a:pt x="78" y="115"/>
                    </a:cubicBezTo>
                    <a:cubicBezTo>
                      <a:pt x="104" y="113"/>
                      <a:pt x="130" y="106"/>
                      <a:pt x="154" y="97"/>
                    </a:cubicBezTo>
                    <a:cubicBezTo>
                      <a:pt x="158" y="96"/>
                      <a:pt x="161" y="94"/>
                      <a:pt x="164" y="93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70" y="90"/>
                      <a:pt x="171" y="90"/>
                      <a:pt x="173" y="89"/>
                    </a:cubicBezTo>
                    <a:cubicBezTo>
                      <a:pt x="179" y="86"/>
                      <a:pt x="185" y="81"/>
                      <a:pt x="190" y="76"/>
                    </a:cubicBezTo>
                    <a:cubicBezTo>
                      <a:pt x="200" y="67"/>
                      <a:pt x="208" y="56"/>
                      <a:pt x="216" y="46"/>
                    </a:cubicBezTo>
                    <a:cubicBezTo>
                      <a:pt x="224" y="36"/>
                      <a:pt x="232" y="27"/>
                      <a:pt x="242" y="23"/>
                    </a:cubicBezTo>
                    <a:cubicBezTo>
                      <a:pt x="252" y="19"/>
                      <a:pt x="264" y="19"/>
                      <a:pt x="275" y="22"/>
                    </a:cubicBezTo>
                    <a:cubicBezTo>
                      <a:pt x="287" y="26"/>
                      <a:pt x="298" y="31"/>
                      <a:pt x="309" y="37"/>
                    </a:cubicBezTo>
                    <a:cubicBezTo>
                      <a:pt x="315" y="40"/>
                      <a:pt x="320" y="43"/>
                      <a:pt x="325" y="47"/>
                    </a:cubicBezTo>
                    <a:cubicBezTo>
                      <a:pt x="331" y="50"/>
                      <a:pt x="337" y="54"/>
                      <a:pt x="342" y="57"/>
                    </a:cubicBezTo>
                    <a:cubicBezTo>
                      <a:pt x="354" y="64"/>
                      <a:pt x="367" y="69"/>
                      <a:pt x="380" y="73"/>
                    </a:cubicBezTo>
                    <a:cubicBezTo>
                      <a:pt x="392" y="77"/>
                      <a:pt x="406" y="79"/>
                      <a:pt x="420" y="79"/>
                    </a:cubicBezTo>
                    <a:cubicBezTo>
                      <a:pt x="433" y="79"/>
                      <a:pt x="447" y="77"/>
                      <a:pt x="460" y="73"/>
                    </a:cubicBezTo>
                    <a:cubicBezTo>
                      <a:pt x="473" y="69"/>
                      <a:pt x="485" y="63"/>
                      <a:pt x="496" y="55"/>
                    </a:cubicBezTo>
                    <a:cubicBezTo>
                      <a:pt x="507" y="48"/>
                      <a:pt x="517" y="39"/>
                      <a:pt x="526" y="30"/>
                    </a:cubicBezTo>
                    <a:cubicBezTo>
                      <a:pt x="530" y="25"/>
                      <a:pt x="535" y="20"/>
                      <a:pt x="539" y="15"/>
                    </a:cubicBezTo>
                    <a:cubicBezTo>
                      <a:pt x="543" y="10"/>
                      <a:pt x="547" y="5"/>
                      <a:pt x="5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2899680" y="3149653"/>
                <a:ext cx="1360995" cy="228841"/>
              </a:xfrm>
              <a:custGeom>
                <a:avLst/>
                <a:gdLst>
                  <a:gd name="T0" fmla="*/ 387 w 387"/>
                  <a:gd name="T1" fmla="*/ 45 h 65"/>
                  <a:gd name="T2" fmla="*/ 363 w 387"/>
                  <a:gd name="T3" fmla="*/ 36 h 65"/>
                  <a:gd name="T4" fmla="*/ 336 w 387"/>
                  <a:gd name="T5" fmla="*/ 37 h 65"/>
                  <a:gd name="T6" fmla="*/ 312 w 387"/>
                  <a:gd name="T7" fmla="*/ 46 h 65"/>
                  <a:gd name="T8" fmla="*/ 288 w 387"/>
                  <a:gd name="T9" fmla="*/ 54 h 65"/>
                  <a:gd name="T10" fmla="*/ 239 w 387"/>
                  <a:gd name="T11" fmla="*/ 52 h 65"/>
                  <a:gd name="T12" fmla="*/ 215 w 387"/>
                  <a:gd name="T13" fmla="*/ 45 h 65"/>
                  <a:gd name="T14" fmla="*/ 203 w 387"/>
                  <a:gd name="T15" fmla="*/ 41 h 65"/>
                  <a:gd name="T16" fmla="*/ 191 w 387"/>
                  <a:gd name="T17" fmla="*/ 36 h 65"/>
                  <a:gd name="T18" fmla="*/ 166 w 387"/>
                  <a:gd name="T19" fmla="*/ 29 h 65"/>
                  <a:gd name="T20" fmla="*/ 139 w 387"/>
                  <a:gd name="T21" fmla="*/ 25 h 65"/>
                  <a:gd name="T22" fmla="*/ 113 w 387"/>
                  <a:gd name="T23" fmla="*/ 26 h 65"/>
                  <a:gd name="T24" fmla="*/ 87 w 387"/>
                  <a:gd name="T25" fmla="*/ 30 h 65"/>
                  <a:gd name="T26" fmla="*/ 62 w 387"/>
                  <a:gd name="T27" fmla="*/ 34 h 65"/>
                  <a:gd name="T28" fmla="*/ 38 w 387"/>
                  <a:gd name="T29" fmla="*/ 33 h 65"/>
                  <a:gd name="T30" fmla="*/ 17 w 387"/>
                  <a:gd name="T31" fmla="*/ 20 h 65"/>
                  <a:gd name="T32" fmla="*/ 0 w 387"/>
                  <a:gd name="T33" fmla="*/ 0 h 65"/>
                  <a:gd name="T34" fmla="*/ 15 w 387"/>
                  <a:gd name="T35" fmla="*/ 21 h 65"/>
                  <a:gd name="T36" fmla="*/ 36 w 387"/>
                  <a:gd name="T37" fmla="*/ 37 h 65"/>
                  <a:gd name="T38" fmla="*/ 63 w 387"/>
                  <a:gd name="T39" fmla="*/ 40 h 65"/>
                  <a:gd name="T40" fmla="*/ 88 w 387"/>
                  <a:gd name="T41" fmla="*/ 37 h 65"/>
                  <a:gd name="T42" fmla="*/ 139 w 387"/>
                  <a:gd name="T43" fmla="*/ 34 h 65"/>
                  <a:gd name="T44" fmla="*/ 163 w 387"/>
                  <a:gd name="T45" fmla="*/ 38 h 65"/>
                  <a:gd name="T46" fmla="*/ 188 w 387"/>
                  <a:gd name="T47" fmla="*/ 45 h 65"/>
                  <a:gd name="T48" fmla="*/ 199 w 387"/>
                  <a:gd name="T49" fmla="*/ 50 h 65"/>
                  <a:gd name="T50" fmla="*/ 212 w 387"/>
                  <a:gd name="T51" fmla="*/ 55 h 65"/>
                  <a:gd name="T52" fmla="*/ 237 w 387"/>
                  <a:gd name="T53" fmla="*/ 62 h 65"/>
                  <a:gd name="T54" fmla="*/ 263 w 387"/>
                  <a:gd name="T55" fmla="*/ 65 h 65"/>
                  <a:gd name="T56" fmla="*/ 290 w 387"/>
                  <a:gd name="T57" fmla="*/ 62 h 65"/>
                  <a:gd name="T58" fmla="*/ 315 w 387"/>
                  <a:gd name="T59" fmla="*/ 53 h 65"/>
                  <a:gd name="T60" fmla="*/ 338 w 387"/>
                  <a:gd name="T61" fmla="*/ 42 h 65"/>
                  <a:gd name="T62" fmla="*/ 362 w 387"/>
                  <a:gd name="T63" fmla="*/ 40 h 65"/>
                  <a:gd name="T64" fmla="*/ 387 w 387"/>
                  <a:gd name="T65" fmla="*/ 4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7" h="65">
                    <a:moveTo>
                      <a:pt x="387" y="45"/>
                    </a:moveTo>
                    <a:cubicBezTo>
                      <a:pt x="380" y="41"/>
                      <a:pt x="371" y="38"/>
                      <a:pt x="363" y="36"/>
                    </a:cubicBezTo>
                    <a:cubicBezTo>
                      <a:pt x="354" y="35"/>
                      <a:pt x="345" y="35"/>
                      <a:pt x="336" y="37"/>
                    </a:cubicBezTo>
                    <a:cubicBezTo>
                      <a:pt x="328" y="39"/>
                      <a:pt x="319" y="43"/>
                      <a:pt x="312" y="46"/>
                    </a:cubicBezTo>
                    <a:cubicBezTo>
                      <a:pt x="304" y="49"/>
                      <a:pt x="296" y="52"/>
                      <a:pt x="288" y="54"/>
                    </a:cubicBezTo>
                    <a:cubicBezTo>
                      <a:pt x="272" y="57"/>
                      <a:pt x="255" y="56"/>
                      <a:pt x="239" y="52"/>
                    </a:cubicBezTo>
                    <a:cubicBezTo>
                      <a:pt x="231" y="51"/>
                      <a:pt x="223" y="48"/>
                      <a:pt x="215" y="45"/>
                    </a:cubicBezTo>
                    <a:cubicBezTo>
                      <a:pt x="211" y="44"/>
                      <a:pt x="207" y="42"/>
                      <a:pt x="203" y="41"/>
                    </a:cubicBezTo>
                    <a:cubicBezTo>
                      <a:pt x="199" y="39"/>
                      <a:pt x="195" y="38"/>
                      <a:pt x="191" y="36"/>
                    </a:cubicBezTo>
                    <a:cubicBezTo>
                      <a:pt x="183" y="33"/>
                      <a:pt x="174" y="31"/>
                      <a:pt x="166" y="29"/>
                    </a:cubicBezTo>
                    <a:cubicBezTo>
                      <a:pt x="157" y="27"/>
                      <a:pt x="148" y="26"/>
                      <a:pt x="139" y="25"/>
                    </a:cubicBezTo>
                    <a:cubicBezTo>
                      <a:pt x="131" y="25"/>
                      <a:pt x="122" y="25"/>
                      <a:pt x="113" y="26"/>
                    </a:cubicBezTo>
                    <a:cubicBezTo>
                      <a:pt x="104" y="27"/>
                      <a:pt x="96" y="28"/>
                      <a:pt x="87" y="30"/>
                    </a:cubicBezTo>
                    <a:cubicBezTo>
                      <a:pt x="79" y="31"/>
                      <a:pt x="70" y="33"/>
                      <a:pt x="62" y="34"/>
                    </a:cubicBezTo>
                    <a:cubicBezTo>
                      <a:pt x="54" y="35"/>
                      <a:pt x="46" y="35"/>
                      <a:pt x="38" y="33"/>
                    </a:cubicBezTo>
                    <a:cubicBezTo>
                      <a:pt x="30" y="30"/>
                      <a:pt x="23" y="25"/>
                      <a:pt x="17" y="20"/>
                    </a:cubicBezTo>
                    <a:cubicBezTo>
                      <a:pt x="11" y="14"/>
                      <a:pt x="5" y="7"/>
                      <a:pt x="0" y="0"/>
                    </a:cubicBezTo>
                    <a:cubicBezTo>
                      <a:pt x="4" y="8"/>
                      <a:pt x="9" y="15"/>
                      <a:pt x="15" y="21"/>
                    </a:cubicBezTo>
                    <a:cubicBezTo>
                      <a:pt x="21" y="28"/>
                      <a:pt x="28" y="33"/>
                      <a:pt x="36" y="37"/>
                    </a:cubicBezTo>
                    <a:cubicBezTo>
                      <a:pt x="45" y="40"/>
                      <a:pt x="54" y="41"/>
                      <a:pt x="63" y="40"/>
                    </a:cubicBezTo>
                    <a:cubicBezTo>
                      <a:pt x="71" y="40"/>
                      <a:pt x="80" y="38"/>
                      <a:pt x="88" y="37"/>
                    </a:cubicBezTo>
                    <a:cubicBezTo>
                      <a:pt x="105" y="34"/>
                      <a:pt x="122" y="33"/>
                      <a:pt x="139" y="34"/>
                    </a:cubicBezTo>
                    <a:cubicBezTo>
                      <a:pt x="147" y="35"/>
                      <a:pt x="155" y="36"/>
                      <a:pt x="163" y="38"/>
                    </a:cubicBezTo>
                    <a:cubicBezTo>
                      <a:pt x="172" y="40"/>
                      <a:pt x="180" y="43"/>
                      <a:pt x="188" y="45"/>
                    </a:cubicBezTo>
                    <a:cubicBezTo>
                      <a:pt x="192" y="47"/>
                      <a:pt x="195" y="48"/>
                      <a:pt x="199" y="50"/>
                    </a:cubicBezTo>
                    <a:cubicBezTo>
                      <a:pt x="203" y="52"/>
                      <a:pt x="207" y="53"/>
                      <a:pt x="212" y="55"/>
                    </a:cubicBezTo>
                    <a:cubicBezTo>
                      <a:pt x="220" y="58"/>
                      <a:pt x="228" y="60"/>
                      <a:pt x="237" y="62"/>
                    </a:cubicBezTo>
                    <a:cubicBezTo>
                      <a:pt x="245" y="64"/>
                      <a:pt x="254" y="65"/>
                      <a:pt x="263" y="65"/>
                    </a:cubicBezTo>
                    <a:cubicBezTo>
                      <a:pt x="272" y="65"/>
                      <a:pt x="281" y="64"/>
                      <a:pt x="290" y="62"/>
                    </a:cubicBezTo>
                    <a:cubicBezTo>
                      <a:pt x="299" y="60"/>
                      <a:pt x="307" y="56"/>
                      <a:pt x="315" y="53"/>
                    </a:cubicBezTo>
                    <a:cubicBezTo>
                      <a:pt x="322" y="49"/>
                      <a:pt x="330" y="45"/>
                      <a:pt x="338" y="42"/>
                    </a:cubicBezTo>
                    <a:cubicBezTo>
                      <a:pt x="346" y="40"/>
                      <a:pt x="354" y="39"/>
                      <a:pt x="362" y="40"/>
                    </a:cubicBezTo>
                    <a:cubicBezTo>
                      <a:pt x="371" y="40"/>
                      <a:pt x="379" y="42"/>
                      <a:pt x="387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26" name="Freeform 46"/>
              <p:cNvSpPr>
                <a:spLocks/>
              </p:cNvSpPr>
              <p:nvPr/>
            </p:nvSpPr>
            <p:spPr bwMode="auto">
              <a:xfrm>
                <a:off x="1586862" y="2896724"/>
                <a:ext cx="541990" cy="947475"/>
              </a:xfrm>
              <a:custGeom>
                <a:avLst/>
                <a:gdLst>
                  <a:gd name="T0" fmla="*/ 102 w 154"/>
                  <a:gd name="T1" fmla="*/ 0 h 270"/>
                  <a:gd name="T2" fmla="*/ 60 w 154"/>
                  <a:gd name="T3" fmla="*/ 24 h 270"/>
                  <a:gd name="T4" fmla="*/ 22 w 154"/>
                  <a:gd name="T5" fmla="*/ 54 h 270"/>
                  <a:gd name="T6" fmla="*/ 7 w 154"/>
                  <a:gd name="T7" fmla="*/ 75 h 270"/>
                  <a:gd name="T8" fmla="*/ 1 w 154"/>
                  <a:gd name="T9" fmla="*/ 100 h 270"/>
                  <a:gd name="T10" fmla="*/ 3 w 154"/>
                  <a:gd name="T11" fmla="*/ 126 h 270"/>
                  <a:gd name="T12" fmla="*/ 12 w 154"/>
                  <a:gd name="T13" fmla="*/ 150 h 270"/>
                  <a:gd name="T14" fmla="*/ 42 w 154"/>
                  <a:gd name="T15" fmla="*/ 190 h 270"/>
                  <a:gd name="T16" fmla="*/ 64 w 154"/>
                  <a:gd name="T17" fmla="*/ 202 h 270"/>
                  <a:gd name="T18" fmla="*/ 87 w 154"/>
                  <a:gd name="T19" fmla="*/ 211 h 270"/>
                  <a:gd name="T20" fmla="*/ 108 w 154"/>
                  <a:gd name="T21" fmla="*/ 220 h 270"/>
                  <a:gd name="T22" fmla="*/ 127 w 154"/>
                  <a:gd name="T23" fmla="*/ 232 h 270"/>
                  <a:gd name="T24" fmla="*/ 154 w 154"/>
                  <a:gd name="T25" fmla="*/ 270 h 270"/>
                  <a:gd name="T26" fmla="*/ 132 w 154"/>
                  <a:gd name="T27" fmla="*/ 227 h 270"/>
                  <a:gd name="T28" fmla="*/ 113 w 154"/>
                  <a:gd name="T29" fmla="*/ 211 h 270"/>
                  <a:gd name="T30" fmla="*/ 91 w 154"/>
                  <a:gd name="T31" fmla="*/ 200 h 270"/>
                  <a:gd name="T32" fmla="*/ 51 w 154"/>
                  <a:gd name="T33" fmla="*/ 178 h 270"/>
                  <a:gd name="T34" fmla="*/ 36 w 154"/>
                  <a:gd name="T35" fmla="*/ 162 h 270"/>
                  <a:gd name="T36" fmla="*/ 26 w 154"/>
                  <a:gd name="T37" fmla="*/ 143 h 270"/>
                  <a:gd name="T38" fmla="*/ 16 w 154"/>
                  <a:gd name="T39" fmla="*/ 101 h 270"/>
                  <a:gd name="T40" fmla="*/ 31 w 154"/>
                  <a:gd name="T41" fmla="*/ 62 h 270"/>
                  <a:gd name="T42" fmla="*/ 47 w 154"/>
                  <a:gd name="T43" fmla="*/ 45 h 270"/>
                  <a:gd name="T44" fmla="*/ 65 w 154"/>
                  <a:gd name="T45" fmla="*/ 30 h 270"/>
                  <a:gd name="T46" fmla="*/ 102 w 154"/>
                  <a:gd name="T4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4" h="270">
                    <a:moveTo>
                      <a:pt x="102" y="0"/>
                    </a:moveTo>
                    <a:cubicBezTo>
                      <a:pt x="88" y="8"/>
                      <a:pt x="74" y="15"/>
                      <a:pt x="60" y="24"/>
                    </a:cubicBezTo>
                    <a:cubicBezTo>
                      <a:pt x="47" y="32"/>
                      <a:pt x="33" y="41"/>
                      <a:pt x="22" y="54"/>
                    </a:cubicBezTo>
                    <a:cubicBezTo>
                      <a:pt x="16" y="60"/>
                      <a:pt x="11" y="67"/>
                      <a:pt x="7" y="75"/>
                    </a:cubicBezTo>
                    <a:cubicBezTo>
                      <a:pt x="4" y="83"/>
                      <a:pt x="1" y="91"/>
                      <a:pt x="1" y="100"/>
                    </a:cubicBezTo>
                    <a:cubicBezTo>
                      <a:pt x="0" y="109"/>
                      <a:pt x="1" y="118"/>
                      <a:pt x="3" y="126"/>
                    </a:cubicBezTo>
                    <a:cubicBezTo>
                      <a:pt x="5" y="134"/>
                      <a:pt x="8" y="142"/>
                      <a:pt x="12" y="150"/>
                    </a:cubicBezTo>
                    <a:cubicBezTo>
                      <a:pt x="18" y="165"/>
                      <a:pt x="29" y="179"/>
                      <a:pt x="42" y="190"/>
                    </a:cubicBezTo>
                    <a:cubicBezTo>
                      <a:pt x="49" y="195"/>
                      <a:pt x="57" y="199"/>
                      <a:pt x="64" y="202"/>
                    </a:cubicBezTo>
                    <a:cubicBezTo>
                      <a:pt x="72" y="206"/>
                      <a:pt x="79" y="208"/>
                      <a:pt x="87" y="211"/>
                    </a:cubicBezTo>
                    <a:cubicBezTo>
                      <a:pt x="94" y="214"/>
                      <a:pt x="101" y="216"/>
                      <a:pt x="108" y="220"/>
                    </a:cubicBezTo>
                    <a:cubicBezTo>
                      <a:pt x="115" y="223"/>
                      <a:pt x="121" y="227"/>
                      <a:pt x="127" y="232"/>
                    </a:cubicBezTo>
                    <a:cubicBezTo>
                      <a:pt x="138" y="242"/>
                      <a:pt x="147" y="256"/>
                      <a:pt x="154" y="270"/>
                    </a:cubicBezTo>
                    <a:cubicBezTo>
                      <a:pt x="150" y="255"/>
                      <a:pt x="143" y="240"/>
                      <a:pt x="132" y="227"/>
                    </a:cubicBezTo>
                    <a:cubicBezTo>
                      <a:pt x="127" y="221"/>
                      <a:pt x="120" y="216"/>
                      <a:pt x="113" y="211"/>
                    </a:cubicBezTo>
                    <a:cubicBezTo>
                      <a:pt x="106" y="207"/>
                      <a:pt x="99" y="203"/>
                      <a:pt x="91" y="200"/>
                    </a:cubicBezTo>
                    <a:cubicBezTo>
                      <a:pt x="77" y="194"/>
                      <a:pt x="63" y="188"/>
                      <a:pt x="51" y="178"/>
                    </a:cubicBezTo>
                    <a:cubicBezTo>
                      <a:pt x="46" y="174"/>
                      <a:pt x="41" y="168"/>
                      <a:pt x="36" y="162"/>
                    </a:cubicBezTo>
                    <a:cubicBezTo>
                      <a:pt x="32" y="156"/>
                      <a:pt x="29" y="150"/>
                      <a:pt x="26" y="143"/>
                    </a:cubicBezTo>
                    <a:cubicBezTo>
                      <a:pt x="19" y="130"/>
                      <a:pt x="15" y="115"/>
                      <a:pt x="16" y="101"/>
                    </a:cubicBezTo>
                    <a:cubicBezTo>
                      <a:pt x="16" y="87"/>
                      <a:pt x="22" y="73"/>
                      <a:pt x="31" y="62"/>
                    </a:cubicBezTo>
                    <a:cubicBezTo>
                      <a:pt x="36" y="56"/>
                      <a:pt x="41" y="50"/>
                      <a:pt x="47" y="45"/>
                    </a:cubicBezTo>
                    <a:cubicBezTo>
                      <a:pt x="53" y="40"/>
                      <a:pt x="59" y="35"/>
                      <a:pt x="65" y="30"/>
                    </a:cubicBezTo>
                    <a:cubicBezTo>
                      <a:pt x="77" y="20"/>
                      <a:pt x="90" y="11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581454" y="1029726"/>
            <a:ext cx="29200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$17 460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1454" y="1652601"/>
            <a:ext cx="292004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31" name="Freeform 171"/>
          <p:cNvSpPr>
            <a:spLocks noEditPoints="1"/>
          </p:cNvSpPr>
          <p:nvPr/>
        </p:nvSpPr>
        <p:spPr bwMode="auto">
          <a:xfrm>
            <a:off x="11670359" y="625401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1"/>
          <p:cNvSpPr>
            <a:spLocks noEditPoints="1"/>
          </p:cNvSpPr>
          <p:nvPr/>
        </p:nvSpPr>
        <p:spPr bwMode="auto">
          <a:xfrm>
            <a:off x="11670359" y="5936204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1"/>
          <p:cNvSpPr>
            <a:spLocks noEditPoints="1"/>
          </p:cNvSpPr>
          <p:nvPr/>
        </p:nvSpPr>
        <p:spPr bwMode="auto">
          <a:xfrm>
            <a:off x="11670359" y="5618393"/>
            <a:ext cx="178692" cy="178692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40842" y="5430867"/>
            <a:ext cx="2373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</a:t>
            </a:r>
            <a:r>
              <a:rPr lang="en-US" sz="1000" dirty="0" smtClean="0">
                <a:solidFill>
                  <a:srgbClr val="FFFFFF"/>
                </a:solidFill>
              </a:rPr>
              <a:t>centuries.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0842" y="5002792"/>
            <a:ext cx="237392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+mj-lt"/>
              </a:rPr>
              <a:t>15-19 AUG</a:t>
            </a:r>
            <a:endParaRPr 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Freeform 20"/>
          <p:cNvSpPr>
            <a:spLocks/>
          </p:cNvSpPr>
          <p:nvPr/>
        </p:nvSpPr>
        <p:spPr bwMode="auto">
          <a:xfrm>
            <a:off x="9414619" y="634121"/>
            <a:ext cx="1635482" cy="1636198"/>
          </a:xfrm>
          <a:prstGeom prst="arc">
            <a:avLst>
              <a:gd name="adj1" fmla="val 7615370"/>
              <a:gd name="adj2" fmla="val 3424656"/>
            </a:avLst>
          </a:prstGeom>
          <a:solidFill>
            <a:schemeClr val="bg1">
              <a:alpha val="10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6" name="Rectangle 55"/>
          <p:cNvSpPr/>
          <p:nvPr/>
        </p:nvSpPr>
        <p:spPr>
          <a:xfrm>
            <a:off x="9140841" y="2248061"/>
            <a:ext cx="2183038" cy="2769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0581177" y="540313"/>
            <a:ext cx="284780" cy="2847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20"/>
          <p:cNvSpPr>
            <a:spLocks/>
          </p:cNvSpPr>
          <p:nvPr/>
        </p:nvSpPr>
        <p:spPr bwMode="auto">
          <a:xfrm>
            <a:off x="9686514" y="904047"/>
            <a:ext cx="1095866" cy="109634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9" name="TextBox 58"/>
          <p:cNvSpPr txBox="1"/>
          <p:nvPr/>
        </p:nvSpPr>
        <p:spPr>
          <a:xfrm>
            <a:off x="9602937" y="1152560"/>
            <a:ext cx="12630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42%</a:t>
            </a:r>
            <a:endParaRPr lang="en-US" sz="2400" b="1" dirty="0">
              <a:latin typeface="+mj-lt"/>
            </a:endParaRPr>
          </a:p>
        </p:txBody>
      </p:sp>
      <p:sp>
        <p:nvSpPr>
          <p:cNvPr id="60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8433723"/>
              <a:gd name="adj2" fmla="val 17873290"/>
            </a:avLst>
          </a:prstGeom>
          <a:noFill/>
          <a:ln w="127000" cap="rnd">
            <a:solidFill>
              <a:srgbClr val="FFFFFF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9313725" y="533183"/>
            <a:ext cx="1837270" cy="1838074"/>
          </a:xfrm>
          <a:prstGeom prst="arc">
            <a:avLst>
              <a:gd name="adj1" fmla="val 18530751"/>
              <a:gd name="adj2" fmla="val 2712160"/>
            </a:avLst>
          </a:prstGeom>
          <a:noFill/>
          <a:ln w="127000" cap="rnd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2" name="Isosceles Triangle 61"/>
          <p:cNvSpPr/>
          <p:nvPr/>
        </p:nvSpPr>
        <p:spPr>
          <a:xfrm rot="1962125">
            <a:off x="10389568" y="799950"/>
            <a:ext cx="350729" cy="30235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806080" y="1559253"/>
            <a:ext cx="8567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i="1" dirty="0" smtClean="0">
                <a:solidFill>
                  <a:schemeClr val="accent1"/>
                </a:solidFill>
              </a:rPr>
              <a:t>DONE</a:t>
            </a:r>
            <a:endParaRPr lang="en-US" sz="1000" b="1" i="1" dirty="0">
              <a:solidFill>
                <a:schemeClr val="accent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876328" y="367019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518362" y="353232"/>
            <a:ext cx="2096431" cy="475844"/>
            <a:chOff x="1739590" y="5317751"/>
            <a:chExt cx="2096431" cy="475844"/>
          </a:xfrm>
        </p:grpSpPr>
        <p:sp>
          <p:nvSpPr>
            <p:cNvPr id="66" name="Rounded Rectangle 65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9054901" y="3857550"/>
            <a:ext cx="2002950" cy="2305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094579" y="3035760"/>
            <a:ext cx="2769162" cy="1670086"/>
            <a:chOff x="2941880" y="4852396"/>
            <a:chExt cx="1350244" cy="1093963"/>
          </a:xfrm>
        </p:grpSpPr>
        <p:sp>
          <p:nvSpPr>
            <p:cNvPr id="71" name="Rectangle 70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09" name="Chart 108"/>
          <p:cNvGraphicFramePr/>
          <p:nvPr>
            <p:extLst>
              <p:ext uri="{D42A27DB-BD31-4B8C-83A1-F6EECF244321}">
                <p14:modId xmlns:p14="http://schemas.microsoft.com/office/powerpoint/2010/main" val="3722224093"/>
              </p:ext>
            </p:extLst>
          </p:nvPr>
        </p:nvGraphicFramePr>
        <p:xfrm>
          <a:off x="5421036" y="2787369"/>
          <a:ext cx="3080464" cy="283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6064810" y="3972830"/>
            <a:ext cx="182427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2" name="Freeform 260"/>
          <p:cNvSpPr>
            <a:spLocks noEditPoints="1"/>
          </p:cNvSpPr>
          <p:nvPr/>
        </p:nvSpPr>
        <p:spPr bwMode="auto">
          <a:xfrm>
            <a:off x="5753473" y="5926201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458864" y="5714786"/>
            <a:ext cx="204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has been the </a:t>
            </a:r>
            <a:r>
              <a:rPr lang="en-US" sz="1000" dirty="0" smtClean="0">
                <a:solidFill>
                  <a:srgbClr val="FFFFFF"/>
                </a:solidFill>
              </a:rPr>
              <a:t>dummy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58864" y="6118062"/>
            <a:ext cx="204263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Stage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77408" y="717342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2849" y="1466803"/>
            <a:ext cx="262301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2849" y="1214856"/>
            <a:ext cx="262301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169163" y="717342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6" name="Freeform 388"/>
          <p:cNvSpPr>
            <a:spLocks noEditPoints="1"/>
          </p:cNvSpPr>
          <p:nvPr/>
        </p:nvSpPr>
        <p:spPr bwMode="auto">
          <a:xfrm>
            <a:off x="2040200" y="734503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51387" y="642988"/>
            <a:ext cx="362210" cy="362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474"/>
          <p:cNvSpPr>
            <a:spLocks noEditPoints="1"/>
          </p:cNvSpPr>
          <p:nvPr/>
        </p:nvSpPr>
        <p:spPr bwMode="auto">
          <a:xfrm>
            <a:off x="827370" y="721641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7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438597"/>
              </p:ext>
            </p:extLst>
          </p:nvPr>
        </p:nvGraphicFramePr>
        <p:xfrm>
          <a:off x="568511" y="1908060"/>
          <a:ext cx="3755508" cy="1929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0" name="Rounded Rectangle 179"/>
          <p:cNvSpPr/>
          <p:nvPr/>
        </p:nvSpPr>
        <p:spPr>
          <a:xfrm>
            <a:off x="2033271" y="2000393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140184"/>
              </p:ext>
            </p:extLst>
          </p:nvPr>
        </p:nvGraphicFramePr>
        <p:xfrm>
          <a:off x="691769" y="4865065"/>
          <a:ext cx="3504928" cy="1414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2" name="TextBox 181"/>
          <p:cNvSpPr txBox="1"/>
          <p:nvPr/>
        </p:nvSpPr>
        <p:spPr>
          <a:xfrm>
            <a:off x="692850" y="3931324"/>
            <a:ext cx="35038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</p:spTree>
    <p:extLst>
      <p:ext uri="{BB962C8B-B14F-4D97-AF65-F5344CB8AC3E}">
        <p14:creationId xmlns:p14="http://schemas.microsoft.com/office/powerpoint/2010/main" val="724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6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1" grpId="0" animBg="1"/>
          <p:bldP spid="121" grpId="0" animBg="1"/>
          <p:bldP spid="6" grpId="0" animBg="1"/>
          <p:bldP spid="7" grpId="0" animBg="1"/>
          <p:bldP spid="29" grpId="0"/>
          <p:bldP spid="30" grpId="0"/>
          <p:bldP spid="31" grpId="0" animBg="1"/>
          <p:bldP spid="32" grpId="0" animBg="1"/>
          <p:bldP spid="33" grpId="0" animBg="1"/>
          <p:bldP spid="52" grpId="0"/>
          <p:bldP spid="53" grpId="0"/>
          <p:bldP spid="55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 animBg="1"/>
          <p:bldP spid="63" grpId="0"/>
          <p:bldP spid="64" grpId="0" animBg="1"/>
          <p:bldP spid="69" grpId="0" animBg="1"/>
          <p:bldGraphic spid="109" grpId="0">
            <p:bldAsOne/>
          </p:bldGraphic>
          <p:bldP spid="110" grpId="0"/>
          <p:bldP spid="112" grpId="0" animBg="1"/>
          <p:bldP spid="113" grpId="0"/>
          <p:bldP spid="114" grpId="0"/>
          <p:bldP spid="122" grpId="0"/>
          <p:bldP spid="123" grpId="0"/>
          <p:bldP spid="124" grpId="0"/>
          <p:bldP spid="125" grpId="0"/>
          <p:bldP spid="126" grpId="0" animBg="1"/>
          <p:bldP spid="127" grpId="0" animBg="1"/>
          <p:bldP spid="128" grpId="0" animBg="1"/>
          <p:bldGraphic spid="179" grpId="0">
            <p:bldAsOne/>
          </p:bldGraphic>
          <p:bldP spid="180" grpId="0" animBg="1"/>
          <p:bldGraphic spid="181" grpId="0">
            <p:bldAsOne/>
          </p:bldGraphic>
          <p:bldP spid="182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5396058"/>
          </a:xfrm>
          <a:prstGeom prst="roundRect">
            <a:avLst>
              <a:gd name="adj" fmla="val 461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307687"/>
              </p:ext>
            </p:extLst>
          </p:nvPr>
        </p:nvGraphicFramePr>
        <p:xfrm>
          <a:off x="1234583" y="777240"/>
          <a:ext cx="4524863" cy="267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Oval 39"/>
          <p:cNvSpPr/>
          <p:nvPr/>
        </p:nvSpPr>
        <p:spPr>
          <a:xfrm>
            <a:off x="1521290" y="3793719"/>
            <a:ext cx="583413" cy="583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9781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</a:t>
            </a:r>
            <a:r>
              <a:rPr lang="en-US" sz="1000" dirty="0" smtClean="0"/>
              <a:t>printer.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2995249" y="3793719"/>
            <a:ext cx="583413" cy="5834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63740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4" name="Oval 43"/>
          <p:cNvSpPr/>
          <p:nvPr/>
        </p:nvSpPr>
        <p:spPr>
          <a:xfrm>
            <a:off x="4482855" y="3793719"/>
            <a:ext cx="583413" cy="5834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1346" y="4512428"/>
            <a:ext cx="1246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printer.</a:t>
            </a:r>
          </a:p>
        </p:txBody>
      </p:sp>
      <p:sp>
        <p:nvSpPr>
          <p:cNvPr id="46" name="Freeform 178"/>
          <p:cNvSpPr>
            <a:spLocks noEditPoints="1"/>
          </p:cNvSpPr>
          <p:nvPr/>
        </p:nvSpPr>
        <p:spPr bwMode="auto">
          <a:xfrm>
            <a:off x="1733654" y="3921155"/>
            <a:ext cx="183365" cy="334275"/>
          </a:xfrm>
          <a:custGeom>
            <a:avLst/>
            <a:gdLst>
              <a:gd name="T0" fmla="*/ 48 w 96"/>
              <a:gd name="T1" fmla="*/ 164 h 176"/>
              <a:gd name="T2" fmla="*/ 52 w 96"/>
              <a:gd name="T3" fmla="*/ 160 h 176"/>
              <a:gd name="T4" fmla="*/ 48 w 96"/>
              <a:gd name="T5" fmla="*/ 156 h 176"/>
              <a:gd name="T6" fmla="*/ 44 w 96"/>
              <a:gd name="T7" fmla="*/ 160 h 176"/>
              <a:gd name="T8" fmla="*/ 48 w 96"/>
              <a:gd name="T9" fmla="*/ 164 h 176"/>
              <a:gd name="T10" fmla="*/ 80 w 96"/>
              <a:gd name="T11" fmla="*/ 0 h 176"/>
              <a:gd name="T12" fmla="*/ 16 w 96"/>
              <a:gd name="T13" fmla="*/ 0 h 176"/>
              <a:gd name="T14" fmla="*/ 0 w 96"/>
              <a:gd name="T15" fmla="*/ 16 h 176"/>
              <a:gd name="T16" fmla="*/ 0 w 96"/>
              <a:gd name="T17" fmla="*/ 160 h 176"/>
              <a:gd name="T18" fmla="*/ 16 w 96"/>
              <a:gd name="T19" fmla="*/ 176 h 176"/>
              <a:gd name="T20" fmla="*/ 80 w 96"/>
              <a:gd name="T21" fmla="*/ 176 h 176"/>
              <a:gd name="T22" fmla="*/ 96 w 96"/>
              <a:gd name="T23" fmla="*/ 160 h 176"/>
              <a:gd name="T24" fmla="*/ 96 w 96"/>
              <a:gd name="T25" fmla="*/ 16 h 176"/>
              <a:gd name="T26" fmla="*/ 80 w 96"/>
              <a:gd name="T27" fmla="*/ 0 h 176"/>
              <a:gd name="T28" fmla="*/ 88 w 96"/>
              <a:gd name="T29" fmla="*/ 160 h 176"/>
              <a:gd name="T30" fmla="*/ 80 w 96"/>
              <a:gd name="T31" fmla="*/ 168 h 176"/>
              <a:gd name="T32" fmla="*/ 16 w 96"/>
              <a:gd name="T33" fmla="*/ 168 h 176"/>
              <a:gd name="T34" fmla="*/ 8 w 96"/>
              <a:gd name="T35" fmla="*/ 160 h 176"/>
              <a:gd name="T36" fmla="*/ 8 w 96"/>
              <a:gd name="T37" fmla="*/ 152 h 176"/>
              <a:gd name="T38" fmla="*/ 88 w 96"/>
              <a:gd name="T39" fmla="*/ 152 h 176"/>
              <a:gd name="T40" fmla="*/ 88 w 96"/>
              <a:gd name="T41" fmla="*/ 160 h 176"/>
              <a:gd name="T42" fmla="*/ 88 w 96"/>
              <a:gd name="T43" fmla="*/ 144 h 176"/>
              <a:gd name="T44" fmla="*/ 8 w 96"/>
              <a:gd name="T45" fmla="*/ 144 h 176"/>
              <a:gd name="T46" fmla="*/ 8 w 96"/>
              <a:gd name="T47" fmla="*/ 32 h 176"/>
              <a:gd name="T48" fmla="*/ 88 w 96"/>
              <a:gd name="T49" fmla="*/ 32 h 176"/>
              <a:gd name="T50" fmla="*/ 88 w 96"/>
              <a:gd name="T51" fmla="*/ 144 h 176"/>
              <a:gd name="T52" fmla="*/ 88 w 96"/>
              <a:gd name="T53" fmla="*/ 24 h 176"/>
              <a:gd name="T54" fmla="*/ 8 w 96"/>
              <a:gd name="T55" fmla="*/ 24 h 176"/>
              <a:gd name="T56" fmla="*/ 8 w 96"/>
              <a:gd name="T57" fmla="*/ 16 h 176"/>
              <a:gd name="T58" fmla="*/ 16 w 96"/>
              <a:gd name="T59" fmla="*/ 8 h 176"/>
              <a:gd name="T60" fmla="*/ 80 w 96"/>
              <a:gd name="T61" fmla="*/ 8 h 176"/>
              <a:gd name="T62" fmla="*/ 88 w 96"/>
              <a:gd name="T63" fmla="*/ 16 h 176"/>
              <a:gd name="T64" fmla="*/ 88 w 96"/>
              <a:gd name="T65" fmla="*/ 24 h 176"/>
              <a:gd name="T66" fmla="*/ 52 w 96"/>
              <a:gd name="T67" fmla="*/ 12 h 176"/>
              <a:gd name="T68" fmla="*/ 44 w 96"/>
              <a:gd name="T69" fmla="*/ 12 h 176"/>
              <a:gd name="T70" fmla="*/ 40 w 96"/>
              <a:gd name="T71" fmla="*/ 16 h 176"/>
              <a:gd name="T72" fmla="*/ 44 w 96"/>
              <a:gd name="T73" fmla="*/ 20 h 176"/>
              <a:gd name="T74" fmla="*/ 52 w 96"/>
              <a:gd name="T75" fmla="*/ 20 h 176"/>
              <a:gd name="T76" fmla="*/ 56 w 96"/>
              <a:gd name="T77" fmla="*/ 16 h 176"/>
              <a:gd name="T78" fmla="*/ 52 w 96"/>
              <a:gd name="T79" fmla="*/ 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176">
                <a:moveTo>
                  <a:pt x="48" y="164"/>
                </a:moveTo>
                <a:cubicBezTo>
                  <a:pt x="50" y="164"/>
                  <a:pt x="52" y="162"/>
                  <a:pt x="52" y="160"/>
                </a:cubicBezTo>
                <a:cubicBezTo>
                  <a:pt x="52" y="158"/>
                  <a:pt x="50" y="156"/>
                  <a:pt x="48" y="156"/>
                </a:cubicBezTo>
                <a:cubicBezTo>
                  <a:pt x="46" y="156"/>
                  <a:pt x="44" y="158"/>
                  <a:pt x="44" y="160"/>
                </a:cubicBezTo>
                <a:cubicBezTo>
                  <a:pt x="44" y="162"/>
                  <a:pt x="46" y="164"/>
                  <a:pt x="48" y="164"/>
                </a:cubicBezTo>
                <a:moveTo>
                  <a:pt x="8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9" y="176"/>
                  <a:pt x="96" y="169"/>
                  <a:pt x="96" y="160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7"/>
                  <a:pt x="89" y="0"/>
                  <a:pt x="80" y="0"/>
                </a:cubicBezTo>
                <a:moveTo>
                  <a:pt x="88" y="160"/>
                </a:moveTo>
                <a:cubicBezTo>
                  <a:pt x="88" y="164"/>
                  <a:pt x="84" y="168"/>
                  <a:pt x="8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52"/>
                  <a:pt x="8" y="152"/>
                  <a:pt x="8" y="152"/>
                </a:cubicBezTo>
                <a:cubicBezTo>
                  <a:pt x="88" y="152"/>
                  <a:pt x="88" y="152"/>
                  <a:pt x="88" y="152"/>
                </a:cubicBezTo>
                <a:lnTo>
                  <a:pt x="88" y="160"/>
                </a:lnTo>
                <a:close/>
                <a:moveTo>
                  <a:pt x="88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32"/>
                  <a:pt x="8" y="32"/>
                  <a:pt x="8" y="32"/>
                </a:cubicBezTo>
                <a:cubicBezTo>
                  <a:pt x="88" y="32"/>
                  <a:pt x="88" y="32"/>
                  <a:pt x="88" y="32"/>
                </a:cubicBezTo>
                <a:lnTo>
                  <a:pt x="88" y="144"/>
                </a:lnTo>
                <a:close/>
                <a:moveTo>
                  <a:pt x="8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4" y="8"/>
                  <a:pt x="88" y="12"/>
                  <a:pt x="88" y="16"/>
                </a:cubicBezTo>
                <a:lnTo>
                  <a:pt x="88" y="24"/>
                </a:lnTo>
                <a:close/>
                <a:moveTo>
                  <a:pt x="52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2" y="12"/>
                  <a:pt x="40" y="14"/>
                  <a:pt x="40" y="16"/>
                </a:cubicBezTo>
                <a:cubicBezTo>
                  <a:pt x="40" y="18"/>
                  <a:pt x="42" y="20"/>
                  <a:pt x="4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79"/>
          <p:cNvSpPr>
            <a:spLocks noEditPoints="1"/>
          </p:cNvSpPr>
          <p:nvPr/>
        </p:nvSpPr>
        <p:spPr bwMode="auto">
          <a:xfrm>
            <a:off x="3165253" y="3936748"/>
            <a:ext cx="243404" cy="334275"/>
          </a:xfrm>
          <a:custGeom>
            <a:avLst/>
            <a:gdLst>
              <a:gd name="T0" fmla="*/ 64 w 128"/>
              <a:gd name="T1" fmla="*/ 156 h 176"/>
              <a:gd name="T2" fmla="*/ 60 w 128"/>
              <a:gd name="T3" fmla="*/ 160 h 176"/>
              <a:gd name="T4" fmla="*/ 64 w 128"/>
              <a:gd name="T5" fmla="*/ 164 h 176"/>
              <a:gd name="T6" fmla="*/ 68 w 128"/>
              <a:gd name="T7" fmla="*/ 160 h 176"/>
              <a:gd name="T8" fmla="*/ 64 w 128"/>
              <a:gd name="T9" fmla="*/ 156 h 176"/>
              <a:gd name="T10" fmla="*/ 60 w 128"/>
              <a:gd name="T11" fmla="*/ 20 h 176"/>
              <a:gd name="T12" fmla="*/ 68 w 128"/>
              <a:gd name="T13" fmla="*/ 20 h 176"/>
              <a:gd name="T14" fmla="*/ 72 w 128"/>
              <a:gd name="T15" fmla="*/ 16 h 176"/>
              <a:gd name="T16" fmla="*/ 68 w 128"/>
              <a:gd name="T17" fmla="*/ 12 h 176"/>
              <a:gd name="T18" fmla="*/ 60 w 128"/>
              <a:gd name="T19" fmla="*/ 12 h 176"/>
              <a:gd name="T20" fmla="*/ 56 w 128"/>
              <a:gd name="T21" fmla="*/ 16 h 176"/>
              <a:gd name="T22" fmla="*/ 60 w 128"/>
              <a:gd name="T23" fmla="*/ 20 h 176"/>
              <a:gd name="T24" fmla="*/ 16 w 128"/>
              <a:gd name="T25" fmla="*/ 152 h 176"/>
              <a:gd name="T26" fmla="*/ 112 w 128"/>
              <a:gd name="T27" fmla="*/ 152 h 176"/>
              <a:gd name="T28" fmla="*/ 112 w 128"/>
              <a:gd name="T29" fmla="*/ 24 h 176"/>
              <a:gd name="T30" fmla="*/ 16 w 128"/>
              <a:gd name="T31" fmla="*/ 24 h 176"/>
              <a:gd name="T32" fmla="*/ 16 w 128"/>
              <a:gd name="T33" fmla="*/ 152 h 176"/>
              <a:gd name="T34" fmla="*/ 24 w 128"/>
              <a:gd name="T35" fmla="*/ 32 h 176"/>
              <a:gd name="T36" fmla="*/ 104 w 128"/>
              <a:gd name="T37" fmla="*/ 32 h 176"/>
              <a:gd name="T38" fmla="*/ 104 w 128"/>
              <a:gd name="T39" fmla="*/ 144 h 176"/>
              <a:gd name="T40" fmla="*/ 24 w 128"/>
              <a:gd name="T41" fmla="*/ 144 h 176"/>
              <a:gd name="T42" fmla="*/ 24 w 128"/>
              <a:gd name="T43" fmla="*/ 32 h 176"/>
              <a:gd name="T44" fmla="*/ 112 w 128"/>
              <a:gd name="T45" fmla="*/ 0 h 176"/>
              <a:gd name="T46" fmla="*/ 16 w 128"/>
              <a:gd name="T47" fmla="*/ 0 h 176"/>
              <a:gd name="T48" fmla="*/ 0 w 128"/>
              <a:gd name="T49" fmla="*/ 16 h 176"/>
              <a:gd name="T50" fmla="*/ 0 w 128"/>
              <a:gd name="T51" fmla="*/ 160 h 176"/>
              <a:gd name="T52" fmla="*/ 16 w 128"/>
              <a:gd name="T53" fmla="*/ 176 h 176"/>
              <a:gd name="T54" fmla="*/ 112 w 128"/>
              <a:gd name="T55" fmla="*/ 176 h 176"/>
              <a:gd name="T56" fmla="*/ 128 w 128"/>
              <a:gd name="T57" fmla="*/ 160 h 176"/>
              <a:gd name="T58" fmla="*/ 128 w 128"/>
              <a:gd name="T59" fmla="*/ 16 h 176"/>
              <a:gd name="T60" fmla="*/ 112 w 128"/>
              <a:gd name="T61" fmla="*/ 0 h 176"/>
              <a:gd name="T62" fmla="*/ 120 w 128"/>
              <a:gd name="T63" fmla="*/ 160 h 176"/>
              <a:gd name="T64" fmla="*/ 112 w 128"/>
              <a:gd name="T65" fmla="*/ 168 h 176"/>
              <a:gd name="T66" fmla="*/ 16 w 128"/>
              <a:gd name="T67" fmla="*/ 168 h 176"/>
              <a:gd name="T68" fmla="*/ 8 w 128"/>
              <a:gd name="T69" fmla="*/ 160 h 176"/>
              <a:gd name="T70" fmla="*/ 8 w 128"/>
              <a:gd name="T71" fmla="*/ 16 h 176"/>
              <a:gd name="T72" fmla="*/ 16 w 128"/>
              <a:gd name="T73" fmla="*/ 8 h 176"/>
              <a:gd name="T74" fmla="*/ 112 w 128"/>
              <a:gd name="T75" fmla="*/ 8 h 176"/>
              <a:gd name="T76" fmla="*/ 120 w 128"/>
              <a:gd name="T77" fmla="*/ 16 h 176"/>
              <a:gd name="T78" fmla="*/ 120 w 128"/>
              <a:gd name="T7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" h="176">
                <a:moveTo>
                  <a:pt x="64" y="156"/>
                </a:moveTo>
                <a:cubicBezTo>
                  <a:pt x="62" y="156"/>
                  <a:pt x="60" y="158"/>
                  <a:pt x="60" y="160"/>
                </a:cubicBezTo>
                <a:cubicBezTo>
                  <a:pt x="60" y="162"/>
                  <a:pt x="62" y="164"/>
                  <a:pt x="64" y="164"/>
                </a:cubicBezTo>
                <a:cubicBezTo>
                  <a:pt x="66" y="164"/>
                  <a:pt x="68" y="162"/>
                  <a:pt x="68" y="160"/>
                </a:cubicBezTo>
                <a:cubicBezTo>
                  <a:pt x="68" y="158"/>
                  <a:pt x="66" y="156"/>
                  <a:pt x="64" y="156"/>
                </a:cubicBezTo>
                <a:moveTo>
                  <a:pt x="60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70" y="20"/>
                  <a:pt x="72" y="18"/>
                  <a:pt x="72" y="16"/>
                </a:cubicBezTo>
                <a:cubicBezTo>
                  <a:pt x="72" y="14"/>
                  <a:pt x="70" y="12"/>
                  <a:pt x="68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58" y="12"/>
                  <a:pt x="56" y="14"/>
                  <a:pt x="56" y="16"/>
                </a:cubicBezTo>
                <a:cubicBezTo>
                  <a:pt x="56" y="18"/>
                  <a:pt x="58" y="20"/>
                  <a:pt x="60" y="20"/>
                </a:cubicBezTo>
                <a:moveTo>
                  <a:pt x="16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6" y="24"/>
                  <a:pt x="16" y="24"/>
                  <a:pt x="16" y="24"/>
                </a:cubicBezTo>
                <a:lnTo>
                  <a:pt x="16" y="152"/>
                </a:lnTo>
                <a:close/>
                <a:moveTo>
                  <a:pt x="24" y="32"/>
                </a:moveTo>
                <a:cubicBezTo>
                  <a:pt x="104" y="32"/>
                  <a:pt x="104" y="32"/>
                  <a:pt x="104" y="3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32"/>
                </a:lnTo>
                <a:close/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80"/>
          <p:cNvSpPr>
            <a:spLocks noEditPoints="1"/>
          </p:cNvSpPr>
          <p:nvPr/>
        </p:nvSpPr>
        <p:spPr bwMode="auto">
          <a:xfrm>
            <a:off x="4607423" y="3963723"/>
            <a:ext cx="334275" cy="243404"/>
          </a:xfrm>
          <a:custGeom>
            <a:avLst/>
            <a:gdLst>
              <a:gd name="T0" fmla="*/ 175 w 176"/>
              <a:gd name="T1" fmla="*/ 122 h 128"/>
              <a:gd name="T2" fmla="*/ 175 w 176"/>
              <a:gd name="T3" fmla="*/ 122 h 128"/>
              <a:gd name="T4" fmla="*/ 160 w 176"/>
              <a:gd name="T5" fmla="*/ 98 h 128"/>
              <a:gd name="T6" fmla="*/ 160 w 176"/>
              <a:gd name="T7" fmla="*/ 96 h 128"/>
              <a:gd name="T8" fmla="*/ 160 w 176"/>
              <a:gd name="T9" fmla="*/ 8 h 128"/>
              <a:gd name="T10" fmla="*/ 152 w 176"/>
              <a:gd name="T11" fmla="*/ 0 h 128"/>
              <a:gd name="T12" fmla="*/ 24 w 176"/>
              <a:gd name="T13" fmla="*/ 0 h 128"/>
              <a:gd name="T14" fmla="*/ 16 w 176"/>
              <a:gd name="T15" fmla="*/ 8 h 128"/>
              <a:gd name="T16" fmla="*/ 16 w 176"/>
              <a:gd name="T17" fmla="*/ 96 h 128"/>
              <a:gd name="T18" fmla="*/ 16 w 176"/>
              <a:gd name="T19" fmla="*/ 98 h 128"/>
              <a:gd name="T20" fmla="*/ 1 w 176"/>
              <a:gd name="T21" fmla="*/ 122 h 128"/>
              <a:gd name="T22" fmla="*/ 1 w 176"/>
              <a:gd name="T23" fmla="*/ 122 h 128"/>
              <a:gd name="T24" fmla="*/ 0 w 176"/>
              <a:gd name="T25" fmla="*/ 124 h 128"/>
              <a:gd name="T26" fmla="*/ 4 w 176"/>
              <a:gd name="T27" fmla="*/ 128 h 128"/>
              <a:gd name="T28" fmla="*/ 172 w 176"/>
              <a:gd name="T29" fmla="*/ 128 h 128"/>
              <a:gd name="T30" fmla="*/ 176 w 176"/>
              <a:gd name="T31" fmla="*/ 124 h 128"/>
              <a:gd name="T32" fmla="*/ 175 w 176"/>
              <a:gd name="T33" fmla="*/ 122 h 128"/>
              <a:gd name="T34" fmla="*/ 24 w 176"/>
              <a:gd name="T35" fmla="*/ 8 h 128"/>
              <a:gd name="T36" fmla="*/ 152 w 176"/>
              <a:gd name="T37" fmla="*/ 8 h 128"/>
              <a:gd name="T38" fmla="*/ 152 w 176"/>
              <a:gd name="T39" fmla="*/ 96 h 128"/>
              <a:gd name="T40" fmla="*/ 24 w 176"/>
              <a:gd name="T41" fmla="*/ 96 h 128"/>
              <a:gd name="T42" fmla="*/ 24 w 176"/>
              <a:gd name="T43" fmla="*/ 8 h 128"/>
              <a:gd name="T44" fmla="*/ 11 w 176"/>
              <a:gd name="T45" fmla="*/ 120 h 128"/>
              <a:gd name="T46" fmla="*/ 22 w 176"/>
              <a:gd name="T47" fmla="*/ 104 h 128"/>
              <a:gd name="T48" fmla="*/ 24 w 176"/>
              <a:gd name="T49" fmla="*/ 104 h 128"/>
              <a:gd name="T50" fmla="*/ 152 w 176"/>
              <a:gd name="T51" fmla="*/ 104 h 128"/>
              <a:gd name="T52" fmla="*/ 154 w 176"/>
              <a:gd name="T53" fmla="*/ 104 h 128"/>
              <a:gd name="T54" fmla="*/ 165 w 176"/>
              <a:gd name="T55" fmla="*/ 120 h 128"/>
              <a:gd name="T56" fmla="*/ 11 w 176"/>
              <a:gd name="T5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28">
                <a:moveTo>
                  <a:pt x="175" y="122"/>
                </a:moveTo>
                <a:cubicBezTo>
                  <a:pt x="175" y="122"/>
                  <a:pt x="175" y="122"/>
                  <a:pt x="175" y="122"/>
                </a:cubicBezTo>
                <a:cubicBezTo>
                  <a:pt x="160" y="98"/>
                  <a:pt x="160" y="98"/>
                  <a:pt x="160" y="98"/>
                </a:cubicBezTo>
                <a:cubicBezTo>
                  <a:pt x="160" y="98"/>
                  <a:pt x="160" y="97"/>
                  <a:pt x="160" y="96"/>
                </a:cubicBezTo>
                <a:cubicBezTo>
                  <a:pt x="160" y="8"/>
                  <a:pt x="160" y="8"/>
                  <a:pt x="160" y="8"/>
                </a:cubicBezTo>
                <a:cubicBezTo>
                  <a:pt x="160" y="4"/>
                  <a:pt x="156" y="0"/>
                  <a:pt x="15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7"/>
                  <a:pt x="16" y="98"/>
                  <a:pt x="16" y="98"/>
                </a:cubicBezTo>
                <a:cubicBezTo>
                  <a:pt x="1" y="122"/>
                  <a:pt x="1" y="122"/>
                  <a:pt x="1" y="122"/>
                </a:cubicBezTo>
                <a:cubicBezTo>
                  <a:pt x="1" y="122"/>
                  <a:pt x="1" y="122"/>
                  <a:pt x="1" y="122"/>
                </a:cubicBezTo>
                <a:cubicBezTo>
                  <a:pt x="0" y="122"/>
                  <a:pt x="0" y="123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3"/>
                  <a:pt x="176" y="122"/>
                  <a:pt x="175" y="122"/>
                </a:cubicBezTo>
                <a:moveTo>
                  <a:pt x="24" y="8"/>
                </a:moveTo>
                <a:cubicBezTo>
                  <a:pt x="152" y="8"/>
                  <a:pt x="152" y="8"/>
                  <a:pt x="152" y="8"/>
                </a:cubicBezTo>
                <a:cubicBezTo>
                  <a:pt x="152" y="96"/>
                  <a:pt x="152" y="96"/>
                  <a:pt x="152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8"/>
                </a:lnTo>
                <a:close/>
                <a:moveTo>
                  <a:pt x="11" y="120"/>
                </a:moveTo>
                <a:cubicBezTo>
                  <a:pt x="22" y="104"/>
                  <a:pt x="22" y="104"/>
                  <a:pt x="22" y="104"/>
                </a:cubicBezTo>
                <a:cubicBezTo>
                  <a:pt x="23" y="104"/>
                  <a:pt x="23" y="104"/>
                  <a:pt x="24" y="104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53" y="104"/>
                  <a:pt x="153" y="104"/>
                  <a:pt x="154" y="104"/>
                </a:cubicBezTo>
                <a:cubicBezTo>
                  <a:pt x="165" y="120"/>
                  <a:pt x="165" y="120"/>
                  <a:pt x="165" y="120"/>
                </a:cubicBezTo>
                <a:lnTo>
                  <a:pt x="11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802878"/>
              </p:ext>
            </p:extLst>
          </p:nvPr>
        </p:nvGraphicFramePr>
        <p:xfrm>
          <a:off x="6485852" y="777240"/>
          <a:ext cx="5024158" cy="407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18009" y="6072663"/>
            <a:ext cx="2096431" cy="475844"/>
            <a:chOff x="1739590" y="5317751"/>
            <a:chExt cx="2096431" cy="475844"/>
          </a:xfrm>
        </p:grpSpPr>
        <p:sp>
          <p:nvSpPr>
            <p:cNvPr id="51" name="Rounded Rectangle 50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13321" y="6036451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65405" y="6128783"/>
            <a:ext cx="66985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34185" y="4987544"/>
            <a:ext cx="531562" cy="5315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474"/>
          <p:cNvSpPr>
            <a:spLocks noEditPoints="1"/>
          </p:cNvSpPr>
          <p:nvPr/>
        </p:nvSpPr>
        <p:spPr bwMode="auto">
          <a:xfrm>
            <a:off x="7089169" y="5143063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543810" y="5053270"/>
            <a:ext cx="3726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printer.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39" grpId="0">
        <p:bldAsOne/>
      </p:bldGraphic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Graphic spid="49" grpId="0">
        <p:bldAsOne/>
      </p:bldGraphic>
      <p:bldP spid="54" grpId="0"/>
      <p:bldP spid="55" grpId="0"/>
      <p:bldP spid="56" grpId="0" animBg="1"/>
      <p:bldP spid="57" grpId="0" animBg="1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7375275" y="334903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91726" y="706022"/>
            <a:ext cx="0" cy="2808584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91726" y="3514606"/>
            <a:ext cx="6501441" cy="0"/>
          </a:xfrm>
          <a:prstGeom prst="straightConnector1">
            <a:avLst/>
          </a:prstGeom>
          <a:ln>
            <a:solidFill>
              <a:srgbClr val="FF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 rot="16200000">
            <a:off x="-105158" y="1238229"/>
            <a:ext cx="1253923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689607" y="3615614"/>
            <a:ext cx="1498827" cy="346032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000" i="1" dirty="0" smtClean="0">
                <a:solidFill>
                  <a:srgbClr val="FFFFFF"/>
                </a:solidFill>
              </a:rPr>
              <a:t>Place your text</a:t>
            </a:r>
            <a:endParaRPr lang="uk-UA" sz="1000" i="1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07757" y="2634350"/>
            <a:ext cx="2032860" cy="775856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 smtClean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7757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37667" y="1761465"/>
            <a:ext cx="2032860" cy="775856"/>
          </a:xfrm>
          <a:prstGeom prst="rect">
            <a:avLst/>
          </a:prstGeom>
          <a:solidFill>
            <a:schemeClr val="accent2"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400" b="1" dirty="0">
                <a:solidFill>
                  <a:srgbClr val="FFFFFF"/>
                </a:solidFill>
                <a:latin typeface="+mj-lt"/>
              </a:rPr>
              <a:t>Sample text</a:t>
            </a:r>
            <a:endParaRPr lang="uk-UA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37667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6243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36152" y="886079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67578" y="1761465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67578" y="2634350"/>
            <a:ext cx="2032860" cy="775856"/>
          </a:xfrm>
          <a:prstGeom prst="rect">
            <a:avLst/>
          </a:prstGeom>
          <a:solidFill>
            <a:srgbClr val="FFFFFF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60168" y="890969"/>
            <a:ext cx="2032860" cy="775856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96000" rIns="72000" bIns="72000" rtlCol="0" anchor="ctr"/>
          <a:lstStyle/>
          <a:p>
            <a:pPr algn="ctr">
              <a:spcBef>
                <a:spcPts val="12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Sample </a:t>
            </a:r>
            <a:r>
              <a:rPr lang="en-US" sz="1200" b="1" dirty="0" smtClean="0">
                <a:solidFill>
                  <a:srgbClr val="FFFFFF"/>
                </a:solidFill>
              </a:rPr>
              <a:t>text</a:t>
            </a:r>
            <a:endParaRPr lang="uk-UA" sz="1200" b="1" dirty="0">
              <a:solidFill>
                <a:srgbClr val="FFFFFF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22321" y="314295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23"/>
          <p:cNvSpPr>
            <a:spLocks noEditPoints="1"/>
          </p:cNvSpPr>
          <p:nvPr/>
        </p:nvSpPr>
        <p:spPr bwMode="auto">
          <a:xfrm>
            <a:off x="3976222" y="2683843"/>
            <a:ext cx="333701" cy="331708"/>
          </a:xfrm>
          <a:custGeom>
            <a:avLst/>
            <a:gdLst>
              <a:gd name="T0" fmla="*/ 1116 w 1180"/>
              <a:gd name="T1" fmla="*/ 28 h 1174"/>
              <a:gd name="T2" fmla="*/ 1072 w 1180"/>
              <a:gd name="T3" fmla="*/ 6 h 1174"/>
              <a:gd name="T4" fmla="*/ 1050 w 1180"/>
              <a:gd name="T5" fmla="*/ 51 h 1174"/>
              <a:gd name="T6" fmla="*/ 915 w 1180"/>
              <a:gd name="T7" fmla="*/ 384 h 1174"/>
              <a:gd name="T8" fmla="*/ 882 w 1180"/>
              <a:gd name="T9" fmla="*/ 337 h 1174"/>
              <a:gd name="T10" fmla="*/ 827 w 1180"/>
              <a:gd name="T11" fmla="*/ 308 h 1174"/>
              <a:gd name="T12" fmla="*/ 642 w 1180"/>
              <a:gd name="T13" fmla="*/ 308 h 1174"/>
              <a:gd name="T14" fmla="*/ 578 w 1180"/>
              <a:gd name="T15" fmla="*/ 328 h 1174"/>
              <a:gd name="T16" fmla="*/ 32 w 1180"/>
              <a:gd name="T17" fmla="*/ 711 h 1174"/>
              <a:gd name="T18" fmla="*/ 18 w 1180"/>
              <a:gd name="T19" fmla="*/ 792 h 1174"/>
              <a:gd name="T20" fmla="*/ 266 w 1180"/>
              <a:gd name="T21" fmla="*/ 1147 h 1174"/>
              <a:gd name="T22" fmla="*/ 341 w 1180"/>
              <a:gd name="T23" fmla="*/ 1152 h 1174"/>
              <a:gd name="T24" fmla="*/ 887 w 1180"/>
              <a:gd name="T25" fmla="*/ 769 h 1174"/>
              <a:gd name="T26" fmla="*/ 927 w 1180"/>
              <a:gd name="T27" fmla="*/ 716 h 1174"/>
              <a:gd name="T28" fmla="*/ 985 w 1180"/>
              <a:gd name="T29" fmla="*/ 533 h 1174"/>
              <a:gd name="T30" fmla="*/ 976 w 1180"/>
              <a:gd name="T31" fmla="*/ 471 h 1174"/>
              <a:gd name="T32" fmla="*/ 956 w 1180"/>
              <a:gd name="T33" fmla="*/ 442 h 1174"/>
              <a:gd name="T34" fmla="*/ 1116 w 1180"/>
              <a:gd name="T35" fmla="*/ 28 h 1174"/>
              <a:gd name="T36" fmla="*/ 862 w 1180"/>
              <a:gd name="T37" fmla="*/ 572 h 1174"/>
              <a:gd name="T38" fmla="*/ 732 w 1180"/>
              <a:gd name="T39" fmla="*/ 549 h 1174"/>
              <a:gd name="T40" fmla="*/ 755 w 1180"/>
              <a:gd name="T41" fmla="*/ 418 h 1174"/>
              <a:gd name="T42" fmla="*/ 864 w 1180"/>
              <a:gd name="T43" fmla="*/ 419 h 1174"/>
              <a:gd name="T44" fmla="*/ 835 w 1180"/>
              <a:gd name="T45" fmla="*/ 435 h 1174"/>
              <a:gd name="T46" fmla="*/ 818 w 1180"/>
              <a:gd name="T47" fmla="*/ 482 h 1174"/>
              <a:gd name="T48" fmla="*/ 850 w 1180"/>
              <a:gd name="T49" fmla="*/ 502 h 1174"/>
              <a:gd name="T50" fmla="*/ 865 w 1180"/>
              <a:gd name="T51" fmla="*/ 499 h 1174"/>
              <a:gd name="T52" fmla="*/ 901 w 1180"/>
              <a:gd name="T53" fmla="*/ 479 h 1174"/>
              <a:gd name="T54" fmla="*/ 862 w 1180"/>
              <a:gd name="T55" fmla="*/ 572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80" h="1174">
                <a:moveTo>
                  <a:pt x="1116" y="28"/>
                </a:moveTo>
                <a:cubicBezTo>
                  <a:pt x="1110" y="10"/>
                  <a:pt x="1090" y="0"/>
                  <a:pt x="1072" y="6"/>
                </a:cubicBezTo>
                <a:cubicBezTo>
                  <a:pt x="1053" y="13"/>
                  <a:pt x="1044" y="33"/>
                  <a:pt x="1050" y="51"/>
                </a:cubicBezTo>
                <a:cubicBezTo>
                  <a:pt x="1104" y="206"/>
                  <a:pt x="997" y="322"/>
                  <a:pt x="915" y="384"/>
                </a:cubicBezTo>
                <a:cubicBezTo>
                  <a:pt x="882" y="337"/>
                  <a:pt x="882" y="337"/>
                  <a:pt x="882" y="337"/>
                </a:cubicBezTo>
                <a:cubicBezTo>
                  <a:pt x="871" y="321"/>
                  <a:pt x="846" y="308"/>
                  <a:pt x="827" y="308"/>
                </a:cubicBezTo>
                <a:cubicBezTo>
                  <a:pt x="642" y="308"/>
                  <a:pt x="642" y="308"/>
                  <a:pt x="642" y="308"/>
                </a:cubicBezTo>
                <a:cubicBezTo>
                  <a:pt x="623" y="308"/>
                  <a:pt x="594" y="317"/>
                  <a:pt x="578" y="328"/>
                </a:cubicBezTo>
                <a:cubicBezTo>
                  <a:pt x="32" y="711"/>
                  <a:pt x="32" y="711"/>
                  <a:pt x="32" y="711"/>
                </a:cubicBezTo>
                <a:cubicBezTo>
                  <a:pt x="6" y="729"/>
                  <a:pt x="0" y="766"/>
                  <a:pt x="18" y="792"/>
                </a:cubicBezTo>
                <a:cubicBezTo>
                  <a:pt x="266" y="1147"/>
                  <a:pt x="266" y="1147"/>
                  <a:pt x="266" y="1147"/>
                </a:cubicBezTo>
                <a:cubicBezTo>
                  <a:pt x="285" y="1174"/>
                  <a:pt x="314" y="1170"/>
                  <a:pt x="341" y="1152"/>
                </a:cubicBezTo>
                <a:cubicBezTo>
                  <a:pt x="887" y="769"/>
                  <a:pt x="887" y="769"/>
                  <a:pt x="887" y="769"/>
                </a:cubicBezTo>
                <a:cubicBezTo>
                  <a:pt x="902" y="758"/>
                  <a:pt x="920" y="734"/>
                  <a:pt x="927" y="716"/>
                </a:cubicBezTo>
                <a:cubicBezTo>
                  <a:pt x="985" y="533"/>
                  <a:pt x="985" y="533"/>
                  <a:pt x="985" y="533"/>
                </a:cubicBezTo>
                <a:cubicBezTo>
                  <a:pt x="991" y="515"/>
                  <a:pt x="987" y="487"/>
                  <a:pt x="976" y="471"/>
                </a:cubicBezTo>
                <a:cubicBezTo>
                  <a:pt x="956" y="442"/>
                  <a:pt x="956" y="442"/>
                  <a:pt x="956" y="442"/>
                </a:cubicBezTo>
                <a:cubicBezTo>
                  <a:pt x="1066" y="358"/>
                  <a:pt x="1180" y="210"/>
                  <a:pt x="1116" y="28"/>
                </a:cubicBezTo>
                <a:close/>
                <a:moveTo>
                  <a:pt x="862" y="572"/>
                </a:moveTo>
                <a:cubicBezTo>
                  <a:pt x="820" y="601"/>
                  <a:pt x="762" y="591"/>
                  <a:pt x="732" y="549"/>
                </a:cubicBezTo>
                <a:cubicBezTo>
                  <a:pt x="703" y="506"/>
                  <a:pt x="713" y="448"/>
                  <a:pt x="755" y="418"/>
                </a:cubicBezTo>
                <a:cubicBezTo>
                  <a:pt x="789" y="395"/>
                  <a:pt x="832" y="396"/>
                  <a:pt x="864" y="419"/>
                </a:cubicBezTo>
                <a:cubicBezTo>
                  <a:pt x="848" y="429"/>
                  <a:pt x="837" y="434"/>
                  <a:pt x="835" y="435"/>
                </a:cubicBezTo>
                <a:cubicBezTo>
                  <a:pt x="818" y="443"/>
                  <a:pt x="810" y="464"/>
                  <a:pt x="818" y="482"/>
                </a:cubicBezTo>
                <a:cubicBezTo>
                  <a:pt x="824" y="495"/>
                  <a:pt x="837" y="502"/>
                  <a:pt x="850" y="502"/>
                </a:cubicBezTo>
                <a:cubicBezTo>
                  <a:pt x="855" y="502"/>
                  <a:pt x="860" y="501"/>
                  <a:pt x="865" y="499"/>
                </a:cubicBezTo>
                <a:cubicBezTo>
                  <a:pt x="876" y="493"/>
                  <a:pt x="888" y="487"/>
                  <a:pt x="901" y="479"/>
                </a:cubicBezTo>
                <a:cubicBezTo>
                  <a:pt x="907" y="514"/>
                  <a:pt x="893" y="550"/>
                  <a:pt x="862" y="5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3" name="Freeform 24"/>
          <p:cNvSpPr>
            <a:spLocks noEditPoints="1"/>
          </p:cNvSpPr>
          <p:nvPr/>
        </p:nvSpPr>
        <p:spPr bwMode="auto">
          <a:xfrm>
            <a:off x="6020832" y="945818"/>
            <a:ext cx="183286" cy="313779"/>
          </a:xfrm>
          <a:custGeom>
            <a:avLst/>
            <a:gdLst>
              <a:gd name="T0" fmla="*/ 487 w 648"/>
              <a:gd name="T1" fmla="*/ 593 h 1107"/>
              <a:gd name="T2" fmla="*/ 529 w 648"/>
              <a:gd name="T3" fmla="*/ 563 h 1107"/>
              <a:gd name="T4" fmla="*/ 562 w 648"/>
              <a:gd name="T5" fmla="*/ 529 h 1107"/>
              <a:gd name="T6" fmla="*/ 593 w 648"/>
              <a:gd name="T7" fmla="*/ 487 h 1107"/>
              <a:gd name="T8" fmla="*/ 615 w 648"/>
              <a:gd name="T9" fmla="*/ 445 h 1107"/>
              <a:gd name="T10" fmla="*/ 631 w 648"/>
              <a:gd name="T11" fmla="*/ 396 h 1107"/>
              <a:gd name="T12" fmla="*/ 638 w 648"/>
              <a:gd name="T13" fmla="*/ 349 h 1107"/>
              <a:gd name="T14" fmla="*/ 638 w 648"/>
              <a:gd name="T15" fmla="*/ 297 h 1107"/>
              <a:gd name="T16" fmla="*/ 631 w 648"/>
              <a:gd name="T17" fmla="*/ 250 h 1107"/>
              <a:gd name="T18" fmla="*/ 615 w 648"/>
              <a:gd name="T19" fmla="*/ 201 h 1107"/>
              <a:gd name="T20" fmla="*/ 593 w 648"/>
              <a:gd name="T21" fmla="*/ 159 h 1107"/>
              <a:gd name="T22" fmla="*/ 562 w 648"/>
              <a:gd name="T23" fmla="*/ 117 h 1107"/>
              <a:gd name="T24" fmla="*/ 529 w 648"/>
              <a:gd name="T25" fmla="*/ 83 h 1107"/>
              <a:gd name="T26" fmla="*/ 487 w 648"/>
              <a:gd name="T27" fmla="*/ 53 h 1107"/>
              <a:gd name="T28" fmla="*/ 445 w 648"/>
              <a:gd name="T29" fmla="*/ 32 h 1107"/>
              <a:gd name="T30" fmla="*/ 396 w 648"/>
              <a:gd name="T31" fmla="*/ 15 h 1107"/>
              <a:gd name="T32" fmla="*/ 349 w 648"/>
              <a:gd name="T33" fmla="*/ 8 h 1107"/>
              <a:gd name="T34" fmla="*/ 297 w 648"/>
              <a:gd name="T35" fmla="*/ 8 h 1107"/>
              <a:gd name="T36" fmla="*/ 250 w 648"/>
              <a:gd name="T37" fmla="*/ 15 h 1107"/>
              <a:gd name="T38" fmla="*/ 201 w 648"/>
              <a:gd name="T39" fmla="*/ 31 h 1107"/>
              <a:gd name="T40" fmla="*/ 159 w 648"/>
              <a:gd name="T41" fmla="*/ 53 h 1107"/>
              <a:gd name="T42" fmla="*/ 117 w 648"/>
              <a:gd name="T43" fmla="*/ 83 h 1107"/>
              <a:gd name="T44" fmla="*/ 83 w 648"/>
              <a:gd name="T45" fmla="*/ 117 h 1107"/>
              <a:gd name="T46" fmla="*/ 53 w 648"/>
              <a:gd name="T47" fmla="*/ 159 h 1107"/>
              <a:gd name="T48" fmla="*/ 31 w 648"/>
              <a:gd name="T49" fmla="*/ 201 h 1107"/>
              <a:gd name="T50" fmla="*/ 15 w 648"/>
              <a:gd name="T51" fmla="*/ 250 h 1107"/>
              <a:gd name="T52" fmla="*/ 8 w 648"/>
              <a:gd name="T53" fmla="*/ 297 h 1107"/>
              <a:gd name="T54" fmla="*/ 8 w 648"/>
              <a:gd name="T55" fmla="*/ 349 h 1107"/>
              <a:gd name="T56" fmla="*/ 15 w 648"/>
              <a:gd name="T57" fmla="*/ 396 h 1107"/>
              <a:gd name="T58" fmla="*/ 31 w 648"/>
              <a:gd name="T59" fmla="*/ 445 h 1107"/>
              <a:gd name="T60" fmla="*/ 53 w 648"/>
              <a:gd name="T61" fmla="*/ 487 h 1107"/>
              <a:gd name="T62" fmla="*/ 83 w 648"/>
              <a:gd name="T63" fmla="*/ 529 h 1107"/>
              <a:gd name="T64" fmla="*/ 117 w 648"/>
              <a:gd name="T65" fmla="*/ 563 h 1107"/>
              <a:gd name="T66" fmla="*/ 159 w 648"/>
              <a:gd name="T67" fmla="*/ 593 h 1107"/>
              <a:gd name="T68" fmla="*/ 201 w 648"/>
              <a:gd name="T69" fmla="*/ 615 h 1107"/>
              <a:gd name="T70" fmla="*/ 250 w 648"/>
              <a:gd name="T71" fmla="*/ 631 h 1107"/>
              <a:gd name="T72" fmla="*/ 297 w 648"/>
              <a:gd name="T73" fmla="*/ 638 h 1107"/>
              <a:gd name="T74" fmla="*/ 349 w 648"/>
              <a:gd name="T75" fmla="*/ 638 h 1107"/>
              <a:gd name="T76" fmla="*/ 395 w 648"/>
              <a:gd name="T77" fmla="*/ 631 h 1107"/>
              <a:gd name="T78" fmla="*/ 445 w 648"/>
              <a:gd name="T79" fmla="*/ 615 h 1107"/>
              <a:gd name="T80" fmla="*/ 487 w 648"/>
              <a:gd name="T81" fmla="*/ 593 h 1107"/>
              <a:gd name="T82" fmla="*/ 323 w 648"/>
              <a:gd name="T83" fmla="*/ 520 h 1107"/>
              <a:gd name="T84" fmla="*/ 125 w 648"/>
              <a:gd name="T85" fmla="*/ 323 h 1107"/>
              <a:gd name="T86" fmla="*/ 323 w 648"/>
              <a:gd name="T87" fmla="*/ 125 h 1107"/>
              <a:gd name="T88" fmla="*/ 520 w 648"/>
              <a:gd name="T89" fmla="*/ 323 h 1107"/>
              <a:gd name="T90" fmla="*/ 323 w 648"/>
              <a:gd name="T91" fmla="*/ 520 h 1107"/>
              <a:gd name="T92" fmla="*/ 89 w 648"/>
              <a:gd name="T93" fmla="*/ 637 h 1107"/>
              <a:gd name="T94" fmla="*/ 17 w 648"/>
              <a:gd name="T95" fmla="*/ 1047 h 1107"/>
              <a:gd name="T96" fmla="*/ 199 w 648"/>
              <a:gd name="T97" fmla="*/ 1020 h 1107"/>
              <a:gd name="T98" fmla="*/ 360 w 648"/>
              <a:gd name="T99" fmla="*/ 1107 h 1107"/>
              <a:gd name="T100" fmla="*/ 432 w 648"/>
              <a:gd name="T101" fmla="*/ 699 h 1107"/>
              <a:gd name="T102" fmla="*/ 323 w 648"/>
              <a:gd name="T103" fmla="*/ 715 h 1107"/>
              <a:gd name="T104" fmla="*/ 89 w 648"/>
              <a:gd name="T105" fmla="*/ 637 h 1107"/>
              <a:gd name="T106" fmla="*/ 553 w 648"/>
              <a:gd name="T107" fmla="*/ 640 h 1107"/>
              <a:gd name="T108" fmla="*/ 496 w 648"/>
              <a:gd name="T109" fmla="*/ 675 h 1107"/>
              <a:gd name="T110" fmla="*/ 452 w 648"/>
              <a:gd name="T111" fmla="*/ 921 h 1107"/>
              <a:gd name="T112" fmla="*/ 648 w 648"/>
              <a:gd name="T113" fmla="*/ 815 h 1107"/>
              <a:gd name="T114" fmla="*/ 553 w 648"/>
              <a:gd name="T115" fmla="*/ 640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8" h="1107">
                <a:moveTo>
                  <a:pt x="487" y="593"/>
                </a:moveTo>
                <a:cubicBezTo>
                  <a:pt x="494" y="578"/>
                  <a:pt x="513" y="564"/>
                  <a:pt x="529" y="563"/>
                </a:cubicBezTo>
                <a:cubicBezTo>
                  <a:pt x="546" y="561"/>
                  <a:pt x="561" y="546"/>
                  <a:pt x="562" y="529"/>
                </a:cubicBezTo>
                <a:cubicBezTo>
                  <a:pt x="564" y="513"/>
                  <a:pt x="578" y="494"/>
                  <a:pt x="593" y="487"/>
                </a:cubicBezTo>
                <a:cubicBezTo>
                  <a:pt x="608" y="480"/>
                  <a:pt x="618" y="461"/>
                  <a:pt x="615" y="445"/>
                </a:cubicBezTo>
                <a:cubicBezTo>
                  <a:pt x="611" y="429"/>
                  <a:pt x="619" y="407"/>
                  <a:pt x="631" y="396"/>
                </a:cubicBezTo>
                <a:cubicBezTo>
                  <a:pt x="643" y="384"/>
                  <a:pt x="646" y="364"/>
                  <a:pt x="638" y="349"/>
                </a:cubicBezTo>
                <a:cubicBezTo>
                  <a:pt x="630" y="335"/>
                  <a:pt x="630" y="311"/>
                  <a:pt x="638" y="297"/>
                </a:cubicBezTo>
                <a:cubicBezTo>
                  <a:pt x="646" y="283"/>
                  <a:pt x="643" y="262"/>
                  <a:pt x="631" y="250"/>
                </a:cubicBezTo>
                <a:cubicBezTo>
                  <a:pt x="619" y="239"/>
                  <a:pt x="611" y="217"/>
                  <a:pt x="615" y="201"/>
                </a:cubicBezTo>
                <a:cubicBezTo>
                  <a:pt x="618" y="185"/>
                  <a:pt x="608" y="166"/>
                  <a:pt x="593" y="159"/>
                </a:cubicBezTo>
                <a:cubicBezTo>
                  <a:pt x="578" y="152"/>
                  <a:pt x="564" y="133"/>
                  <a:pt x="562" y="117"/>
                </a:cubicBezTo>
                <a:cubicBezTo>
                  <a:pt x="561" y="100"/>
                  <a:pt x="546" y="85"/>
                  <a:pt x="529" y="83"/>
                </a:cubicBezTo>
                <a:cubicBezTo>
                  <a:pt x="513" y="82"/>
                  <a:pt x="494" y="68"/>
                  <a:pt x="487" y="53"/>
                </a:cubicBezTo>
                <a:cubicBezTo>
                  <a:pt x="480" y="38"/>
                  <a:pt x="461" y="28"/>
                  <a:pt x="445" y="32"/>
                </a:cubicBezTo>
                <a:cubicBezTo>
                  <a:pt x="429" y="35"/>
                  <a:pt x="407" y="27"/>
                  <a:pt x="396" y="15"/>
                </a:cubicBezTo>
                <a:cubicBezTo>
                  <a:pt x="384" y="3"/>
                  <a:pt x="363" y="0"/>
                  <a:pt x="349" y="8"/>
                </a:cubicBezTo>
                <a:cubicBezTo>
                  <a:pt x="335" y="16"/>
                  <a:pt x="311" y="16"/>
                  <a:pt x="297" y="8"/>
                </a:cubicBezTo>
                <a:cubicBezTo>
                  <a:pt x="283" y="0"/>
                  <a:pt x="262" y="3"/>
                  <a:pt x="250" y="15"/>
                </a:cubicBezTo>
                <a:cubicBezTo>
                  <a:pt x="239" y="27"/>
                  <a:pt x="217" y="35"/>
                  <a:pt x="201" y="31"/>
                </a:cubicBezTo>
                <a:cubicBezTo>
                  <a:pt x="185" y="28"/>
                  <a:pt x="166" y="38"/>
                  <a:pt x="159" y="53"/>
                </a:cubicBezTo>
                <a:cubicBezTo>
                  <a:pt x="152" y="68"/>
                  <a:pt x="133" y="81"/>
                  <a:pt x="117" y="83"/>
                </a:cubicBezTo>
                <a:cubicBezTo>
                  <a:pt x="100" y="85"/>
                  <a:pt x="85" y="100"/>
                  <a:pt x="83" y="117"/>
                </a:cubicBezTo>
                <a:cubicBezTo>
                  <a:pt x="81" y="133"/>
                  <a:pt x="68" y="152"/>
                  <a:pt x="53" y="159"/>
                </a:cubicBezTo>
                <a:cubicBezTo>
                  <a:pt x="38" y="166"/>
                  <a:pt x="28" y="185"/>
                  <a:pt x="31" y="201"/>
                </a:cubicBezTo>
                <a:cubicBezTo>
                  <a:pt x="35" y="217"/>
                  <a:pt x="27" y="239"/>
                  <a:pt x="15" y="250"/>
                </a:cubicBezTo>
                <a:cubicBezTo>
                  <a:pt x="3" y="262"/>
                  <a:pt x="0" y="282"/>
                  <a:pt x="8" y="297"/>
                </a:cubicBezTo>
                <a:cubicBezTo>
                  <a:pt x="16" y="311"/>
                  <a:pt x="16" y="335"/>
                  <a:pt x="8" y="349"/>
                </a:cubicBezTo>
                <a:cubicBezTo>
                  <a:pt x="0" y="363"/>
                  <a:pt x="3" y="384"/>
                  <a:pt x="15" y="396"/>
                </a:cubicBezTo>
                <a:cubicBezTo>
                  <a:pt x="27" y="407"/>
                  <a:pt x="35" y="429"/>
                  <a:pt x="31" y="445"/>
                </a:cubicBezTo>
                <a:cubicBezTo>
                  <a:pt x="28" y="461"/>
                  <a:pt x="38" y="480"/>
                  <a:pt x="53" y="487"/>
                </a:cubicBezTo>
                <a:cubicBezTo>
                  <a:pt x="68" y="494"/>
                  <a:pt x="81" y="513"/>
                  <a:pt x="83" y="529"/>
                </a:cubicBezTo>
                <a:cubicBezTo>
                  <a:pt x="85" y="546"/>
                  <a:pt x="100" y="561"/>
                  <a:pt x="117" y="563"/>
                </a:cubicBezTo>
                <a:cubicBezTo>
                  <a:pt x="133" y="564"/>
                  <a:pt x="152" y="578"/>
                  <a:pt x="159" y="593"/>
                </a:cubicBezTo>
                <a:cubicBezTo>
                  <a:pt x="166" y="608"/>
                  <a:pt x="185" y="618"/>
                  <a:pt x="201" y="615"/>
                </a:cubicBezTo>
                <a:cubicBezTo>
                  <a:pt x="217" y="611"/>
                  <a:pt x="239" y="619"/>
                  <a:pt x="250" y="631"/>
                </a:cubicBezTo>
                <a:cubicBezTo>
                  <a:pt x="262" y="643"/>
                  <a:pt x="282" y="646"/>
                  <a:pt x="297" y="638"/>
                </a:cubicBezTo>
                <a:cubicBezTo>
                  <a:pt x="311" y="630"/>
                  <a:pt x="335" y="630"/>
                  <a:pt x="349" y="638"/>
                </a:cubicBezTo>
                <a:cubicBezTo>
                  <a:pt x="363" y="646"/>
                  <a:pt x="384" y="643"/>
                  <a:pt x="395" y="631"/>
                </a:cubicBezTo>
                <a:cubicBezTo>
                  <a:pt x="407" y="619"/>
                  <a:pt x="429" y="611"/>
                  <a:pt x="445" y="615"/>
                </a:cubicBezTo>
                <a:cubicBezTo>
                  <a:pt x="461" y="618"/>
                  <a:pt x="480" y="608"/>
                  <a:pt x="487" y="593"/>
                </a:cubicBezTo>
                <a:close/>
                <a:moveTo>
                  <a:pt x="323" y="520"/>
                </a:moveTo>
                <a:cubicBezTo>
                  <a:pt x="214" y="520"/>
                  <a:pt x="125" y="432"/>
                  <a:pt x="125" y="323"/>
                </a:cubicBezTo>
                <a:cubicBezTo>
                  <a:pt x="125" y="214"/>
                  <a:pt x="214" y="125"/>
                  <a:pt x="323" y="125"/>
                </a:cubicBezTo>
                <a:cubicBezTo>
                  <a:pt x="432" y="125"/>
                  <a:pt x="520" y="214"/>
                  <a:pt x="520" y="323"/>
                </a:cubicBezTo>
                <a:cubicBezTo>
                  <a:pt x="520" y="432"/>
                  <a:pt x="432" y="520"/>
                  <a:pt x="323" y="520"/>
                </a:cubicBezTo>
                <a:close/>
                <a:moveTo>
                  <a:pt x="89" y="637"/>
                </a:moveTo>
                <a:cubicBezTo>
                  <a:pt x="17" y="1047"/>
                  <a:pt x="17" y="1047"/>
                  <a:pt x="17" y="1047"/>
                </a:cubicBezTo>
                <a:cubicBezTo>
                  <a:pt x="199" y="1020"/>
                  <a:pt x="199" y="1020"/>
                  <a:pt x="199" y="1020"/>
                </a:cubicBezTo>
                <a:cubicBezTo>
                  <a:pt x="360" y="1107"/>
                  <a:pt x="360" y="1107"/>
                  <a:pt x="360" y="1107"/>
                </a:cubicBezTo>
                <a:cubicBezTo>
                  <a:pt x="432" y="699"/>
                  <a:pt x="432" y="699"/>
                  <a:pt x="432" y="699"/>
                </a:cubicBezTo>
                <a:cubicBezTo>
                  <a:pt x="397" y="709"/>
                  <a:pt x="361" y="715"/>
                  <a:pt x="323" y="715"/>
                </a:cubicBezTo>
                <a:cubicBezTo>
                  <a:pt x="235" y="715"/>
                  <a:pt x="154" y="686"/>
                  <a:pt x="89" y="637"/>
                </a:cubicBezTo>
                <a:close/>
                <a:moveTo>
                  <a:pt x="553" y="640"/>
                </a:moveTo>
                <a:cubicBezTo>
                  <a:pt x="535" y="653"/>
                  <a:pt x="516" y="665"/>
                  <a:pt x="496" y="675"/>
                </a:cubicBezTo>
                <a:cubicBezTo>
                  <a:pt x="452" y="921"/>
                  <a:pt x="452" y="921"/>
                  <a:pt x="452" y="921"/>
                </a:cubicBezTo>
                <a:cubicBezTo>
                  <a:pt x="648" y="815"/>
                  <a:pt x="648" y="815"/>
                  <a:pt x="648" y="815"/>
                </a:cubicBezTo>
                <a:lnTo>
                  <a:pt x="553" y="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6020832" y="1795611"/>
            <a:ext cx="266960" cy="322744"/>
          </a:xfrm>
          <a:custGeom>
            <a:avLst/>
            <a:gdLst>
              <a:gd name="T0" fmla="*/ 173 w 941"/>
              <a:gd name="T1" fmla="*/ 888 h 1138"/>
              <a:gd name="T2" fmla="*/ 51 w 941"/>
              <a:gd name="T3" fmla="*/ 1076 h 1138"/>
              <a:gd name="T4" fmla="*/ 64 w 941"/>
              <a:gd name="T5" fmla="*/ 1138 h 1138"/>
              <a:gd name="T6" fmla="*/ 125 w 941"/>
              <a:gd name="T7" fmla="*/ 1125 h 1138"/>
              <a:gd name="T8" fmla="*/ 247 w 941"/>
              <a:gd name="T9" fmla="*/ 936 h 1138"/>
              <a:gd name="T10" fmla="*/ 209 w 941"/>
              <a:gd name="T11" fmla="*/ 914 h 1138"/>
              <a:gd name="T12" fmla="*/ 173 w 941"/>
              <a:gd name="T13" fmla="*/ 888 h 1138"/>
              <a:gd name="T14" fmla="*/ 691 w 941"/>
              <a:gd name="T15" fmla="*/ 822 h 1138"/>
              <a:gd name="T16" fmla="*/ 693 w 941"/>
              <a:gd name="T17" fmla="*/ 816 h 1138"/>
              <a:gd name="T18" fmla="*/ 701 w 941"/>
              <a:gd name="T19" fmla="*/ 796 h 1138"/>
              <a:gd name="T20" fmla="*/ 702 w 941"/>
              <a:gd name="T21" fmla="*/ 792 h 1138"/>
              <a:gd name="T22" fmla="*/ 707 w 941"/>
              <a:gd name="T23" fmla="*/ 768 h 1138"/>
              <a:gd name="T24" fmla="*/ 707 w 941"/>
              <a:gd name="T25" fmla="*/ 767 h 1138"/>
              <a:gd name="T26" fmla="*/ 654 w 941"/>
              <a:gd name="T27" fmla="*/ 555 h 1138"/>
              <a:gd name="T28" fmla="*/ 718 w 941"/>
              <a:gd name="T29" fmla="*/ 455 h 1138"/>
              <a:gd name="T30" fmla="*/ 888 w 941"/>
              <a:gd name="T31" fmla="*/ 398 h 1138"/>
              <a:gd name="T32" fmla="*/ 742 w 941"/>
              <a:gd name="T33" fmla="*/ 91 h 1138"/>
              <a:gd name="T34" fmla="*/ 403 w 941"/>
              <a:gd name="T35" fmla="*/ 82 h 1138"/>
              <a:gd name="T36" fmla="*/ 420 w 941"/>
              <a:gd name="T37" fmla="*/ 261 h 1138"/>
              <a:gd name="T38" fmla="*/ 355 w 941"/>
              <a:gd name="T39" fmla="*/ 360 h 1138"/>
              <a:gd name="T40" fmla="*/ 140 w 941"/>
              <a:gd name="T41" fmla="*/ 398 h 1138"/>
              <a:gd name="T42" fmla="*/ 139 w 941"/>
              <a:gd name="T43" fmla="*/ 398 h 1138"/>
              <a:gd name="T44" fmla="*/ 120 w 941"/>
              <a:gd name="T45" fmla="*/ 413 h 1138"/>
              <a:gd name="T46" fmla="*/ 117 w 941"/>
              <a:gd name="T47" fmla="*/ 415 h 1138"/>
              <a:gd name="T48" fmla="*/ 101 w 941"/>
              <a:gd name="T49" fmla="*/ 431 h 1138"/>
              <a:gd name="T50" fmla="*/ 97 w 941"/>
              <a:gd name="T51" fmla="*/ 435 h 1138"/>
              <a:gd name="T52" fmla="*/ 80 w 941"/>
              <a:gd name="T53" fmla="*/ 457 h 1138"/>
              <a:gd name="T54" fmla="*/ 233 w 941"/>
              <a:gd name="T55" fmla="*/ 876 h 1138"/>
              <a:gd name="T56" fmla="*/ 677 w 941"/>
              <a:gd name="T57" fmla="*/ 846 h 1138"/>
              <a:gd name="T58" fmla="*/ 691 w 941"/>
              <a:gd name="T59" fmla="*/ 822 h 1138"/>
              <a:gd name="T60" fmla="*/ 643 w 941"/>
              <a:gd name="T61" fmla="*/ 243 h 1138"/>
              <a:gd name="T62" fmla="*/ 587 w 941"/>
              <a:gd name="T63" fmla="*/ 125 h 1138"/>
              <a:gd name="T64" fmla="*/ 718 w 941"/>
              <a:gd name="T65" fmla="*/ 128 h 1138"/>
              <a:gd name="T66" fmla="*/ 774 w 941"/>
              <a:gd name="T67" fmla="*/ 246 h 1138"/>
              <a:gd name="T68" fmla="*/ 643 w 941"/>
              <a:gd name="T69" fmla="*/ 243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1" h="1138">
                <a:moveTo>
                  <a:pt x="173" y="888"/>
                </a:moveTo>
                <a:cubicBezTo>
                  <a:pt x="51" y="1076"/>
                  <a:pt x="51" y="1076"/>
                  <a:pt x="51" y="1076"/>
                </a:cubicBezTo>
                <a:cubicBezTo>
                  <a:pt x="64" y="1138"/>
                  <a:pt x="64" y="1138"/>
                  <a:pt x="64" y="1138"/>
                </a:cubicBezTo>
                <a:cubicBezTo>
                  <a:pt x="125" y="1125"/>
                  <a:pt x="125" y="1125"/>
                  <a:pt x="125" y="1125"/>
                </a:cubicBezTo>
                <a:cubicBezTo>
                  <a:pt x="247" y="936"/>
                  <a:pt x="247" y="936"/>
                  <a:pt x="247" y="936"/>
                </a:cubicBezTo>
                <a:cubicBezTo>
                  <a:pt x="234" y="929"/>
                  <a:pt x="221" y="922"/>
                  <a:pt x="209" y="914"/>
                </a:cubicBezTo>
                <a:cubicBezTo>
                  <a:pt x="196" y="905"/>
                  <a:pt x="184" y="897"/>
                  <a:pt x="173" y="888"/>
                </a:cubicBezTo>
                <a:close/>
                <a:moveTo>
                  <a:pt x="691" y="822"/>
                </a:moveTo>
                <a:cubicBezTo>
                  <a:pt x="691" y="820"/>
                  <a:pt x="692" y="818"/>
                  <a:pt x="693" y="816"/>
                </a:cubicBezTo>
                <a:cubicBezTo>
                  <a:pt x="696" y="809"/>
                  <a:pt x="699" y="803"/>
                  <a:pt x="701" y="796"/>
                </a:cubicBezTo>
                <a:cubicBezTo>
                  <a:pt x="701" y="794"/>
                  <a:pt x="701" y="793"/>
                  <a:pt x="702" y="792"/>
                </a:cubicBezTo>
                <a:cubicBezTo>
                  <a:pt x="704" y="784"/>
                  <a:pt x="706" y="776"/>
                  <a:pt x="707" y="768"/>
                </a:cubicBezTo>
                <a:cubicBezTo>
                  <a:pt x="707" y="768"/>
                  <a:pt x="707" y="767"/>
                  <a:pt x="707" y="767"/>
                </a:cubicBezTo>
                <a:cubicBezTo>
                  <a:pt x="719" y="699"/>
                  <a:pt x="699" y="623"/>
                  <a:pt x="654" y="555"/>
                </a:cubicBezTo>
                <a:cubicBezTo>
                  <a:pt x="718" y="455"/>
                  <a:pt x="718" y="455"/>
                  <a:pt x="718" y="455"/>
                </a:cubicBezTo>
                <a:cubicBezTo>
                  <a:pt x="793" y="465"/>
                  <a:pt x="857" y="446"/>
                  <a:pt x="888" y="398"/>
                </a:cubicBezTo>
                <a:cubicBezTo>
                  <a:pt x="941" y="315"/>
                  <a:pt x="876" y="178"/>
                  <a:pt x="742" y="91"/>
                </a:cubicBezTo>
                <a:cubicBezTo>
                  <a:pt x="608" y="3"/>
                  <a:pt x="456" y="0"/>
                  <a:pt x="403" y="82"/>
                </a:cubicBezTo>
                <a:cubicBezTo>
                  <a:pt x="372" y="130"/>
                  <a:pt x="381" y="197"/>
                  <a:pt x="420" y="261"/>
                </a:cubicBezTo>
                <a:cubicBezTo>
                  <a:pt x="355" y="360"/>
                  <a:pt x="355" y="360"/>
                  <a:pt x="355" y="360"/>
                </a:cubicBezTo>
                <a:cubicBezTo>
                  <a:pt x="274" y="347"/>
                  <a:pt x="197" y="359"/>
                  <a:pt x="140" y="398"/>
                </a:cubicBezTo>
                <a:cubicBezTo>
                  <a:pt x="140" y="398"/>
                  <a:pt x="139" y="398"/>
                  <a:pt x="139" y="398"/>
                </a:cubicBezTo>
                <a:cubicBezTo>
                  <a:pt x="132" y="403"/>
                  <a:pt x="126" y="408"/>
                  <a:pt x="120" y="413"/>
                </a:cubicBezTo>
                <a:cubicBezTo>
                  <a:pt x="119" y="414"/>
                  <a:pt x="117" y="414"/>
                  <a:pt x="117" y="415"/>
                </a:cubicBezTo>
                <a:cubicBezTo>
                  <a:pt x="111" y="420"/>
                  <a:pt x="106" y="426"/>
                  <a:pt x="101" y="431"/>
                </a:cubicBezTo>
                <a:cubicBezTo>
                  <a:pt x="100" y="432"/>
                  <a:pt x="98" y="434"/>
                  <a:pt x="97" y="435"/>
                </a:cubicBezTo>
                <a:cubicBezTo>
                  <a:pt x="91" y="442"/>
                  <a:pt x="85" y="449"/>
                  <a:pt x="80" y="457"/>
                </a:cubicBezTo>
                <a:cubicBezTo>
                  <a:pt x="0" y="581"/>
                  <a:pt x="68" y="769"/>
                  <a:pt x="233" y="876"/>
                </a:cubicBezTo>
                <a:cubicBezTo>
                  <a:pt x="398" y="984"/>
                  <a:pt x="597" y="970"/>
                  <a:pt x="677" y="846"/>
                </a:cubicBezTo>
                <a:cubicBezTo>
                  <a:pt x="682" y="838"/>
                  <a:pt x="687" y="830"/>
                  <a:pt x="691" y="822"/>
                </a:cubicBezTo>
                <a:close/>
                <a:moveTo>
                  <a:pt x="643" y="243"/>
                </a:moveTo>
                <a:cubicBezTo>
                  <a:pt x="592" y="210"/>
                  <a:pt x="567" y="157"/>
                  <a:pt x="587" y="125"/>
                </a:cubicBezTo>
                <a:cubicBezTo>
                  <a:pt x="608" y="93"/>
                  <a:pt x="666" y="94"/>
                  <a:pt x="718" y="128"/>
                </a:cubicBezTo>
                <a:cubicBezTo>
                  <a:pt x="769" y="161"/>
                  <a:pt x="794" y="214"/>
                  <a:pt x="774" y="246"/>
                </a:cubicBezTo>
                <a:cubicBezTo>
                  <a:pt x="753" y="278"/>
                  <a:pt x="695" y="277"/>
                  <a:pt x="643" y="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5" name="Freeform 84"/>
          <p:cNvSpPr>
            <a:spLocks noEditPoints="1"/>
          </p:cNvSpPr>
          <p:nvPr/>
        </p:nvSpPr>
        <p:spPr bwMode="auto">
          <a:xfrm>
            <a:off x="1850114" y="950968"/>
            <a:ext cx="297841" cy="298836"/>
          </a:xfrm>
          <a:custGeom>
            <a:avLst/>
            <a:gdLst>
              <a:gd name="T0" fmla="*/ 583 w 1054"/>
              <a:gd name="T1" fmla="*/ 0 h 1054"/>
              <a:gd name="T2" fmla="*/ 583 w 1054"/>
              <a:gd name="T3" fmla="*/ 526 h 1054"/>
              <a:gd name="T4" fmla="*/ 525 w 1054"/>
              <a:gd name="T5" fmla="*/ 584 h 1054"/>
              <a:gd name="T6" fmla="*/ 0 w 1054"/>
              <a:gd name="T7" fmla="*/ 584 h 1054"/>
              <a:gd name="T8" fmla="*/ 525 w 1054"/>
              <a:gd name="T9" fmla="*/ 1054 h 1054"/>
              <a:gd name="T10" fmla="*/ 1054 w 1054"/>
              <a:gd name="T11" fmla="*/ 526 h 1054"/>
              <a:gd name="T12" fmla="*/ 583 w 1054"/>
              <a:gd name="T13" fmla="*/ 0 h 1054"/>
              <a:gd name="T14" fmla="*/ 467 w 1054"/>
              <a:gd name="T15" fmla="*/ 0 h 1054"/>
              <a:gd name="T16" fmla="*/ 0 w 1054"/>
              <a:gd name="T17" fmla="*/ 468 h 1054"/>
              <a:gd name="T18" fmla="*/ 467 w 1054"/>
              <a:gd name="T19" fmla="*/ 468 h 1054"/>
              <a:gd name="T20" fmla="*/ 467 w 1054"/>
              <a:gd name="T21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4" h="1054">
                <a:moveTo>
                  <a:pt x="583" y="0"/>
                </a:moveTo>
                <a:cubicBezTo>
                  <a:pt x="583" y="526"/>
                  <a:pt x="583" y="526"/>
                  <a:pt x="583" y="526"/>
                </a:cubicBezTo>
                <a:cubicBezTo>
                  <a:pt x="583" y="558"/>
                  <a:pt x="557" y="584"/>
                  <a:pt x="525" y="584"/>
                </a:cubicBezTo>
                <a:cubicBezTo>
                  <a:pt x="0" y="584"/>
                  <a:pt x="0" y="584"/>
                  <a:pt x="0" y="584"/>
                </a:cubicBezTo>
                <a:cubicBezTo>
                  <a:pt x="29" y="848"/>
                  <a:pt x="253" y="1054"/>
                  <a:pt x="525" y="1054"/>
                </a:cubicBezTo>
                <a:cubicBezTo>
                  <a:pt x="817" y="1054"/>
                  <a:pt x="1054" y="818"/>
                  <a:pt x="1054" y="526"/>
                </a:cubicBezTo>
                <a:cubicBezTo>
                  <a:pt x="1054" y="253"/>
                  <a:pt x="848" y="29"/>
                  <a:pt x="583" y="0"/>
                </a:cubicBezTo>
                <a:close/>
                <a:moveTo>
                  <a:pt x="467" y="0"/>
                </a:moveTo>
                <a:cubicBezTo>
                  <a:pt x="222" y="27"/>
                  <a:pt x="27" y="222"/>
                  <a:pt x="0" y="468"/>
                </a:cubicBezTo>
                <a:cubicBezTo>
                  <a:pt x="467" y="468"/>
                  <a:pt x="467" y="468"/>
                  <a:pt x="467" y="468"/>
                </a:cubicBezTo>
                <a:lnTo>
                  <a:pt x="4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6" name="Freeform 44"/>
          <p:cNvSpPr>
            <a:spLocks noEditPoints="1"/>
          </p:cNvSpPr>
          <p:nvPr/>
        </p:nvSpPr>
        <p:spPr bwMode="auto">
          <a:xfrm>
            <a:off x="3841262" y="1842332"/>
            <a:ext cx="298836" cy="305810"/>
          </a:xfrm>
          <a:custGeom>
            <a:avLst/>
            <a:gdLst>
              <a:gd name="T0" fmla="*/ 646 w 1056"/>
              <a:gd name="T1" fmla="*/ 704 h 1081"/>
              <a:gd name="T2" fmla="*/ 1011 w 1056"/>
              <a:gd name="T3" fmla="*/ 69 h 1081"/>
              <a:gd name="T4" fmla="*/ 1004 w 1056"/>
              <a:gd name="T5" fmla="*/ 53 h 1081"/>
              <a:gd name="T6" fmla="*/ 989 w 1056"/>
              <a:gd name="T7" fmla="*/ 47 h 1081"/>
              <a:gd name="T8" fmla="*/ 369 w 1056"/>
              <a:gd name="T9" fmla="*/ 420 h 1081"/>
              <a:gd name="T10" fmla="*/ 22 w 1056"/>
              <a:gd name="T11" fmla="*/ 715 h 1081"/>
              <a:gd name="T12" fmla="*/ 74 w 1056"/>
              <a:gd name="T13" fmla="*/ 771 h 1081"/>
              <a:gd name="T14" fmla="*/ 199 w 1056"/>
              <a:gd name="T15" fmla="*/ 723 h 1081"/>
              <a:gd name="T16" fmla="*/ 350 w 1056"/>
              <a:gd name="T17" fmla="*/ 877 h 1081"/>
              <a:gd name="T18" fmla="*/ 303 w 1056"/>
              <a:gd name="T19" fmla="*/ 1005 h 1081"/>
              <a:gd name="T20" fmla="*/ 358 w 1056"/>
              <a:gd name="T21" fmla="*/ 1059 h 1081"/>
              <a:gd name="T22" fmla="*/ 646 w 1056"/>
              <a:gd name="T23" fmla="*/ 704 h 1081"/>
              <a:gd name="T24" fmla="*/ 705 w 1056"/>
              <a:gd name="T25" fmla="*/ 360 h 1081"/>
              <a:gd name="T26" fmla="*/ 705 w 1056"/>
              <a:gd name="T27" fmla="*/ 231 h 1081"/>
              <a:gd name="T28" fmla="*/ 831 w 1056"/>
              <a:gd name="T29" fmla="*/ 231 h 1081"/>
              <a:gd name="T30" fmla="*/ 831 w 1056"/>
              <a:gd name="T31" fmla="*/ 360 h 1081"/>
              <a:gd name="T32" fmla="*/ 705 w 1056"/>
              <a:gd name="T33" fmla="*/ 36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6" h="1081">
                <a:moveTo>
                  <a:pt x="646" y="704"/>
                </a:moveTo>
                <a:cubicBezTo>
                  <a:pt x="646" y="704"/>
                  <a:pt x="1056" y="408"/>
                  <a:pt x="1011" y="69"/>
                </a:cubicBezTo>
                <a:cubicBezTo>
                  <a:pt x="1010" y="62"/>
                  <a:pt x="1007" y="57"/>
                  <a:pt x="1004" y="53"/>
                </a:cubicBezTo>
                <a:cubicBezTo>
                  <a:pt x="1001" y="50"/>
                  <a:pt x="996" y="48"/>
                  <a:pt x="989" y="47"/>
                </a:cubicBezTo>
                <a:cubicBezTo>
                  <a:pt x="658" y="0"/>
                  <a:pt x="369" y="420"/>
                  <a:pt x="369" y="420"/>
                </a:cubicBezTo>
                <a:cubicBezTo>
                  <a:pt x="118" y="390"/>
                  <a:pt x="136" y="440"/>
                  <a:pt x="22" y="715"/>
                </a:cubicBezTo>
                <a:cubicBezTo>
                  <a:pt x="0" y="767"/>
                  <a:pt x="35" y="785"/>
                  <a:pt x="74" y="771"/>
                </a:cubicBezTo>
                <a:cubicBezTo>
                  <a:pt x="113" y="756"/>
                  <a:pt x="199" y="723"/>
                  <a:pt x="199" y="723"/>
                </a:cubicBezTo>
                <a:cubicBezTo>
                  <a:pt x="350" y="877"/>
                  <a:pt x="350" y="877"/>
                  <a:pt x="350" y="877"/>
                </a:cubicBezTo>
                <a:cubicBezTo>
                  <a:pt x="350" y="877"/>
                  <a:pt x="318" y="965"/>
                  <a:pt x="303" y="1005"/>
                </a:cubicBezTo>
                <a:cubicBezTo>
                  <a:pt x="289" y="1045"/>
                  <a:pt x="307" y="1081"/>
                  <a:pt x="358" y="1059"/>
                </a:cubicBezTo>
                <a:cubicBezTo>
                  <a:pt x="627" y="942"/>
                  <a:pt x="676" y="960"/>
                  <a:pt x="646" y="704"/>
                </a:cubicBezTo>
                <a:close/>
                <a:moveTo>
                  <a:pt x="705" y="360"/>
                </a:moveTo>
                <a:cubicBezTo>
                  <a:pt x="670" y="324"/>
                  <a:pt x="670" y="267"/>
                  <a:pt x="705" y="231"/>
                </a:cubicBezTo>
                <a:cubicBezTo>
                  <a:pt x="739" y="196"/>
                  <a:pt x="796" y="196"/>
                  <a:pt x="831" y="231"/>
                </a:cubicBezTo>
                <a:cubicBezTo>
                  <a:pt x="865" y="267"/>
                  <a:pt x="865" y="324"/>
                  <a:pt x="831" y="360"/>
                </a:cubicBezTo>
                <a:cubicBezTo>
                  <a:pt x="796" y="395"/>
                  <a:pt x="739" y="395"/>
                  <a:pt x="705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7" name="Freeform 54"/>
          <p:cNvSpPr>
            <a:spLocks noEditPoints="1"/>
          </p:cNvSpPr>
          <p:nvPr/>
        </p:nvSpPr>
        <p:spPr bwMode="auto">
          <a:xfrm>
            <a:off x="1851111" y="1855379"/>
            <a:ext cx="296844" cy="262976"/>
          </a:xfrm>
          <a:custGeom>
            <a:avLst/>
            <a:gdLst>
              <a:gd name="T0" fmla="*/ 298 w 1046"/>
              <a:gd name="T1" fmla="*/ 305 h 929"/>
              <a:gd name="T2" fmla="*/ 344 w 1046"/>
              <a:gd name="T3" fmla="*/ 0 h 929"/>
              <a:gd name="T4" fmla="*/ 105 w 1046"/>
              <a:gd name="T5" fmla="*/ 0 h 929"/>
              <a:gd name="T6" fmla="*/ 5 w 1046"/>
              <a:gd name="T7" fmla="*/ 261 h 929"/>
              <a:gd name="T8" fmla="*/ 0 w 1046"/>
              <a:gd name="T9" fmla="*/ 290 h 929"/>
              <a:gd name="T10" fmla="*/ 150 w 1046"/>
              <a:gd name="T11" fmla="*/ 406 h 929"/>
              <a:gd name="T12" fmla="*/ 298 w 1046"/>
              <a:gd name="T13" fmla="*/ 305 h 929"/>
              <a:gd name="T14" fmla="*/ 523 w 1046"/>
              <a:gd name="T15" fmla="*/ 406 h 929"/>
              <a:gd name="T16" fmla="*/ 673 w 1046"/>
              <a:gd name="T17" fmla="*/ 290 h 929"/>
              <a:gd name="T18" fmla="*/ 672 w 1046"/>
              <a:gd name="T19" fmla="*/ 283 h 929"/>
              <a:gd name="T20" fmla="*/ 643 w 1046"/>
              <a:gd name="T21" fmla="*/ 0 h 929"/>
              <a:gd name="T22" fmla="*/ 404 w 1046"/>
              <a:gd name="T23" fmla="*/ 0 h 929"/>
              <a:gd name="T24" fmla="*/ 374 w 1046"/>
              <a:gd name="T25" fmla="*/ 283 h 929"/>
              <a:gd name="T26" fmla="*/ 374 w 1046"/>
              <a:gd name="T27" fmla="*/ 290 h 929"/>
              <a:gd name="T28" fmla="*/ 523 w 1046"/>
              <a:gd name="T29" fmla="*/ 406 h 929"/>
              <a:gd name="T30" fmla="*/ 814 w 1046"/>
              <a:gd name="T31" fmla="*/ 467 h 929"/>
              <a:gd name="T32" fmla="*/ 814 w 1046"/>
              <a:gd name="T33" fmla="*/ 697 h 929"/>
              <a:gd name="T34" fmla="*/ 233 w 1046"/>
              <a:gd name="T35" fmla="*/ 697 h 929"/>
              <a:gd name="T36" fmla="*/ 233 w 1046"/>
              <a:gd name="T37" fmla="*/ 468 h 929"/>
              <a:gd name="T38" fmla="*/ 150 w 1046"/>
              <a:gd name="T39" fmla="*/ 482 h 929"/>
              <a:gd name="T40" fmla="*/ 116 w 1046"/>
              <a:gd name="T41" fmla="*/ 479 h 929"/>
              <a:gd name="T42" fmla="*/ 116 w 1046"/>
              <a:gd name="T43" fmla="*/ 848 h 929"/>
              <a:gd name="T44" fmla="*/ 198 w 1046"/>
              <a:gd name="T45" fmla="*/ 929 h 929"/>
              <a:gd name="T46" fmla="*/ 849 w 1046"/>
              <a:gd name="T47" fmla="*/ 929 h 929"/>
              <a:gd name="T48" fmla="*/ 930 w 1046"/>
              <a:gd name="T49" fmla="*/ 848 h 929"/>
              <a:gd name="T50" fmla="*/ 930 w 1046"/>
              <a:gd name="T51" fmla="*/ 479 h 929"/>
              <a:gd name="T52" fmla="*/ 897 w 1046"/>
              <a:gd name="T53" fmla="*/ 482 h 929"/>
              <a:gd name="T54" fmla="*/ 814 w 1046"/>
              <a:gd name="T55" fmla="*/ 467 h 929"/>
              <a:gd name="T56" fmla="*/ 1041 w 1046"/>
              <a:gd name="T57" fmla="*/ 261 h 929"/>
              <a:gd name="T58" fmla="*/ 941 w 1046"/>
              <a:gd name="T59" fmla="*/ 0 h 929"/>
              <a:gd name="T60" fmla="*/ 702 w 1046"/>
              <a:gd name="T61" fmla="*/ 0 h 929"/>
              <a:gd name="T62" fmla="*/ 748 w 1046"/>
              <a:gd name="T63" fmla="*/ 304 h 929"/>
              <a:gd name="T64" fmla="*/ 897 w 1046"/>
              <a:gd name="T65" fmla="*/ 406 h 929"/>
              <a:gd name="T66" fmla="*/ 1046 w 1046"/>
              <a:gd name="T67" fmla="*/ 290 h 929"/>
              <a:gd name="T68" fmla="*/ 1041 w 1046"/>
              <a:gd name="T69" fmla="*/ 261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46" h="929">
                <a:moveTo>
                  <a:pt x="298" y="305"/>
                </a:moveTo>
                <a:cubicBezTo>
                  <a:pt x="344" y="0"/>
                  <a:pt x="344" y="0"/>
                  <a:pt x="34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" y="261"/>
                  <a:pt x="5" y="261"/>
                  <a:pt x="5" y="261"/>
                </a:cubicBezTo>
                <a:cubicBezTo>
                  <a:pt x="2" y="271"/>
                  <a:pt x="0" y="280"/>
                  <a:pt x="0" y="290"/>
                </a:cubicBezTo>
                <a:cubicBezTo>
                  <a:pt x="0" y="354"/>
                  <a:pt x="67" y="406"/>
                  <a:pt x="150" y="406"/>
                </a:cubicBezTo>
                <a:cubicBezTo>
                  <a:pt x="226" y="406"/>
                  <a:pt x="289" y="362"/>
                  <a:pt x="298" y="305"/>
                </a:cubicBezTo>
                <a:close/>
                <a:moveTo>
                  <a:pt x="523" y="406"/>
                </a:moveTo>
                <a:cubicBezTo>
                  <a:pt x="606" y="406"/>
                  <a:pt x="673" y="354"/>
                  <a:pt x="673" y="290"/>
                </a:cubicBezTo>
                <a:cubicBezTo>
                  <a:pt x="673" y="288"/>
                  <a:pt x="672" y="285"/>
                  <a:pt x="672" y="283"/>
                </a:cubicBezTo>
                <a:cubicBezTo>
                  <a:pt x="643" y="0"/>
                  <a:pt x="643" y="0"/>
                  <a:pt x="643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374" y="283"/>
                  <a:pt x="374" y="283"/>
                  <a:pt x="374" y="283"/>
                </a:cubicBezTo>
                <a:cubicBezTo>
                  <a:pt x="374" y="285"/>
                  <a:pt x="374" y="288"/>
                  <a:pt x="374" y="290"/>
                </a:cubicBezTo>
                <a:cubicBezTo>
                  <a:pt x="374" y="354"/>
                  <a:pt x="441" y="406"/>
                  <a:pt x="523" y="406"/>
                </a:cubicBezTo>
                <a:close/>
                <a:moveTo>
                  <a:pt x="814" y="467"/>
                </a:moveTo>
                <a:cubicBezTo>
                  <a:pt x="814" y="697"/>
                  <a:pt x="814" y="697"/>
                  <a:pt x="814" y="697"/>
                </a:cubicBezTo>
                <a:cubicBezTo>
                  <a:pt x="233" y="697"/>
                  <a:pt x="233" y="697"/>
                  <a:pt x="233" y="697"/>
                </a:cubicBezTo>
                <a:cubicBezTo>
                  <a:pt x="233" y="468"/>
                  <a:pt x="233" y="468"/>
                  <a:pt x="233" y="468"/>
                </a:cubicBezTo>
                <a:cubicBezTo>
                  <a:pt x="207" y="477"/>
                  <a:pt x="179" y="482"/>
                  <a:pt x="150" y="482"/>
                </a:cubicBezTo>
                <a:cubicBezTo>
                  <a:pt x="138" y="482"/>
                  <a:pt x="127" y="481"/>
                  <a:pt x="116" y="479"/>
                </a:cubicBezTo>
                <a:cubicBezTo>
                  <a:pt x="116" y="848"/>
                  <a:pt x="116" y="848"/>
                  <a:pt x="116" y="848"/>
                </a:cubicBezTo>
                <a:cubicBezTo>
                  <a:pt x="116" y="893"/>
                  <a:pt x="153" y="929"/>
                  <a:pt x="198" y="929"/>
                </a:cubicBezTo>
                <a:cubicBezTo>
                  <a:pt x="849" y="929"/>
                  <a:pt x="849" y="929"/>
                  <a:pt x="849" y="929"/>
                </a:cubicBezTo>
                <a:cubicBezTo>
                  <a:pt x="893" y="929"/>
                  <a:pt x="930" y="893"/>
                  <a:pt x="930" y="848"/>
                </a:cubicBezTo>
                <a:cubicBezTo>
                  <a:pt x="930" y="479"/>
                  <a:pt x="930" y="479"/>
                  <a:pt x="930" y="479"/>
                </a:cubicBezTo>
                <a:cubicBezTo>
                  <a:pt x="919" y="481"/>
                  <a:pt x="908" y="482"/>
                  <a:pt x="897" y="482"/>
                </a:cubicBezTo>
                <a:cubicBezTo>
                  <a:pt x="867" y="482"/>
                  <a:pt x="839" y="477"/>
                  <a:pt x="814" y="467"/>
                </a:cubicBezTo>
                <a:close/>
                <a:moveTo>
                  <a:pt x="1041" y="261"/>
                </a:moveTo>
                <a:cubicBezTo>
                  <a:pt x="941" y="0"/>
                  <a:pt x="941" y="0"/>
                  <a:pt x="941" y="0"/>
                </a:cubicBezTo>
                <a:cubicBezTo>
                  <a:pt x="702" y="0"/>
                  <a:pt x="702" y="0"/>
                  <a:pt x="702" y="0"/>
                </a:cubicBezTo>
                <a:cubicBezTo>
                  <a:pt x="748" y="304"/>
                  <a:pt x="748" y="304"/>
                  <a:pt x="748" y="304"/>
                </a:cubicBezTo>
                <a:cubicBezTo>
                  <a:pt x="757" y="362"/>
                  <a:pt x="820" y="406"/>
                  <a:pt x="897" y="406"/>
                </a:cubicBezTo>
                <a:cubicBezTo>
                  <a:pt x="979" y="406"/>
                  <a:pt x="1046" y="354"/>
                  <a:pt x="1046" y="290"/>
                </a:cubicBezTo>
                <a:cubicBezTo>
                  <a:pt x="1046" y="280"/>
                  <a:pt x="1044" y="271"/>
                  <a:pt x="1041" y="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8" name="Freeform 57"/>
          <p:cNvSpPr>
            <a:spLocks noEditPoints="1"/>
          </p:cNvSpPr>
          <p:nvPr/>
        </p:nvSpPr>
        <p:spPr bwMode="auto">
          <a:xfrm>
            <a:off x="3904658" y="950968"/>
            <a:ext cx="295848" cy="295848"/>
          </a:xfrm>
          <a:custGeom>
            <a:avLst/>
            <a:gdLst>
              <a:gd name="T0" fmla="*/ 756 w 1046"/>
              <a:gd name="T1" fmla="*/ 929 h 1045"/>
              <a:gd name="T2" fmla="*/ 872 w 1046"/>
              <a:gd name="T3" fmla="*/ 1045 h 1045"/>
              <a:gd name="T4" fmla="*/ 988 w 1046"/>
              <a:gd name="T5" fmla="*/ 929 h 1045"/>
              <a:gd name="T6" fmla="*/ 872 w 1046"/>
              <a:gd name="T7" fmla="*/ 813 h 1045"/>
              <a:gd name="T8" fmla="*/ 756 w 1046"/>
              <a:gd name="T9" fmla="*/ 929 h 1045"/>
              <a:gd name="T10" fmla="*/ 175 w 1046"/>
              <a:gd name="T11" fmla="*/ 929 h 1045"/>
              <a:gd name="T12" fmla="*/ 291 w 1046"/>
              <a:gd name="T13" fmla="*/ 1045 h 1045"/>
              <a:gd name="T14" fmla="*/ 407 w 1046"/>
              <a:gd name="T15" fmla="*/ 929 h 1045"/>
              <a:gd name="T16" fmla="*/ 291 w 1046"/>
              <a:gd name="T17" fmla="*/ 813 h 1045"/>
              <a:gd name="T18" fmla="*/ 175 w 1046"/>
              <a:gd name="T19" fmla="*/ 929 h 1045"/>
              <a:gd name="T20" fmla="*/ 381 w 1046"/>
              <a:gd name="T21" fmla="*/ 649 h 1045"/>
              <a:gd name="T22" fmla="*/ 1024 w 1046"/>
              <a:gd name="T23" fmla="*/ 465 h 1045"/>
              <a:gd name="T24" fmla="*/ 1046 w 1046"/>
              <a:gd name="T25" fmla="*/ 435 h 1045"/>
              <a:gd name="T26" fmla="*/ 1046 w 1046"/>
              <a:gd name="T27" fmla="*/ 116 h 1045"/>
              <a:gd name="T28" fmla="*/ 233 w 1046"/>
              <a:gd name="T29" fmla="*/ 116 h 1045"/>
              <a:gd name="T30" fmla="*/ 233 w 1046"/>
              <a:gd name="T31" fmla="*/ 23 h 1045"/>
              <a:gd name="T32" fmla="*/ 209 w 1046"/>
              <a:gd name="T33" fmla="*/ 0 h 1045"/>
              <a:gd name="T34" fmla="*/ 23 w 1046"/>
              <a:gd name="T35" fmla="*/ 0 h 1045"/>
              <a:gd name="T36" fmla="*/ 0 w 1046"/>
              <a:gd name="T37" fmla="*/ 23 h 1045"/>
              <a:gd name="T38" fmla="*/ 0 w 1046"/>
              <a:gd name="T39" fmla="*/ 116 h 1045"/>
              <a:gd name="T40" fmla="*/ 116 w 1046"/>
              <a:gd name="T41" fmla="*/ 116 h 1045"/>
              <a:gd name="T42" fmla="*/ 227 w 1046"/>
              <a:gd name="T43" fmla="*/ 636 h 1045"/>
              <a:gd name="T44" fmla="*/ 233 w 1046"/>
              <a:gd name="T45" fmla="*/ 691 h 1045"/>
              <a:gd name="T46" fmla="*/ 233 w 1046"/>
              <a:gd name="T47" fmla="*/ 787 h 1045"/>
              <a:gd name="T48" fmla="*/ 256 w 1046"/>
              <a:gd name="T49" fmla="*/ 810 h 1045"/>
              <a:gd name="T50" fmla="*/ 1023 w 1046"/>
              <a:gd name="T51" fmla="*/ 810 h 1045"/>
              <a:gd name="T52" fmla="*/ 1046 w 1046"/>
              <a:gd name="T53" fmla="*/ 787 h 1045"/>
              <a:gd name="T54" fmla="*/ 1046 w 1046"/>
              <a:gd name="T55" fmla="*/ 697 h 1045"/>
              <a:gd name="T56" fmla="*/ 393 w 1046"/>
              <a:gd name="T57" fmla="*/ 697 h 1045"/>
              <a:gd name="T58" fmla="*/ 381 w 1046"/>
              <a:gd name="T59" fmla="*/ 649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6" h="1045">
                <a:moveTo>
                  <a:pt x="756" y="929"/>
                </a:moveTo>
                <a:cubicBezTo>
                  <a:pt x="756" y="993"/>
                  <a:pt x="807" y="1045"/>
                  <a:pt x="872" y="1045"/>
                </a:cubicBezTo>
                <a:cubicBezTo>
                  <a:pt x="936" y="1045"/>
                  <a:pt x="988" y="993"/>
                  <a:pt x="988" y="929"/>
                </a:cubicBezTo>
                <a:cubicBezTo>
                  <a:pt x="988" y="865"/>
                  <a:pt x="936" y="813"/>
                  <a:pt x="872" y="813"/>
                </a:cubicBezTo>
                <a:cubicBezTo>
                  <a:pt x="807" y="813"/>
                  <a:pt x="756" y="865"/>
                  <a:pt x="756" y="929"/>
                </a:cubicBezTo>
                <a:close/>
                <a:moveTo>
                  <a:pt x="175" y="929"/>
                </a:moveTo>
                <a:cubicBezTo>
                  <a:pt x="175" y="993"/>
                  <a:pt x="227" y="1045"/>
                  <a:pt x="291" y="1045"/>
                </a:cubicBezTo>
                <a:cubicBezTo>
                  <a:pt x="355" y="1045"/>
                  <a:pt x="407" y="993"/>
                  <a:pt x="407" y="929"/>
                </a:cubicBezTo>
                <a:cubicBezTo>
                  <a:pt x="407" y="865"/>
                  <a:pt x="355" y="813"/>
                  <a:pt x="291" y="813"/>
                </a:cubicBezTo>
                <a:cubicBezTo>
                  <a:pt x="227" y="813"/>
                  <a:pt x="175" y="865"/>
                  <a:pt x="175" y="929"/>
                </a:cubicBezTo>
                <a:close/>
                <a:moveTo>
                  <a:pt x="381" y="649"/>
                </a:moveTo>
                <a:cubicBezTo>
                  <a:pt x="1024" y="465"/>
                  <a:pt x="1024" y="465"/>
                  <a:pt x="1024" y="465"/>
                </a:cubicBezTo>
                <a:cubicBezTo>
                  <a:pt x="1036" y="461"/>
                  <a:pt x="1046" y="448"/>
                  <a:pt x="1046" y="435"/>
                </a:cubicBezTo>
                <a:cubicBezTo>
                  <a:pt x="1046" y="116"/>
                  <a:pt x="1046" y="116"/>
                  <a:pt x="1046" y="116"/>
                </a:cubicBezTo>
                <a:cubicBezTo>
                  <a:pt x="233" y="116"/>
                  <a:pt x="233" y="116"/>
                  <a:pt x="233" y="116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33" y="10"/>
                  <a:pt x="222" y="0"/>
                  <a:pt x="209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116"/>
                  <a:pt x="0" y="116"/>
                  <a:pt x="0" y="116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227" y="636"/>
                  <a:pt x="227" y="636"/>
                  <a:pt x="227" y="636"/>
                </a:cubicBezTo>
                <a:cubicBezTo>
                  <a:pt x="233" y="691"/>
                  <a:pt x="233" y="691"/>
                  <a:pt x="233" y="691"/>
                </a:cubicBezTo>
                <a:cubicBezTo>
                  <a:pt x="233" y="787"/>
                  <a:pt x="233" y="787"/>
                  <a:pt x="233" y="787"/>
                </a:cubicBezTo>
                <a:cubicBezTo>
                  <a:pt x="233" y="800"/>
                  <a:pt x="243" y="810"/>
                  <a:pt x="256" y="810"/>
                </a:cubicBezTo>
                <a:cubicBezTo>
                  <a:pt x="1023" y="810"/>
                  <a:pt x="1023" y="810"/>
                  <a:pt x="1023" y="810"/>
                </a:cubicBezTo>
                <a:cubicBezTo>
                  <a:pt x="1036" y="810"/>
                  <a:pt x="1046" y="800"/>
                  <a:pt x="1046" y="787"/>
                </a:cubicBezTo>
                <a:cubicBezTo>
                  <a:pt x="1046" y="697"/>
                  <a:pt x="1046" y="697"/>
                  <a:pt x="1046" y="697"/>
                </a:cubicBezTo>
                <a:cubicBezTo>
                  <a:pt x="393" y="697"/>
                  <a:pt x="393" y="697"/>
                  <a:pt x="393" y="697"/>
                </a:cubicBezTo>
                <a:cubicBezTo>
                  <a:pt x="326" y="697"/>
                  <a:pt x="324" y="665"/>
                  <a:pt x="381" y="6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89" name="Freeform 58"/>
          <p:cNvSpPr>
            <a:spLocks noEditPoints="1"/>
          </p:cNvSpPr>
          <p:nvPr/>
        </p:nvSpPr>
        <p:spPr bwMode="auto">
          <a:xfrm>
            <a:off x="1757814" y="2683843"/>
            <a:ext cx="329717" cy="279910"/>
          </a:xfrm>
          <a:custGeom>
            <a:avLst/>
            <a:gdLst>
              <a:gd name="T0" fmla="*/ 877 w 1162"/>
              <a:gd name="T1" fmla="*/ 301 h 987"/>
              <a:gd name="T2" fmla="*/ 930 w 1162"/>
              <a:gd name="T3" fmla="*/ 301 h 987"/>
              <a:gd name="T4" fmla="*/ 930 w 1162"/>
              <a:gd name="T5" fmla="*/ 468 h 987"/>
              <a:gd name="T6" fmla="*/ 1162 w 1162"/>
              <a:gd name="T7" fmla="*/ 234 h 987"/>
              <a:gd name="T8" fmla="*/ 930 w 1162"/>
              <a:gd name="T9" fmla="*/ 0 h 987"/>
              <a:gd name="T10" fmla="*/ 930 w 1162"/>
              <a:gd name="T11" fmla="*/ 139 h 987"/>
              <a:gd name="T12" fmla="*/ 877 w 1162"/>
              <a:gd name="T13" fmla="*/ 139 h 987"/>
              <a:gd name="T14" fmla="*/ 434 w 1162"/>
              <a:gd name="T15" fmla="*/ 438 h 987"/>
              <a:gd name="T16" fmla="*/ 122 w 1162"/>
              <a:gd name="T17" fmla="*/ 673 h 987"/>
              <a:gd name="T18" fmla="*/ 0 w 1162"/>
              <a:gd name="T19" fmla="*/ 673 h 987"/>
              <a:gd name="T20" fmla="*/ 0 w 1162"/>
              <a:gd name="T21" fmla="*/ 836 h 987"/>
              <a:gd name="T22" fmla="*/ 122 w 1162"/>
              <a:gd name="T23" fmla="*/ 836 h 987"/>
              <a:gd name="T24" fmla="*/ 564 w 1162"/>
              <a:gd name="T25" fmla="*/ 537 h 987"/>
              <a:gd name="T26" fmla="*/ 877 w 1162"/>
              <a:gd name="T27" fmla="*/ 301 h 987"/>
              <a:gd name="T28" fmla="*/ 314 w 1162"/>
              <a:gd name="T29" fmla="*/ 404 h 987"/>
              <a:gd name="T30" fmla="*/ 342 w 1162"/>
              <a:gd name="T31" fmla="*/ 368 h 987"/>
              <a:gd name="T32" fmla="*/ 415 w 1162"/>
              <a:gd name="T33" fmla="*/ 275 h 987"/>
              <a:gd name="T34" fmla="*/ 122 w 1162"/>
              <a:gd name="T35" fmla="*/ 150 h 987"/>
              <a:gd name="T36" fmla="*/ 0 w 1162"/>
              <a:gd name="T37" fmla="*/ 150 h 987"/>
              <a:gd name="T38" fmla="*/ 0 w 1162"/>
              <a:gd name="T39" fmla="*/ 313 h 987"/>
              <a:gd name="T40" fmla="*/ 122 w 1162"/>
              <a:gd name="T41" fmla="*/ 313 h 987"/>
              <a:gd name="T42" fmla="*/ 314 w 1162"/>
              <a:gd name="T43" fmla="*/ 404 h 987"/>
              <a:gd name="T44" fmla="*/ 930 w 1162"/>
              <a:gd name="T45" fmla="*/ 685 h 987"/>
              <a:gd name="T46" fmla="*/ 877 w 1162"/>
              <a:gd name="T47" fmla="*/ 685 h 987"/>
              <a:gd name="T48" fmla="*/ 674 w 1162"/>
              <a:gd name="T49" fmla="*/ 584 h 987"/>
              <a:gd name="T50" fmla="*/ 656 w 1162"/>
              <a:gd name="T51" fmla="*/ 607 h 987"/>
              <a:gd name="T52" fmla="*/ 573 w 1162"/>
              <a:gd name="T53" fmla="*/ 713 h 987"/>
              <a:gd name="T54" fmla="*/ 877 w 1162"/>
              <a:gd name="T55" fmla="*/ 848 h 987"/>
              <a:gd name="T56" fmla="*/ 930 w 1162"/>
              <a:gd name="T57" fmla="*/ 848 h 987"/>
              <a:gd name="T58" fmla="*/ 930 w 1162"/>
              <a:gd name="T59" fmla="*/ 987 h 987"/>
              <a:gd name="T60" fmla="*/ 1162 w 1162"/>
              <a:gd name="T61" fmla="*/ 753 h 987"/>
              <a:gd name="T62" fmla="*/ 930 w 1162"/>
              <a:gd name="T63" fmla="*/ 519 h 987"/>
              <a:gd name="T64" fmla="*/ 930 w 1162"/>
              <a:gd name="T65" fmla="*/ 685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2" h="987">
                <a:moveTo>
                  <a:pt x="877" y="301"/>
                </a:moveTo>
                <a:cubicBezTo>
                  <a:pt x="930" y="301"/>
                  <a:pt x="930" y="301"/>
                  <a:pt x="930" y="301"/>
                </a:cubicBezTo>
                <a:cubicBezTo>
                  <a:pt x="930" y="468"/>
                  <a:pt x="930" y="468"/>
                  <a:pt x="930" y="468"/>
                </a:cubicBezTo>
                <a:cubicBezTo>
                  <a:pt x="1162" y="234"/>
                  <a:pt x="1162" y="234"/>
                  <a:pt x="1162" y="234"/>
                </a:cubicBezTo>
                <a:cubicBezTo>
                  <a:pt x="930" y="0"/>
                  <a:pt x="930" y="0"/>
                  <a:pt x="930" y="0"/>
                </a:cubicBezTo>
                <a:cubicBezTo>
                  <a:pt x="930" y="139"/>
                  <a:pt x="930" y="139"/>
                  <a:pt x="930" y="139"/>
                </a:cubicBezTo>
                <a:cubicBezTo>
                  <a:pt x="877" y="139"/>
                  <a:pt x="877" y="139"/>
                  <a:pt x="877" y="139"/>
                </a:cubicBezTo>
                <a:cubicBezTo>
                  <a:pt x="662" y="139"/>
                  <a:pt x="541" y="298"/>
                  <a:pt x="434" y="438"/>
                </a:cubicBezTo>
                <a:cubicBezTo>
                  <a:pt x="338" y="564"/>
                  <a:pt x="256" y="673"/>
                  <a:pt x="122" y="673"/>
                </a:cubicBezTo>
                <a:cubicBezTo>
                  <a:pt x="0" y="673"/>
                  <a:pt x="0" y="673"/>
                  <a:pt x="0" y="673"/>
                </a:cubicBezTo>
                <a:cubicBezTo>
                  <a:pt x="0" y="836"/>
                  <a:pt x="0" y="836"/>
                  <a:pt x="0" y="836"/>
                </a:cubicBezTo>
                <a:cubicBezTo>
                  <a:pt x="122" y="836"/>
                  <a:pt x="122" y="836"/>
                  <a:pt x="122" y="836"/>
                </a:cubicBezTo>
                <a:cubicBezTo>
                  <a:pt x="336" y="836"/>
                  <a:pt x="457" y="677"/>
                  <a:pt x="564" y="537"/>
                </a:cubicBezTo>
                <a:cubicBezTo>
                  <a:pt x="660" y="410"/>
                  <a:pt x="743" y="301"/>
                  <a:pt x="877" y="301"/>
                </a:cubicBezTo>
                <a:close/>
                <a:moveTo>
                  <a:pt x="314" y="404"/>
                </a:moveTo>
                <a:cubicBezTo>
                  <a:pt x="323" y="392"/>
                  <a:pt x="333" y="380"/>
                  <a:pt x="342" y="368"/>
                </a:cubicBezTo>
                <a:cubicBezTo>
                  <a:pt x="365" y="338"/>
                  <a:pt x="389" y="306"/>
                  <a:pt x="415" y="275"/>
                </a:cubicBezTo>
                <a:cubicBezTo>
                  <a:pt x="338" y="203"/>
                  <a:pt x="245" y="150"/>
                  <a:pt x="122" y="15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313"/>
                  <a:pt x="0" y="313"/>
                  <a:pt x="0" y="313"/>
                </a:cubicBezTo>
                <a:cubicBezTo>
                  <a:pt x="122" y="313"/>
                  <a:pt x="122" y="313"/>
                  <a:pt x="122" y="313"/>
                </a:cubicBezTo>
                <a:cubicBezTo>
                  <a:pt x="199" y="313"/>
                  <a:pt x="259" y="349"/>
                  <a:pt x="314" y="404"/>
                </a:cubicBezTo>
                <a:close/>
                <a:moveTo>
                  <a:pt x="930" y="685"/>
                </a:moveTo>
                <a:cubicBezTo>
                  <a:pt x="877" y="685"/>
                  <a:pt x="877" y="685"/>
                  <a:pt x="877" y="685"/>
                </a:cubicBezTo>
                <a:cubicBezTo>
                  <a:pt x="795" y="685"/>
                  <a:pt x="732" y="644"/>
                  <a:pt x="674" y="584"/>
                </a:cubicBezTo>
                <a:cubicBezTo>
                  <a:pt x="668" y="592"/>
                  <a:pt x="662" y="599"/>
                  <a:pt x="656" y="607"/>
                </a:cubicBezTo>
                <a:cubicBezTo>
                  <a:pt x="631" y="641"/>
                  <a:pt x="603" y="677"/>
                  <a:pt x="573" y="713"/>
                </a:cubicBezTo>
                <a:cubicBezTo>
                  <a:pt x="652" y="790"/>
                  <a:pt x="747" y="848"/>
                  <a:pt x="877" y="848"/>
                </a:cubicBezTo>
                <a:cubicBezTo>
                  <a:pt x="930" y="848"/>
                  <a:pt x="930" y="848"/>
                  <a:pt x="930" y="848"/>
                </a:cubicBezTo>
                <a:cubicBezTo>
                  <a:pt x="930" y="987"/>
                  <a:pt x="930" y="987"/>
                  <a:pt x="930" y="987"/>
                </a:cubicBezTo>
                <a:cubicBezTo>
                  <a:pt x="1162" y="753"/>
                  <a:pt x="1162" y="753"/>
                  <a:pt x="1162" y="753"/>
                </a:cubicBezTo>
                <a:cubicBezTo>
                  <a:pt x="930" y="519"/>
                  <a:pt x="930" y="519"/>
                  <a:pt x="930" y="519"/>
                </a:cubicBezTo>
                <a:cubicBezTo>
                  <a:pt x="930" y="685"/>
                  <a:pt x="930" y="685"/>
                  <a:pt x="930" y="6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sp>
        <p:nvSpPr>
          <p:cNvPr id="90" name="Freeform 70"/>
          <p:cNvSpPr>
            <a:spLocks noEditPoints="1"/>
          </p:cNvSpPr>
          <p:nvPr/>
        </p:nvSpPr>
        <p:spPr bwMode="auto">
          <a:xfrm>
            <a:off x="6040567" y="2671119"/>
            <a:ext cx="286882" cy="314773"/>
          </a:xfrm>
          <a:custGeom>
            <a:avLst/>
            <a:gdLst>
              <a:gd name="T0" fmla="*/ 318 w 1012"/>
              <a:gd name="T1" fmla="*/ 392 h 1110"/>
              <a:gd name="T2" fmla="*/ 411 w 1012"/>
              <a:gd name="T3" fmla="*/ 676 h 1110"/>
              <a:gd name="T4" fmla="*/ 507 w 1012"/>
              <a:gd name="T5" fmla="*/ 699 h 1110"/>
              <a:gd name="T6" fmla="*/ 530 w 1012"/>
              <a:gd name="T7" fmla="*/ 603 h 1110"/>
              <a:gd name="T8" fmla="*/ 318 w 1012"/>
              <a:gd name="T9" fmla="*/ 392 h 1110"/>
              <a:gd name="T10" fmla="*/ 298 w 1012"/>
              <a:gd name="T11" fmla="*/ 140 h 1110"/>
              <a:gd name="T12" fmla="*/ 470 w 1012"/>
              <a:gd name="T13" fmla="*/ 111 h 1110"/>
              <a:gd name="T14" fmla="*/ 642 w 1012"/>
              <a:gd name="T15" fmla="*/ 140 h 1110"/>
              <a:gd name="T16" fmla="*/ 675 w 1012"/>
              <a:gd name="T17" fmla="*/ 104 h 1110"/>
              <a:gd name="T18" fmla="*/ 656 w 1012"/>
              <a:gd name="T19" fmla="*/ 55 h 1110"/>
              <a:gd name="T20" fmla="*/ 609 w 1012"/>
              <a:gd name="T21" fmla="*/ 16 h 1110"/>
              <a:gd name="T22" fmla="*/ 470 w 1012"/>
              <a:gd name="T23" fmla="*/ 0 h 1110"/>
              <a:gd name="T24" fmla="*/ 331 w 1012"/>
              <a:gd name="T25" fmla="*/ 16 h 1110"/>
              <a:gd name="T26" fmla="*/ 284 w 1012"/>
              <a:gd name="T27" fmla="*/ 55 h 1110"/>
              <a:gd name="T28" fmla="*/ 265 w 1012"/>
              <a:gd name="T29" fmla="*/ 104 h 1110"/>
              <a:gd name="T30" fmla="*/ 298 w 1012"/>
              <a:gd name="T31" fmla="*/ 140 h 1110"/>
              <a:gd name="T32" fmla="*/ 999 w 1012"/>
              <a:gd name="T33" fmla="*/ 185 h 1110"/>
              <a:gd name="T34" fmla="*/ 963 w 1012"/>
              <a:gd name="T35" fmla="*/ 146 h 1110"/>
              <a:gd name="T36" fmla="*/ 924 w 1012"/>
              <a:gd name="T37" fmla="*/ 111 h 1110"/>
              <a:gd name="T38" fmla="*/ 873 w 1012"/>
              <a:gd name="T39" fmla="*/ 114 h 1110"/>
              <a:gd name="T40" fmla="*/ 777 w 1012"/>
              <a:gd name="T41" fmla="*/ 209 h 1110"/>
              <a:gd name="T42" fmla="*/ 844 w 1012"/>
              <a:gd name="T43" fmla="*/ 265 h 1110"/>
              <a:gd name="T44" fmla="*/ 900 w 1012"/>
              <a:gd name="T45" fmla="*/ 333 h 1110"/>
              <a:gd name="T46" fmla="*/ 996 w 1012"/>
              <a:gd name="T47" fmla="*/ 237 h 1110"/>
              <a:gd name="T48" fmla="*/ 999 w 1012"/>
              <a:gd name="T49" fmla="*/ 185 h 1110"/>
              <a:gd name="T50" fmla="*/ 470 w 1012"/>
              <a:gd name="T51" fmla="*/ 169 h 1110"/>
              <a:gd name="T52" fmla="*/ 0 w 1012"/>
              <a:gd name="T53" fmla="*/ 639 h 1110"/>
              <a:gd name="T54" fmla="*/ 470 w 1012"/>
              <a:gd name="T55" fmla="*/ 1110 h 1110"/>
              <a:gd name="T56" fmla="*/ 941 w 1012"/>
              <a:gd name="T57" fmla="*/ 639 h 1110"/>
              <a:gd name="T58" fmla="*/ 470 w 1012"/>
              <a:gd name="T59" fmla="*/ 169 h 1110"/>
              <a:gd name="T60" fmla="*/ 470 w 1012"/>
              <a:gd name="T61" fmla="*/ 994 h 1110"/>
              <a:gd name="T62" fmla="*/ 116 w 1012"/>
              <a:gd name="T63" fmla="*/ 639 h 1110"/>
              <a:gd name="T64" fmla="*/ 470 w 1012"/>
              <a:gd name="T65" fmla="*/ 285 h 1110"/>
              <a:gd name="T66" fmla="*/ 825 w 1012"/>
              <a:gd name="T67" fmla="*/ 639 h 1110"/>
              <a:gd name="T68" fmla="*/ 470 w 1012"/>
              <a:gd name="T69" fmla="*/ 994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2" h="1110">
                <a:moveTo>
                  <a:pt x="318" y="392"/>
                </a:moveTo>
                <a:cubicBezTo>
                  <a:pt x="292" y="408"/>
                  <a:pt x="387" y="639"/>
                  <a:pt x="411" y="676"/>
                </a:cubicBezTo>
                <a:cubicBezTo>
                  <a:pt x="431" y="709"/>
                  <a:pt x="474" y="719"/>
                  <a:pt x="507" y="699"/>
                </a:cubicBezTo>
                <a:cubicBezTo>
                  <a:pt x="540" y="679"/>
                  <a:pt x="550" y="635"/>
                  <a:pt x="530" y="603"/>
                </a:cubicBezTo>
                <a:cubicBezTo>
                  <a:pt x="507" y="565"/>
                  <a:pt x="344" y="376"/>
                  <a:pt x="318" y="392"/>
                </a:cubicBezTo>
                <a:close/>
                <a:moveTo>
                  <a:pt x="298" y="140"/>
                </a:moveTo>
                <a:cubicBezTo>
                  <a:pt x="352" y="121"/>
                  <a:pt x="410" y="111"/>
                  <a:pt x="470" y="111"/>
                </a:cubicBezTo>
                <a:cubicBezTo>
                  <a:pt x="530" y="111"/>
                  <a:pt x="588" y="121"/>
                  <a:pt x="642" y="140"/>
                </a:cubicBezTo>
                <a:cubicBezTo>
                  <a:pt x="661" y="146"/>
                  <a:pt x="687" y="133"/>
                  <a:pt x="675" y="104"/>
                </a:cubicBezTo>
                <a:cubicBezTo>
                  <a:pt x="667" y="83"/>
                  <a:pt x="659" y="63"/>
                  <a:pt x="656" y="55"/>
                </a:cubicBezTo>
                <a:cubicBezTo>
                  <a:pt x="648" y="35"/>
                  <a:pt x="621" y="19"/>
                  <a:pt x="609" y="16"/>
                </a:cubicBezTo>
                <a:cubicBezTo>
                  <a:pt x="565" y="6"/>
                  <a:pt x="518" y="0"/>
                  <a:pt x="470" y="0"/>
                </a:cubicBezTo>
                <a:cubicBezTo>
                  <a:pt x="422" y="0"/>
                  <a:pt x="376" y="6"/>
                  <a:pt x="331" y="16"/>
                </a:cubicBezTo>
                <a:cubicBezTo>
                  <a:pt x="319" y="19"/>
                  <a:pt x="292" y="35"/>
                  <a:pt x="284" y="55"/>
                </a:cubicBezTo>
                <a:cubicBezTo>
                  <a:pt x="281" y="63"/>
                  <a:pt x="273" y="83"/>
                  <a:pt x="265" y="104"/>
                </a:cubicBezTo>
                <a:cubicBezTo>
                  <a:pt x="254" y="133"/>
                  <a:pt x="279" y="146"/>
                  <a:pt x="298" y="140"/>
                </a:cubicBezTo>
                <a:close/>
                <a:moveTo>
                  <a:pt x="999" y="185"/>
                </a:moveTo>
                <a:cubicBezTo>
                  <a:pt x="988" y="172"/>
                  <a:pt x="976" y="159"/>
                  <a:pt x="963" y="146"/>
                </a:cubicBezTo>
                <a:cubicBezTo>
                  <a:pt x="951" y="134"/>
                  <a:pt x="938" y="122"/>
                  <a:pt x="924" y="111"/>
                </a:cubicBezTo>
                <a:cubicBezTo>
                  <a:pt x="915" y="103"/>
                  <a:pt x="889" y="97"/>
                  <a:pt x="873" y="114"/>
                </a:cubicBezTo>
                <a:cubicBezTo>
                  <a:pt x="856" y="130"/>
                  <a:pt x="777" y="209"/>
                  <a:pt x="777" y="209"/>
                </a:cubicBezTo>
                <a:cubicBezTo>
                  <a:pt x="800" y="226"/>
                  <a:pt x="823" y="244"/>
                  <a:pt x="844" y="265"/>
                </a:cubicBezTo>
                <a:cubicBezTo>
                  <a:pt x="865" y="286"/>
                  <a:pt x="883" y="309"/>
                  <a:pt x="900" y="333"/>
                </a:cubicBezTo>
                <a:cubicBezTo>
                  <a:pt x="900" y="333"/>
                  <a:pt x="979" y="253"/>
                  <a:pt x="996" y="237"/>
                </a:cubicBezTo>
                <a:cubicBezTo>
                  <a:pt x="1012" y="220"/>
                  <a:pt x="1006" y="194"/>
                  <a:pt x="999" y="185"/>
                </a:cubicBezTo>
                <a:close/>
                <a:moveTo>
                  <a:pt x="470" y="169"/>
                </a:moveTo>
                <a:cubicBezTo>
                  <a:pt x="210" y="169"/>
                  <a:pt x="0" y="379"/>
                  <a:pt x="0" y="639"/>
                </a:cubicBezTo>
                <a:cubicBezTo>
                  <a:pt x="0" y="899"/>
                  <a:pt x="210" y="1110"/>
                  <a:pt x="470" y="1110"/>
                </a:cubicBezTo>
                <a:cubicBezTo>
                  <a:pt x="730" y="1110"/>
                  <a:pt x="941" y="899"/>
                  <a:pt x="941" y="639"/>
                </a:cubicBezTo>
                <a:cubicBezTo>
                  <a:pt x="941" y="379"/>
                  <a:pt x="730" y="169"/>
                  <a:pt x="470" y="169"/>
                </a:cubicBezTo>
                <a:close/>
                <a:moveTo>
                  <a:pt x="470" y="994"/>
                </a:moveTo>
                <a:cubicBezTo>
                  <a:pt x="275" y="994"/>
                  <a:pt x="116" y="835"/>
                  <a:pt x="116" y="639"/>
                </a:cubicBezTo>
                <a:cubicBezTo>
                  <a:pt x="116" y="444"/>
                  <a:pt x="274" y="285"/>
                  <a:pt x="470" y="285"/>
                </a:cubicBezTo>
                <a:cubicBezTo>
                  <a:pt x="666" y="285"/>
                  <a:pt x="825" y="444"/>
                  <a:pt x="825" y="639"/>
                </a:cubicBezTo>
                <a:cubicBezTo>
                  <a:pt x="825" y="835"/>
                  <a:pt x="666" y="994"/>
                  <a:pt x="470" y="9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uk-UA" sz="1350"/>
          </a:p>
        </p:txBody>
      </p:sp>
      <p:graphicFrame>
        <p:nvGraphicFramePr>
          <p:cNvPr id="93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00602"/>
              </p:ext>
            </p:extLst>
          </p:nvPr>
        </p:nvGraphicFramePr>
        <p:xfrm>
          <a:off x="521803" y="4017244"/>
          <a:ext cx="7153271" cy="181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2321" y="6079320"/>
            <a:ext cx="73758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rgbClr val="FFFFFF"/>
                </a:solidFill>
              </a:rPr>
              <a:t>1500s. When </a:t>
            </a:r>
            <a:r>
              <a:rPr lang="en-US" sz="1000" i="1" dirty="0">
                <a:solidFill>
                  <a:srgbClr val="FFFFFF"/>
                </a:solidFill>
              </a:rPr>
              <a:t>an unknown printer took a galley of type and scrambled it to make a type book. </a:t>
            </a:r>
            <a:r>
              <a:rPr lang="en-US" sz="1000" i="1" dirty="0" smtClean="0">
                <a:solidFill>
                  <a:srgbClr val="FFFFFF"/>
                </a:solidFill>
              </a:rPr>
              <a:t> </a:t>
            </a:r>
            <a:endParaRPr lang="en-US" sz="1000" i="1" dirty="0">
              <a:solidFill>
                <a:srgbClr val="FFFFFF"/>
              </a:solidFill>
            </a:endParaRPr>
          </a:p>
        </p:txBody>
      </p:sp>
      <p:sp>
        <p:nvSpPr>
          <p:cNvPr id="40" name="Freeform 20"/>
          <p:cNvSpPr>
            <a:spLocks/>
          </p:cNvSpPr>
          <p:nvPr/>
        </p:nvSpPr>
        <p:spPr bwMode="auto">
          <a:xfrm>
            <a:off x="8201043" y="353232"/>
            <a:ext cx="3637734" cy="6151536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4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00025"/>
              </p:ext>
            </p:extLst>
          </p:nvPr>
        </p:nvGraphicFramePr>
        <p:xfrm>
          <a:off x="8533619" y="3128904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reeform 20"/>
          <p:cNvSpPr>
            <a:spLocks/>
          </p:cNvSpPr>
          <p:nvPr/>
        </p:nvSpPr>
        <p:spPr bwMode="auto">
          <a:xfrm>
            <a:off x="9216749" y="3520376"/>
            <a:ext cx="1584992" cy="1585684"/>
          </a:xfrm>
          <a:prstGeom prst="arc">
            <a:avLst>
              <a:gd name="adj1" fmla="val 16083689"/>
              <a:gd name="adj2" fmla="val 5612625"/>
            </a:avLst>
          </a:prstGeom>
          <a:noFill/>
          <a:ln w="698500" cap="flat">
            <a:solidFill>
              <a:schemeClr val="accent1"/>
            </a:solidFill>
            <a:beve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3" name="TextBox 42"/>
          <p:cNvSpPr txBox="1"/>
          <p:nvPr/>
        </p:nvSpPr>
        <p:spPr>
          <a:xfrm>
            <a:off x="8586309" y="1739341"/>
            <a:ext cx="2984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86309" y="1140892"/>
            <a:ext cx="298495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Matrix Chart</a:t>
            </a:r>
            <a:endParaRPr lang="en-US" sz="28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86309" y="711411"/>
            <a:ext cx="298495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7121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7" name="Freeform 74"/>
          <p:cNvSpPr>
            <a:spLocks/>
          </p:cNvSpPr>
          <p:nvPr/>
        </p:nvSpPr>
        <p:spPr bwMode="auto">
          <a:xfrm>
            <a:off x="90660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" name="TextBox 47"/>
          <p:cNvSpPr txBox="1"/>
          <p:nvPr/>
        </p:nvSpPr>
        <p:spPr>
          <a:xfrm>
            <a:off x="96265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49" name="Freeform 74"/>
          <p:cNvSpPr>
            <a:spLocks/>
          </p:cNvSpPr>
          <p:nvPr/>
        </p:nvSpPr>
        <p:spPr bwMode="auto">
          <a:xfrm>
            <a:off x="99804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10540911" y="6054084"/>
            <a:ext cx="85826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dirty="0"/>
              <a:t>Lorem </a:t>
            </a:r>
            <a:r>
              <a:rPr lang="en-US" sz="800" dirty="0" smtClean="0"/>
              <a:t>Ipsum</a:t>
            </a:r>
            <a:endParaRPr lang="en-US" sz="800" dirty="0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10894865" y="590955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01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2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5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3" dur="2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25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1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0" dur="2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2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2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Graphic spid="93" grpId="0">
            <p:bldAsOne/>
          </p:bldGraphic>
          <p:bldP spid="39" grpId="0"/>
          <p:bldP spid="40" grpId="0" animBg="1"/>
          <p:bldGraphic spid="41" grpId="0">
            <p:bldAsOne/>
          </p:bldGraphic>
          <p:bldP spid="42" grpId="0" animBg="1"/>
          <p:bldP spid="43" grpId="0"/>
          <p:bldP spid="44" grpId="0"/>
          <p:bldP spid="45" grpId="0"/>
          <p:bldP spid="46" grpId="0"/>
          <p:bldP spid="47" grpId="0" animBg="1"/>
          <p:bldP spid="48" grpId="0"/>
          <p:bldP spid="49" grpId="0" animBg="1"/>
          <p:bldP spid="50" grpId="0"/>
          <p:bldP spid="5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Brain Storm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aphicFrame>
        <p:nvGraphicFramePr>
          <p:cNvPr id="3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616158"/>
              </p:ext>
            </p:extLst>
          </p:nvPr>
        </p:nvGraphicFramePr>
        <p:xfrm>
          <a:off x="4389835" y="63194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Freeform 20"/>
          <p:cNvSpPr>
            <a:spLocks/>
          </p:cNvSpPr>
          <p:nvPr/>
        </p:nvSpPr>
        <p:spPr bwMode="auto">
          <a:xfrm>
            <a:off x="5037973" y="988410"/>
            <a:ext cx="1654975" cy="1655699"/>
          </a:xfrm>
          <a:prstGeom prst="arc">
            <a:avLst>
              <a:gd name="adj1" fmla="val 16083689"/>
              <a:gd name="adj2" fmla="val 8887993"/>
            </a:avLst>
          </a:prstGeom>
          <a:noFill/>
          <a:ln w="635000" cap="flat">
            <a:solidFill>
              <a:schemeClr val="accent1"/>
            </a:solidFill>
            <a:beve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2" name="TextBox 31"/>
          <p:cNvSpPr txBox="1"/>
          <p:nvPr/>
        </p:nvSpPr>
        <p:spPr>
          <a:xfrm>
            <a:off x="5335500" y="1613095"/>
            <a:ext cx="10348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58%</a:t>
            </a:r>
            <a:endParaRPr lang="en-US" sz="2400" b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38041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18.984</a:t>
            </a:r>
            <a:endParaRPr lang="en-US" sz="2400" b="1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041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Description text is here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7511904" y="1590870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474"/>
          <p:cNvSpPr>
            <a:spLocks noEditPoints="1"/>
          </p:cNvSpPr>
          <p:nvPr/>
        </p:nvSpPr>
        <p:spPr bwMode="auto">
          <a:xfrm>
            <a:off x="7666888" y="1746389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723944" y="2412204"/>
            <a:ext cx="2046381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latin typeface="+mj-lt"/>
              </a:rPr>
              <a:t>21.781</a:t>
            </a:r>
            <a:endParaRPr lang="en-US" sz="2400" b="1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23944" y="2135205"/>
            <a:ext cx="204638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/>
              <a:t>Description </a:t>
            </a:r>
            <a:r>
              <a:rPr lang="en-US" sz="1200" dirty="0" smtClean="0"/>
              <a:t>text is here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9697807" y="1590870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29"/>
          <p:cNvSpPr>
            <a:spLocks noEditPoints="1"/>
          </p:cNvSpPr>
          <p:nvPr/>
        </p:nvSpPr>
        <p:spPr bwMode="auto">
          <a:xfrm>
            <a:off x="9840847" y="1733315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48004" y="2795347"/>
            <a:ext cx="888236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9759" y="279534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+mj-lt"/>
              </a:rPr>
              <a:t>+2%</a:t>
            </a:r>
            <a:endParaRPr lang="en-US" sz="1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3" name="Freeform 388"/>
          <p:cNvSpPr>
            <a:spLocks noEditPoints="1"/>
          </p:cNvSpPr>
          <p:nvPr/>
        </p:nvSpPr>
        <p:spPr bwMode="auto">
          <a:xfrm>
            <a:off x="910796" y="281250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955999"/>
              </p:ext>
            </p:extLst>
          </p:nvPr>
        </p:nvGraphicFramePr>
        <p:xfrm>
          <a:off x="7511904" y="510988"/>
          <a:ext cx="4160143" cy="94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Isosceles Triangle 44"/>
          <p:cNvSpPr/>
          <p:nvPr/>
        </p:nvSpPr>
        <p:spPr>
          <a:xfrm rot="503338">
            <a:off x="7935741" y="3725280"/>
            <a:ext cx="2832409" cy="2352908"/>
          </a:xfrm>
          <a:prstGeom prst="triangle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019241" y="3211033"/>
            <a:ext cx="4153518" cy="3439230"/>
            <a:chOff x="-2340768" y="826514"/>
            <a:chExt cx="4153518" cy="3439230"/>
          </a:xfrm>
          <a:effectLst/>
        </p:grpSpPr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-2340768" y="826514"/>
              <a:ext cx="4153518" cy="3439230"/>
            </a:xfrm>
            <a:custGeom>
              <a:avLst/>
              <a:gdLst>
                <a:gd name="T0" fmla="*/ 351 w 1868"/>
                <a:gd name="T1" fmla="*/ 1064 h 1546"/>
                <a:gd name="T2" fmla="*/ 25 w 1868"/>
                <a:gd name="T3" fmla="*/ 803 h 1546"/>
                <a:gd name="T4" fmla="*/ 416 w 1868"/>
                <a:gd name="T5" fmla="*/ 198 h 1546"/>
                <a:gd name="T6" fmla="*/ 1393 w 1868"/>
                <a:gd name="T7" fmla="*/ 205 h 1546"/>
                <a:gd name="T8" fmla="*/ 1863 w 1868"/>
                <a:gd name="T9" fmla="*/ 941 h 1546"/>
                <a:gd name="T10" fmla="*/ 1780 w 1868"/>
                <a:gd name="T11" fmla="*/ 1175 h 1546"/>
                <a:gd name="T12" fmla="*/ 1620 w 1868"/>
                <a:gd name="T13" fmla="*/ 1274 h 1546"/>
                <a:gd name="T14" fmla="*/ 1301 w 1868"/>
                <a:gd name="T15" fmla="*/ 1472 h 1546"/>
                <a:gd name="T16" fmla="*/ 1175 w 1868"/>
                <a:gd name="T17" fmla="*/ 1424 h 1546"/>
                <a:gd name="T18" fmla="*/ 1121 w 1868"/>
                <a:gd name="T19" fmla="*/ 1393 h 1546"/>
                <a:gd name="T20" fmla="*/ 1067 w 1868"/>
                <a:gd name="T21" fmla="*/ 1328 h 1546"/>
                <a:gd name="T22" fmla="*/ 925 w 1868"/>
                <a:gd name="T23" fmla="*/ 1342 h 1546"/>
                <a:gd name="T24" fmla="*/ 718 w 1868"/>
                <a:gd name="T25" fmla="*/ 1388 h 1546"/>
                <a:gd name="T26" fmla="*/ 443 w 1868"/>
                <a:gd name="T27" fmla="*/ 1206 h 1546"/>
                <a:gd name="T28" fmla="*/ 351 w 1868"/>
                <a:gd name="T29" fmla="*/ 1064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8" h="1546">
                  <a:moveTo>
                    <a:pt x="351" y="1064"/>
                  </a:moveTo>
                  <a:cubicBezTo>
                    <a:pt x="288" y="1065"/>
                    <a:pt x="49" y="1112"/>
                    <a:pt x="25" y="803"/>
                  </a:cubicBezTo>
                  <a:cubicBezTo>
                    <a:pt x="0" y="495"/>
                    <a:pt x="254" y="274"/>
                    <a:pt x="416" y="198"/>
                  </a:cubicBezTo>
                  <a:cubicBezTo>
                    <a:pt x="578" y="121"/>
                    <a:pt x="972" y="0"/>
                    <a:pt x="1393" y="205"/>
                  </a:cubicBezTo>
                  <a:cubicBezTo>
                    <a:pt x="1814" y="409"/>
                    <a:pt x="1868" y="864"/>
                    <a:pt x="1863" y="941"/>
                  </a:cubicBezTo>
                  <a:cubicBezTo>
                    <a:pt x="1859" y="1017"/>
                    <a:pt x="1848" y="1118"/>
                    <a:pt x="1780" y="1175"/>
                  </a:cubicBezTo>
                  <a:cubicBezTo>
                    <a:pt x="1746" y="1203"/>
                    <a:pt x="1658" y="1206"/>
                    <a:pt x="1620" y="1274"/>
                  </a:cubicBezTo>
                  <a:cubicBezTo>
                    <a:pt x="1582" y="1341"/>
                    <a:pt x="1323" y="1397"/>
                    <a:pt x="1301" y="1472"/>
                  </a:cubicBezTo>
                  <a:cubicBezTo>
                    <a:pt x="1278" y="1546"/>
                    <a:pt x="1220" y="1501"/>
                    <a:pt x="1175" y="1424"/>
                  </a:cubicBezTo>
                  <a:cubicBezTo>
                    <a:pt x="1155" y="1391"/>
                    <a:pt x="1137" y="1392"/>
                    <a:pt x="1121" y="1393"/>
                  </a:cubicBezTo>
                  <a:cubicBezTo>
                    <a:pt x="1101" y="1395"/>
                    <a:pt x="1083" y="1397"/>
                    <a:pt x="1067" y="1328"/>
                  </a:cubicBezTo>
                  <a:cubicBezTo>
                    <a:pt x="1050" y="1257"/>
                    <a:pt x="999" y="1300"/>
                    <a:pt x="925" y="1342"/>
                  </a:cubicBezTo>
                  <a:cubicBezTo>
                    <a:pt x="868" y="1374"/>
                    <a:pt x="798" y="1406"/>
                    <a:pt x="718" y="1388"/>
                  </a:cubicBezTo>
                  <a:cubicBezTo>
                    <a:pt x="533" y="1348"/>
                    <a:pt x="472" y="1296"/>
                    <a:pt x="443" y="1206"/>
                  </a:cubicBezTo>
                  <a:cubicBezTo>
                    <a:pt x="414" y="1116"/>
                    <a:pt x="484" y="1062"/>
                    <a:pt x="351" y="10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-9815" y="3467579"/>
              <a:ext cx="1288761" cy="798165"/>
            </a:xfrm>
            <a:custGeom>
              <a:avLst/>
              <a:gdLst>
                <a:gd name="T0" fmla="*/ 125 w 580"/>
                <a:gd name="T1" fmla="*/ 104 h 359"/>
                <a:gd name="T2" fmla="*/ 373 w 580"/>
                <a:gd name="T3" fmla="*/ 31 h 359"/>
                <a:gd name="T4" fmla="*/ 580 w 580"/>
                <a:gd name="T5" fmla="*/ 74 h 359"/>
                <a:gd name="T6" fmla="*/ 572 w 580"/>
                <a:gd name="T7" fmla="*/ 87 h 359"/>
                <a:gd name="T8" fmla="*/ 253 w 580"/>
                <a:gd name="T9" fmla="*/ 285 h 359"/>
                <a:gd name="T10" fmla="*/ 127 w 580"/>
                <a:gd name="T11" fmla="*/ 237 h 359"/>
                <a:gd name="T12" fmla="*/ 73 w 580"/>
                <a:gd name="T13" fmla="*/ 206 h 359"/>
                <a:gd name="T14" fmla="*/ 19 w 580"/>
                <a:gd name="T15" fmla="*/ 141 h 359"/>
                <a:gd name="T16" fmla="*/ 0 w 580"/>
                <a:gd name="T17" fmla="*/ 108 h 359"/>
                <a:gd name="T18" fmla="*/ 39 w 580"/>
                <a:gd name="T19" fmla="*/ 89 h 359"/>
                <a:gd name="T20" fmla="*/ 76 w 580"/>
                <a:gd name="T21" fmla="*/ 98 h 359"/>
                <a:gd name="T22" fmla="*/ 125 w 580"/>
                <a:gd name="T23" fmla="*/ 10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359">
                  <a:moveTo>
                    <a:pt x="125" y="104"/>
                  </a:moveTo>
                  <a:cubicBezTo>
                    <a:pt x="206" y="69"/>
                    <a:pt x="284" y="0"/>
                    <a:pt x="373" y="31"/>
                  </a:cubicBezTo>
                  <a:cubicBezTo>
                    <a:pt x="440" y="57"/>
                    <a:pt x="511" y="69"/>
                    <a:pt x="580" y="74"/>
                  </a:cubicBezTo>
                  <a:cubicBezTo>
                    <a:pt x="577" y="78"/>
                    <a:pt x="575" y="82"/>
                    <a:pt x="572" y="87"/>
                  </a:cubicBezTo>
                  <a:cubicBezTo>
                    <a:pt x="534" y="154"/>
                    <a:pt x="275" y="210"/>
                    <a:pt x="253" y="285"/>
                  </a:cubicBezTo>
                  <a:cubicBezTo>
                    <a:pt x="230" y="359"/>
                    <a:pt x="172" y="314"/>
                    <a:pt x="127" y="237"/>
                  </a:cubicBezTo>
                  <a:cubicBezTo>
                    <a:pt x="107" y="204"/>
                    <a:pt x="89" y="205"/>
                    <a:pt x="73" y="206"/>
                  </a:cubicBezTo>
                  <a:cubicBezTo>
                    <a:pt x="53" y="208"/>
                    <a:pt x="35" y="210"/>
                    <a:pt x="19" y="141"/>
                  </a:cubicBezTo>
                  <a:cubicBezTo>
                    <a:pt x="15" y="123"/>
                    <a:pt x="8" y="113"/>
                    <a:pt x="0" y="108"/>
                  </a:cubicBezTo>
                  <a:cubicBezTo>
                    <a:pt x="12" y="98"/>
                    <a:pt x="25" y="91"/>
                    <a:pt x="39" y="89"/>
                  </a:cubicBezTo>
                  <a:cubicBezTo>
                    <a:pt x="50" y="87"/>
                    <a:pt x="63" y="92"/>
                    <a:pt x="76" y="98"/>
                  </a:cubicBezTo>
                  <a:cubicBezTo>
                    <a:pt x="92" y="104"/>
                    <a:pt x="110" y="111"/>
                    <a:pt x="125" y="10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-2211128" y="2158485"/>
              <a:ext cx="2597855" cy="1820021"/>
            </a:xfrm>
            <a:custGeom>
              <a:avLst/>
              <a:gdLst>
                <a:gd name="T0" fmla="*/ 183 w 1169"/>
                <a:gd name="T1" fmla="*/ 374 h 818"/>
                <a:gd name="T2" fmla="*/ 381 w 1169"/>
                <a:gd name="T3" fmla="*/ 281 h 818"/>
                <a:gd name="T4" fmla="*/ 1014 w 1169"/>
                <a:gd name="T5" fmla="*/ 40 h 818"/>
                <a:gd name="T6" fmla="*/ 1126 w 1169"/>
                <a:gd name="T7" fmla="*/ 17 h 818"/>
                <a:gd name="T8" fmla="*/ 1169 w 1169"/>
                <a:gd name="T9" fmla="*/ 0 h 818"/>
                <a:gd name="T10" fmla="*/ 1099 w 1169"/>
                <a:gd name="T11" fmla="*/ 192 h 818"/>
                <a:gd name="T12" fmla="*/ 1056 w 1169"/>
                <a:gd name="T13" fmla="*/ 242 h 818"/>
                <a:gd name="T14" fmla="*/ 711 w 1169"/>
                <a:gd name="T15" fmla="*/ 386 h 818"/>
                <a:gd name="T16" fmla="*/ 579 w 1169"/>
                <a:gd name="T17" fmla="*/ 428 h 818"/>
                <a:gd name="T18" fmla="*/ 466 w 1169"/>
                <a:gd name="T19" fmla="*/ 549 h 818"/>
                <a:gd name="T20" fmla="*/ 563 w 1169"/>
                <a:gd name="T21" fmla="*/ 657 h 818"/>
                <a:gd name="T22" fmla="*/ 720 w 1169"/>
                <a:gd name="T23" fmla="*/ 655 h 818"/>
                <a:gd name="T24" fmla="*/ 882 w 1169"/>
                <a:gd name="T25" fmla="*/ 654 h 818"/>
                <a:gd name="T26" fmla="*/ 955 w 1169"/>
                <a:gd name="T27" fmla="*/ 695 h 818"/>
                <a:gd name="T28" fmla="*/ 660 w 1169"/>
                <a:gd name="T29" fmla="*/ 789 h 818"/>
                <a:gd name="T30" fmla="*/ 385 w 1169"/>
                <a:gd name="T31" fmla="*/ 607 h 818"/>
                <a:gd name="T32" fmla="*/ 293 w 1169"/>
                <a:gd name="T33" fmla="*/ 465 h 818"/>
                <a:gd name="T34" fmla="*/ 0 w 1169"/>
                <a:gd name="T35" fmla="*/ 342 h 818"/>
                <a:gd name="T36" fmla="*/ 183 w 1169"/>
                <a:gd name="T37" fmla="*/ 37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818">
                  <a:moveTo>
                    <a:pt x="183" y="374"/>
                  </a:moveTo>
                  <a:cubicBezTo>
                    <a:pt x="261" y="370"/>
                    <a:pt x="319" y="285"/>
                    <a:pt x="381" y="281"/>
                  </a:cubicBezTo>
                  <a:cubicBezTo>
                    <a:pt x="614" y="281"/>
                    <a:pt x="827" y="180"/>
                    <a:pt x="1014" y="40"/>
                  </a:cubicBezTo>
                  <a:cubicBezTo>
                    <a:pt x="1045" y="17"/>
                    <a:pt x="1088" y="29"/>
                    <a:pt x="1126" y="17"/>
                  </a:cubicBezTo>
                  <a:cubicBezTo>
                    <a:pt x="1140" y="14"/>
                    <a:pt x="1156" y="9"/>
                    <a:pt x="1169" y="0"/>
                  </a:cubicBezTo>
                  <a:cubicBezTo>
                    <a:pt x="1118" y="52"/>
                    <a:pt x="1117" y="117"/>
                    <a:pt x="1099" y="192"/>
                  </a:cubicBezTo>
                  <a:cubicBezTo>
                    <a:pt x="1095" y="215"/>
                    <a:pt x="1076" y="238"/>
                    <a:pt x="1056" y="242"/>
                  </a:cubicBezTo>
                  <a:cubicBezTo>
                    <a:pt x="924" y="258"/>
                    <a:pt x="812" y="296"/>
                    <a:pt x="711" y="386"/>
                  </a:cubicBezTo>
                  <a:cubicBezTo>
                    <a:pt x="676" y="421"/>
                    <a:pt x="626" y="413"/>
                    <a:pt x="579" y="428"/>
                  </a:cubicBezTo>
                  <a:cubicBezTo>
                    <a:pt x="525" y="448"/>
                    <a:pt x="470" y="490"/>
                    <a:pt x="466" y="549"/>
                  </a:cubicBezTo>
                  <a:cubicBezTo>
                    <a:pt x="463" y="603"/>
                    <a:pt x="513" y="650"/>
                    <a:pt x="563" y="657"/>
                  </a:cubicBezTo>
                  <a:cubicBezTo>
                    <a:pt x="616" y="667"/>
                    <a:pt x="668" y="661"/>
                    <a:pt x="720" y="655"/>
                  </a:cubicBezTo>
                  <a:cubicBezTo>
                    <a:pt x="774" y="648"/>
                    <a:pt x="828" y="642"/>
                    <a:pt x="882" y="654"/>
                  </a:cubicBezTo>
                  <a:cubicBezTo>
                    <a:pt x="914" y="661"/>
                    <a:pt x="938" y="676"/>
                    <a:pt x="955" y="695"/>
                  </a:cubicBezTo>
                  <a:cubicBezTo>
                    <a:pt x="894" y="716"/>
                    <a:pt x="789" y="818"/>
                    <a:pt x="660" y="789"/>
                  </a:cubicBezTo>
                  <a:cubicBezTo>
                    <a:pt x="475" y="749"/>
                    <a:pt x="414" y="697"/>
                    <a:pt x="385" y="607"/>
                  </a:cubicBezTo>
                  <a:cubicBezTo>
                    <a:pt x="356" y="517"/>
                    <a:pt x="426" y="463"/>
                    <a:pt x="293" y="465"/>
                  </a:cubicBezTo>
                  <a:cubicBezTo>
                    <a:pt x="242" y="466"/>
                    <a:pt x="74" y="497"/>
                    <a:pt x="0" y="342"/>
                  </a:cubicBezTo>
                  <a:cubicBezTo>
                    <a:pt x="54" y="371"/>
                    <a:pt x="121" y="380"/>
                    <a:pt x="183" y="37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-1753581" y="826514"/>
              <a:ext cx="3507867" cy="1731054"/>
            </a:xfrm>
            <a:custGeom>
              <a:avLst/>
              <a:gdLst>
                <a:gd name="T0" fmla="*/ 1359 w 1577"/>
                <a:gd name="T1" fmla="*/ 554 h 778"/>
                <a:gd name="T2" fmla="*/ 1336 w 1577"/>
                <a:gd name="T3" fmla="*/ 437 h 778"/>
                <a:gd name="T4" fmla="*/ 1293 w 1577"/>
                <a:gd name="T5" fmla="*/ 414 h 778"/>
                <a:gd name="T6" fmla="*/ 1045 w 1577"/>
                <a:gd name="T7" fmla="*/ 395 h 778"/>
                <a:gd name="T8" fmla="*/ 843 w 1577"/>
                <a:gd name="T9" fmla="*/ 422 h 778"/>
                <a:gd name="T10" fmla="*/ 707 w 1577"/>
                <a:gd name="T11" fmla="*/ 589 h 778"/>
                <a:gd name="T12" fmla="*/ 734 w 1577"/>
                <a:gd name="T13" fmla="*/ 309 h 778"/>
                <a:gd name="T14" fmla="*/ 618 w 1577"/>
                <a:gd name="T15" fmla="*/ 224 h 778"/>
                <a:gd name="T16" fmla="*/ 0 w 1577"/>
                <a:gd name="T17" fmla="*/ 297 h 778"/>
                <a:gd name="T18" fmla="*/ 152 w 1577"/>
                <a:gd name="T19" fmla="*/ 198 h 778"/>
                <a:gd name="T20" fmla="*/ 1129 w 1577"/>
                <a:gd name="T21" fmla="*/ 205 h 778"/>
                <a:gd name="T22" fmla="*/ 1577 w 1577"/>
                <a:gd name="T23" fmla="*/ 778 h 778"/>
                <a:gd name="T24" fmla="*/ 1526 w 1577"/>
                <a:gd name="T25" fmla="*/ 709 h 778"/>
                <a:gd name="T26" fmla="*/ 1359 w 1577"/>
                <a:gd name="T27" fmla="*/ 5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7" h="778">
                  <a:moveTo>
                    <a:pt x="1359" y="554"/>
                  </a:moveTo>
                  <a:cubicBezTo>
                    <a:pt x="1336" y="515"/>
                    <a:pt x="1359" y="472"/>
                    <a:pt x="1336" y="437"/>
                  </a:cubicBezTo>
                  <a:cubicBezTo>
                    <a:pt x="1328" y="426"/>
                    <a:pt x="1309" y="414"/>
                    <a:pt x="1293" y="414"/>
                  </a:cubicBezTo>
                  <a:cubicBezTo>
                    <a:pt x="1208" y="402"/>
                    <a:pt x="1130" y="410"/>
                    <a:pt x="1045" y="395"/>
                  </a:cubicBezTo>
                  <a:cubicBezTo>
                    <a:pt x="975" y="383"/>
                    <a:pt x="909" y="395"/>
                    <a:pt x="843" y="422"/>
                  </a:cubicBezTo>
                  <a:cubicBezTo>
                    <a:pt x="773" y="453"/>
                    <a:pt x="746" y="530"/>
                    <a:pt x="707" y="589"/>
                  </a:cubicBezTo>
                  <a:cubicBezTo>
                    <a:pt x="715" y="496"/>
                    <a:pt x="804" y="375"/>
                    <a:pt x="734" y="309"/>
                  </a:cubicBezTo>
                  <a:cubicBezTo>
                    <a:pt x="703" y="278"/>
                    <a:pt x="664" y="235"/>
                    <a:pt x="618" y="224"/>
                  </a:cubicBezTo>
                  <a:cubicBezTo>
                    <a:pt x="406" y="173"/>
                    <a:pt x="201" y="230"/>
                    <a:pt x="0" y="297"/>
                  </a:cubicBezTo>
                  <a:cubicBezTo>
                    <a:pt x="52" y="253"/>
                    <a:pt x="106" y="220"/>
                    <a:pt x="152" y="198"/>
                  </a:cubicBezTo>
                  <a:cubicBezTo>
                    <a:pt x="314" y="121"/>
                    <a:pt x="708" y="0"/>
                    <a:pt x="1129" y="205"/>
                  </a:cubicBezTo>
                  <a:cubicBezTo>
                    <a:pt x="1419" y="346"/>
                    <a:pt x="1535" y="605"/>
                    <a:pt x="1577" y="778"/>
                  </a:cubicBezTo>
                  <a:cubicBezTo>
                    <a:pt x="1560" y="755"/>
                    <a:pt x="1543" y="732"/>
                    <a:pt x="1526" y="709"/>
                  </a:cubicBezTo>
                  <a:cubicBezTo>
                    <a:pt x="1475" y="647"/>
                    <a:pt x="1406" y="620"/>
                    <a:pt x="1359" y="554"/>
                  </a:cubicBezTo>
                </a:path>
              </a:pathLst>
            </a:custGeom>
            <a:solidFill>
              <a:schemeClr val="accent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2550588656"/>
              </p:ext>
            </p:extLst>
          </p:nvPr>
        </p:nvGraphicFramePr>
        <p:xfrm>
          <a:off x="6540733" y="442805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Rectangle 51"/>
          <p:cNvSpPr/>
          <p:nvPr/>
        </p:nvSpPr>
        <p:spPr>
          <a:xfrm>
            <a:off x="6836674" y="5271066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36674" y="4901734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</a:t>
            </a:r>
            <a:r>
              <a:rPr lang="en-US" b="1" dirty="0" smtClean="0">
                <a:solidFill>
                  <a:srgbClr val="2C2C2C"/>
                </a:solidFill>
                <a:latin typeface="+mj-lt"/>
              </a:rPr>
              <a:t>28</a:t>
            </a: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57331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&gt;29.889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57331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57331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57" name="Oval 56"/>
          <p:cNvSpPr/>
          <p:nvPr/>
        </p:nvSpPr>
        <p:spPr>
          <a:xfrm>
            <a:off x="8457331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76"/>
          <p:cNvSpPr>
            <a:spLocks/>
          </p:cNvSpPr>
          <p:nvPr/>
        </p:nvSpPr>
        <p:spPr bwMode="auto">
          <a:xfrm>
            <a:off x="8603118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hart 58"/>
          <p:cNvGraphicFramePr/>
          <p:nvPr>
            <p:extLst>
              <p:ext uri="{D42A27DB-BD31-4B8C-83A1-F6EECF244321}">
                <p14:modId xmlns:p14="http://schemas.microsoft.com/office/powerpoint/2010/main" val="696705593"/>
              </p:ext>
            </p:extLst>
          </p:nvPr>
        </p:nvGraphicFramePr>
        <p:xfrm>
          <a:off x="4456439" y="3688463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0" name="Rectangle 59"/>
          <p:cNvSpPr/>
          <p:nvPr/>
        </p:nvSpPr>
        <p:spPr>
          <a:xfrm>
            <a:off x="4752380" y="4531477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solidFill>
                  <a:srgbClr val="2C2C2C"/>
                </a:solidFill>
                <a:effectLst/>
              </a:rPr>
              <a:t>Lorem ipsum</a:t>
            </a:r>
            <a:endParaRPr lang="en-US" sz="1000" i="1" dirty="0">
              <a:solidFill>
                <a:srgbClr val="2C2C2C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52380" y="4162145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solidFill>
                  <a:srgbClr val="2C2C2C"/>
                </a:solidFill>
                <a:effectLst/>
                <a:latin typeface="+mj-lt"/>
              </a:rPr>
              <a:t>$12k</a:t>
            </a:r>
            <a:endParaRPr lang="en-US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249" y="4804666"/>
            <a:ext cx="3214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18.984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4249" y="4527667"/>
            <a:ext cx="32147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 smtClean="0">
                <a:solidFill>
                  <a:srgbClr val="FFFFFF"/>
                </a:solidFill>
              </a:rPr>
              <a:t>Description text is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4249" y="5298100"/>
            <a:ext cx="321471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i="1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65" name="Oval 64"/>
          <p:cNvSpPr/>
          <p:nvPr/>
        </p:nvSpPr>
        <p:spPr>
          <a:xfrm>
            <a:off x="3225536" y="3794094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6" name="Freeform 76"/>
          <p:cNvSpPr>
            <a:spLocks/>
          </p:cNvSpPr>
          <p:nvPr/>
        </p:nvSpPr>
        <p:spPr bwMode="auto">
          <a:xfrm>
            <a:off x="3371323" y="3983008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Graphic spid="30" grpId="0">
            <p:bldAsOne/>
          </p:bldGraphic>
          <p:bldP spid="31" grpId="0" animBg="1"/>
          <p:bldP spid="32" grpId="0"/>
          <p:bldP spid="33" grpId="0"/>
          <p:bldP spid="34" grpId="0"/>
          <p:bldP spid="35" grpId="0" animBg="1"/>
          <p:bldP spid="36" grpId="0" animBg="1"/>
          <p:bldP spid="37" grpId="0"/>
          <p:bldP spid="38" grpId="0"/>
          <p:bldP spid="39" grpId="0" animBg="1"/>
          <p:bldP spid="40" grpId="0" animBg="1"/>
          <p:bldP spid="41" grpId="0"/>
          <p:bldP spid="42" grpId="0"/>
          <p:bldP spid="43" grpId="0" animBg="1"/>
          <p:bldGraphic spid="44" grpId="0">
            <p:bldAsOne/>
          </p:bldGraphic>
          <p:bldGraphic spid="51" grpId="0">
            <p:bldAsOne/>
          </p:bldGraphic>
          <p:bldP spid="52" grpId="0"/>
          <p:bldP spid="53" grpId="0"/>
          <p:bldP spid="54" grpId="0"/>
          <p:bldP spid="55" grpId="0"/>
          <p:bldP spid="56" grpId="0"/>
          <p:bldP spid="57" grpId="0" animBg="1"/>
          <p:bldP spid="58" grpId="0" animBg="1"/>
          <p:bldGraphic spid="59" grpId="0">
            <p:bldAsOne/>
          </p:bldGraphic>
          <p:bldP spid="60" grpId="0"/>
          <p:bldP spid="61" grpId="0"/>
          <p:bldP spid="62" grpId="0"/>
          <p:bldP spid="63" grpId="0"/>
          <p:bldP spid="64" grpId="0"/>
          <p:bldP spid="65" grpId="0" animBg="1"/>
          <p:bldP spid="6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0"/>
          <p:cNvSpPr>
            <a:spLocks/>
          </p:cNvSpPr>
          <p:nvPr/>
        </p:nvSpPr>
        <p:spPr bwMode="auto">
          <a:xfrm>
            <a:off x="418009" y="353232"/>
            <a:ext cx="11420767" cy="3932165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803275" y="1739341"/>
            <a:ext cx="3580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275" y="1140892"/>
            <a:ext cx="358046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Stages</a:t>
            </a:r>
            <a:endParaRPr lang="en-US" sz="2800" b="1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3275" y="711411"/>
            <a:ext cx="358046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67" name="Parallelogram 66"/>
          <p:cNvSpPr/>
          <p:nvPr/>
        </p:nvSpPr>
        <p:spPr>
          <a:xfrm>
            <a:off x="6736863" y="988410"/>
            <a:ext cx="2792671" cy="2579443"/>
          </a:xfrm>
          <a:prstGeom prst="parallelogram">
            <a:avLst>
              <a:gd name="adj" fmla="val 7384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arallelogram 67"/>
          <p:cNvSpPr/>
          <p:nvPr/>
        </p:nvSpPr>
        <p:spPr>
          <a:xfrm flipH="1">
            <a:off x="8642111" y="992479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Parallelogram 68"/>
          <p:cNvSpPr/>
          <p:nvPr/>
        </p:nvSpPr>
        <p:spPr>
          <a:xfrm flipH="1">
            <a:off x="6450193" y="3208362"/>
            <a:ext cx="1173740" cy="363560"/>
          </a:xfrm>
          <a:prstGeom prst="parallelogram">
            <a:avLst>
              <a:gd name="adj" fmla="val 7858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70" name="Group 69"/>
          <p:cNvGrpSpPr/>
          <p:nvPr/>
        </p:nvGrpSpPr>
        <p:grpSpPr>
          <a:xfrm>
            <a:off x="5824870" y="1356039"/>
            <a:ext cx="3990981" cy="685712"/>
            <a:chOff x="1049534" y="1707654"/>
            <a:chExt cx="2705679" cy="504056"/>
          </a:xfrm>
        </p:grpSpPr>
        <p:sp>
          <p:nvSpPr>
            <p:cNvPr id="71" name="Flowchart: Process 70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2" name="Isosceles Triangle 71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3" name="Flowchart: Process 72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01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4" name="Right Triangle 73"/>
            <p:cNvSpPr/>
            <p:nvPr/>
          </p:nvSpPr>
          <p:spPr>
            <a:xfrm flipV="1">
              <a:off x="3350921" y="1707654"/>
              <a:ext cx="404292" cy="50405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 flipH="1">
            <a:off x="6450193" y="2530917"/>
            <a:ext cx="3917603" cy="685714"/>
            <a:chOff x="1049534" y="1707652"/>
            <a:chExt cx="2655933" cy="504058"/>
          </a:xfrm>
        </p:grpSpPr>
        <p:sp>
          <p:nvSpPr>
            <p:cNvPr id="76" name="Flowchart: Process 75"/>
            <p:cNvSpPr/>
            <p:nvPr/>
          </p:nvSpPr>
          <p:spPr>
            <a:xfrm>
              <a:off x="2264190" y="1707654"/>
              <a:ext cx="1086730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pPr algn="r"/>
              <a:r>
                <a:rPr lang="en-US" sz="1000" dirty="0">
                  <a:solidFill>
                    <a:srgbClr val="FFFFFF"/>
                  </a:solidFill>
                </a:rPr>
                <a:t>Lorem Ipsum has been the industry's standard dummy text. </a:t>
              </a:r>
            </a:p>
          </p:txBody>
        </p:sp>
        <p:sp>
          <p:nvSpPr>
            <p:cNvPr id="77" name="Isosceles Triangle 76"/>
            <p:cNvSpPr/>
            <p:nvPr/>
          </p:nvSpPr>
          <p:spPr>
            <a:xfrm rot="16200000">
              <a:off x="941522" y="1815666"/>
              <a:ext cx="504056" cy="28803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rgbClr val="FFFFFF"/>
                </a:solidFill>
              </a:endParaRP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1337566" y="1707654"/>
              <a:ext cx="956578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</a:rPr>
                <a:t>STEP 02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79" name="Right Triangle 78"/>
            <p:cNvSpPr/>
            <p:nvPr/>
          </p:nvSpPr>
          <p:spPr>
            <a:xfrm rot="16200000" flipV="1">
              <a:off x="3275363" y="1781605"/>
              <a:ext cx="504057" cy="35615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08000" rtlCol="0" anchor="ctr"/>
            <a:lstStyle/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059375"/>
              </p:ext>
            </p:extLst>
          </p:nvPr>
        </p:nvGraphicFramePr>
        <p:xfrm>
          <a:off x="681991" y="2601115"/>
          <a:ext cx="1968881" cy="158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256125"/>
              </p:ext>
            </p:extLst>
          </p:nvPr>
        </p:nvGraphicFramePr>
        <p:xfrm>
          <a:off x="4889052" y="718872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642896"/>
              </p:ext>
            </p:extLst>
          </p:nvPr>
        </p:nvGraphicFramePr>
        <p:xfrm>
          <a:off x="10416395" y="2070000"/>
          <a:ext cx="935818" cy="188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568787" y="2968343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Description text is here</a:t>
            </a:r>
            <a:endParaRPr lang="en-US" sz="1000" dirty="0"/>
          </a:p>
        </p:txBody>
      </p:sp>
      <p:sp>
        <p:nvSpPr>
          <p:cNvPr id="84" name="Oval 83"/>
          <p:cNvSpPr/>
          <p:nvPr/>
        </p:nvSpPr>
        <p:spPr>
          <a:xfrm>
            <a:off x="3028087" y="2885018"/>
            <a:ext cx="531562" cy="5315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74"/>
          <p:cNvSpPr>
            <a:spLocks noEditPoints="1"/>
          </p:cNvSpPr>
          <p:nvPr/>
        </p:nvSpPr>
        <p:spPr bwMode="auto">
          <a:xfrm>
            <a:off x="3183071" y="3040537"/>
            <a:ext cx="221594" cy="220524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608015" y="3645308"/>
            <a:ext cx="9758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</a:t>
            </a:r>
            <a:r>
              <a:rPr lang="en-US" sz="1000" dirty="0" smtClean="0"/>
              <a:t>text is here</a:t>
            </a:r>
            <a:endParaRPr lang="en-US" sz="1000" dirty="0"/>
          </a:p>
        </p:txBody>
      </p:sp>
      <p:sp>
        <p:nvSpPr>
          <p:cNvPr id="87" name="Oval 86"/>
          <p:cNvSpPr/>
          <p:nvPr/>
        </p:nvSpPr>
        <p:spPr>
          <a:xfrm>
            <a:off x="3025280" y="3561983"/>
            <a:ext cx="531562" cy="531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129"/>
          <p:cNvSpPr>
            <a:spLocks noEditPoints="1"/>
          </p:cNvSpPr>
          <p:nvPr/>
        </p:nvSpPr>
        <p:spPr bwMode="auto">
          <a:xfrm>
            <a:off x="3168320" y="3704428"/>
            <a:ext cx="245482" cy="24667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70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76"/>
          <p:cNvSpPr>
            <a:spLocks/>
          </p:cNvSpPr>
          <p:nvPr/>
        </p:nvSpPr>
        <p:spPr bwMode="auto">
          <a:xfrm>
            <a:off x="10028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/>
          <p:cNvCxnSpPr>
            <a:stCxn id="89" idx="6"/>
            <a:endCxn id="95" idx="2"/>
          </p:cNvCxnSpPr>
          <p:nvPr/>
        </p:nvCxnSpPr>
        <p:spPr>
          <a:xfrm>
            <a:off x="1421994" y="4926042"/>
            <a:ext cx="149246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70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70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2914463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76"/>
          <p:cNvSpPr>
            <a:spLocks/>
          </p:cNvSpPr>
          <p:nvPr/>
        </p:nvSpPr>
        <p:spPr bwMode="auto">
          <a:xfrm>
            <a:off x="3060250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7" name="Straight Connector 96"/>
          <p:cNvCxnSpPr>
            <a:stCxn id="95" idx="6"/>
            <a:endCxn id="100" idx="2"/>
          </p:cNvCxnSpPr>
          <p:nvPr/>
        </p:nvCxnSpPr>
        <p:spPr>
          <a:xfrm>
            <a:off x="3479394" y="4926042"/>
            <a:ext cx="162607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914463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14463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$9.1k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105468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76"/>
          <p:cNvSpPr>
            <a:spLocks/>
          </p:cNvSpPr>
          <p:nvPr/>
        </p:nvSpPr>
        <p:spPr bwMode="auto">
          <a:xfrm>
            <a:off x="5251255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>
            <a:stCxn id="100" idx="6"/>
            <a:endCxn id="105" idx="2"/>
          </p:cNvCxnSpPr>
          <p:nvPr/>
        </p:nvCxnSpPr>
        <p:spPr>
          <a:xfrm>
            <a:off x="5670399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05468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05468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$5.6k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297386" y="4643576"/>
            <a:ext cx="564931" cy="564931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76"/>
          <p:cNvSpPr>
            <a:spLocks/>
          </p:cNvSpPr>
          <p:nvPr/>
        </p:nvSpPr>
        <p:spPr bwMode="auto">
          <a:xfrm>
            <a:off x="7443173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7" name="Straight Connector 106"/>
          <p:cNvCxnSpPr>
            <a:stCxn id="105" idx="6"/>
            <a:endCxn id="110" idx="2"/>
          </p:cNvCxnSpPr>
          <p:nvPr/>
        </p:nvCxnSpPr>
        <p:spPr>
          <a:xfrm>
            <a:off x="7862317" y="4926042"/>
            <a:ext cx="162698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297386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97386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$7.7k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489304" y="4643576"/>
            <a:ext cx="564931" cy="564931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76"/>
          <p:cNvSpPr>
            <a:spLocks/>
          </p:cNvSpPr>
          <p:nvPr/>
        </p:nvSpPr>
        <p:spPr bwMode="auto">
          <a:xfrm>
            <a:off x="9635091" y="4832490"/>
            <a:ext cx="273356" cy="187102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489304" y="5628521"/>
            <a:ext cx="1398513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000" dirty="0" smtClean="0">
                <a:solidFill>
                  <a:srgbClr val="FFFFFF"/>
                </a:solidFill>
              </a:rPr>
              <a:t>printer.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89304" y="5302058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+$25.9k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 rot="16200000">
            <a:off x="10610157" y="5172181"/>
            <a:ext cx="1889708" cy="5675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2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2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27" grpId="0"/>
          <p:bldP spid="28" grpId="0"/>
          <p:bldP spid="29" grpId="0"/>
          <p:bldP spid="67" grpId="0" animBg="1"/>
          <p:bldP spid="68" grpId="0" animBg="1"/>
          <p:bldP spid="69" grpId="0" animBg="1"/>
          <p:bldGraphic spid="80" grpId="0">
            <p:bldAsOne/>
          </p:bldGraphic>
          <p:bldGraphic spid="81" grpId="0">
            <p:bldAsOne/>
          </p:bldGraphic>
          <p:bldGraphic spid="82" grpId="0">
            <p:bldAsOne/>
          </p:bldGraphic>
          <p:bldP spid="83" grpId="0"/>
          <p:bldP spid="84" grpId="0" animBg="1"/>
          <p:bldP spid="85" grpId="0" animBg="1"/>
          <p:bldP spid="86" grpId="0"/>
          <p:bldP spid="87" grpId="0" animBg="1"/>
          <p:bldP spid="88" grpId="0" animBg="1"/>
          <p:bldP spid="89" grpId="0" animBg="1"/>
          <p:bldP spid="90" grpId="0" animBg="1"/>
          <p:bldP spid="93" grpId="0"/>
          <p:bldP spid="94" grpId="0"/>
          <p:bldP spid="95" grpId="0" animBg="1"/>
          <p:bldP spid="96" grpId="0" animBg="1"/>
          <p:bldP spid="98" grpId="0"/>
          <p:bldP spid="99" grpId="0"/>
          <p:bldP spid="100" grpId="0" animBg="1"/>
          <p:bldP spid="101" grpId="0" animBg="1"/>
          <p:bldP spid="103" grpId="0"/>
          <p:bldP spid="104" grpId="0"/>
          <p:bldP spid="105" grpId="0" animBg="1"/>
          <p:bldP spid="106" grpId="0" animBg="1"/>
          <p:bldP spid="108" grpId="0"/>
          <p:bldP spid="109" grpId="0"/>
          <p:bldP spid="110" grpId="0" animBg="1"/>
          <p:bldP spid="111" grpId="0" animBg="1"/>
          <p:bldP spid="113" grpId="0"/>
          <p:bldP spid="114" grpId="0"/>
          <p:bldP spid="11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7200020" y="253445"/>
            <a:ext cx="4638755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>
            <a:off x="9706624" y="253445"/>
            <a:ext cx="2181926" cy="1303893"/>
          </a:xfrm>
          <a:prstGeom prst="roundRect">
            <a:avLst>
              <a:gd name="adj" fmla="val 16252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Oval 5"/>
          <p:cNvSpPr/>
          <p:nvPr/>
        </p:nvSpPr>
        <p:spPr>
          <a:xfrm>
            <a:off x="1004229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869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0886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6260" y="427776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4"/>
          <p:cNvSpPr>
            <a:spLocks noEditPoints="1"/>
          </p:cNvSpPr>
          <p:nvPr/>
        </p:nvSpPr>
        <p:spPr bwMode="auto">
          <a:xfrm>
            <a:off x="2341388" y="556010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5"/>
          <p:cNvSpPr>
            <a:spLocks noEditPoints="1"/>
          </p:cNvSpPr>
          <p:nvPr/>
        </p:nvSpPr>
        <p:spPr bwMode="auto">
          <a:xfrm>
            <a:off x="5989507" y="556010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9"/>
          <p:cNvSpPr>
            <a:spLocks noEditPoints="1"/>
          </p:cNvSpPr>
          <p:nvPr/>
        </p:nvSpPr>
        <p:spPr bwMode="auto">
          <a:xfrm>
            <a:off x="3539294" y="558509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2"/>
          <p:cNvSpPr>
            <a:spLocks noEditPoints="1"/>
          </p:cNvSpPr>
          <p:nvPr/>
        </p:nvSpPr>
        <p:spPr bwMode="auto">
          <a:xfrm>
            <a:off x="1122438" y="551640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3792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 here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2728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25704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Sample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186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Lorem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08573" y="427776"/>
            <a:ext cx="582007" cy="58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23391" y="1112860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557697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7613203" y="1012908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7613203" y="1054592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02823" y="427112"/>
            <a:ext cx="396600" cy="396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60"/>
          <p:cNvSpPr>
            <a:spLocks noEditPoints="1"/>
          </p:cNvSpPr>
          <p:nvPr/>
        </p:nvSpPr>
        <p:spPr bwMode="auto">
          <a:xfrm>
            <a:off x="10647427" y="528180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870908" y="917203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FFFF"/>
                </a:solidFill>
              </a:rPr>
              <a:t>Lorem Ipsum</a:t>
            </a:r>
            <a:endParaRPr lang="en-US" sz="800" i="1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0908" y="1110014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</a:t>
            </a:r>
            <a:r>
              <a:rPr lang="en-US" sz="1400" b="1" baseline="30000" dirty="0" smtClean="0">
                <a:solidFill>
                  <a:srgbClr val="FFFFFF"/>
                </a:solidFill>
                <a:latin typeface="+mj-lt"/>
              </a:rPr>
              <a:t>st</a:t>
            </a:r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 Lorem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14417" y="427112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042078016"/>
              </p:ext>
            </p:extLst>
          </p:nvPr>
        </p:nvGraphicFramePr>
        <p:xfrm>
          <a:off x="523087" y="1710296"/>
          <a:ext cx="6211346" cy="171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3632887" y="2646638"/>
            <a:ext cx="1098836" cy="24484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$359k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3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995022"/>
              </p:ext>
            </p:extLst>
          </p:nvPr>
        </p:nvGraphicFramePr>
        <p:xfrm>
          <a:off x="7200021" y="1655804"/>
          <a:ext cx="4638754" cy="1807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Freeform 20"/>
          <p:cNvSpPr>
            <a:spLocks/>
          </p:cNvSpPr>
          <p:nvPr/>
        </p:nvSpPr>
        <p:spPr bwMode="auto">
          <a:xfrm>
            <a:off x="418009" y="3646967"/>
            <a:ext cx="11420767" cy="2857801"/>
          </a:xfrm>
          <a:prstGeom prst="roundRect">
            <a:avLst>
              <a:gd name="adj" fmla="val 732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90" name="Group 89"/>
          <p:cNvGrpSpPr/>
          <p:nvPr/>
        </p:nvGrpSpPr>
        <p:grpSpPr>
          <a:xfrm>
            <a:off x="886778" y="4513811"/>
            <a:ext cx="720080" cy="1769714"/>
            <a:chOff x="2843535" y="1707654"/>
            <a:chExt cx="720080" cy="1769714"/>
          </a:xfrm>
        </p:grpSpPr>
        <p:grpSp>
          <p:nvGrpSpPr>
            <p:cNvPr id="91" name="Group 90"/>
            <p:cNvGrpSpPr/>
            <p:nvPr/>
          </p:nvGrpSpPr>
          <p:grpSpPr>
            <a:xfrm>
              <a:off x="2843535" y="1707654"/>
              <a:ext cx="720080" cy="1082276"/>
              <a:chOff x="4466375" y="2605757"/>
              <a:chExt cx="471025" cy="707948"/>
            </a:xfrm>
          </p:grpSpPr>
          <p:sp>
            <p:nvSpPr>
              <p:cNvPr id="93" name="Freeform 92"/>
              <p:cNvSpPr/>
              <p:nvPr/>
            </p:nvSpPr>
            <p:spPr>
              <a:xfrm>
                <a:off x="4466375" y="2605757"/>
                <a:ext cx="471025" cy="707948"/>
              </a:xfrm>
              <a:custGeom>
                <a:avLst/>
                <a:gdLst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6413 w 471025"/>
                  <a:gd name="connsiteY19" fmla="*/ 6494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54761 w 471025"/>
                  <a:gd name="connsiteY24" fmla="*/ 465590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  <a:gd name="connsiteX0" fmla="*/ 105625 w 471025"/>
                  <a:gd name="connsiteY0" fmla="*/ 0 h 707948"/>
                  <a:gd name="connsiteX1" fmla="*/ 159625 w 471025"/>
                  <a:gd name="connsiteY1" fmla="*/ 54000 h 707948"/>
                  <a:gd name="connsiteX2" fmla="*/ 159625 w 471025"/>
                  <a:gd name="connsiteY2" fmla="*/ 215989 h 707948"/>
                  <a:gd name="connsiteX3" fmla="*/ 213625 w 471025"/>
                  <a:gd name="connsiteY3" fmla="*/ 161989 h 707948"/>
                  <a:gd name="connsiteX4" fmla="*/ 263382 w 471025"/>
                  <a:gd name="connsiteY4" fmla="*/ 194970 h 707948"/>
                  <a:gd name="connsiteX5" fmla="*/ 267493 w 471025"/>
                  <a:gd name="connsiteY5" fmla="*/ 215334 h 707948"/>
                  <a:gd name="connsiteX6" fmla="*/ 276600 w 471025"/>
                  <a:gd name="connsiteY6" fmla="*/ 201828 h 707948"/>
                  <a:gd name="connsiteX7" fmla="*/ 314783 w 471025"/>
                  <a:gd name="connsiteY7" fmla="*/ 186011 h 707948"/>
                  <a:gd name="connsiteX8" fmla="*/ 368783 w 471025"/>
                  <a:gd name="connsiteY8" fmla="*/ 240011 h 707948"/>
                  <a:gd name="connsiteX9" fmla="*/ 368783 w 471025"/>
                  <a:gd name="connsiteY9" fmla="*/ 248558 h 707948"/>
                  <a:gd name="connsiteX10" fmla="*/ 377758 w 471025"/>
                  <a:gd name="connsiteY10" fmla="*/ 235248 h 707948"/>
                  <a:gd name="connsiteX11" fmla="*/ 415941 w 471025"/>
                  <a:gd name="connsiteY11" fmla="*/ 219431 h 707948"/>
                  <a:gd name="connsiteX12" fmla="*/ 469941 w 471025"/>
                  <a:gd name="connsiteY12" fmla="*/ 273431 h 707948"/>
                  <a:gd name="connsiteX13" fmla="*/ 469941 w 471025"/>
                  <a:gd name="connsiteY13" fmla="*/ 488969 h 707948"/>
                  <a:gd name="connsiteX14" fmla="*/ 471025 w 471025"/>
                  <a:gd name="connsiteY14" fmla="*/ 494338 h 707948"/>
                  <a:gd name="connsiteX15" fmla="*/ 471025 w 471025"/>
                  <a:gd name="connsiteY15" fmla="*/ 596057 h 707948"/>
                  <a:gd name="connsiteX16" fmla="*/ 359134 w 471025"/>
                  <a:gd name="connsiteY16" fmla="*/ 707948 h 707948"/>
                  <a:gd name="connsiteX17" fmla="*/ 222876 w 471025"/>
                  <a:gd name="connsiteY17" fmla="*/ 707948 h 707948"/>
                  <a:gd name="connsiteX18" fmla="*/ 143757 w 471025"/>
                  <a:gd name="connsiteY18" fmla="*/ 675176 h 707948"/>
                  <a:gd name="connsiteX19" fmla="*/ 124280 w 471025"/>
                  <a:gd name="connsiteY19" fmla="*/ 655852 h 707948"/>
                  <a:gd name="connsiteX20" fmla="*/ 96601 w 471025"/>
                  <a:gd name="connsiteY20" fmla="*/ 641320 h 707948"/>
                  <a:gd name="connsiteX21" fmla="*/ 26904 w 471025"/>
                  <a:gd name="connsiteY21" fmla="*/ 587341 h 707948"/>
                  <a:gd name="connsiteX22" fmla="*/ 14532 w 471025"/>
                  <a:gd name="connsiteY22" fmla="*/ 489996 h 707948"/>
                  <a:gd name="connsiteX23" fmla="*/ 35380 w 471025"/>
                  <a:gd name="connsiteY23" fmla="*/ 471982 h 707948"/>
                  <a:gd name="connsiteX24" fmla="*/ 49428 w 471025"/>
                  <a:gd name="connsiteY24" fmla="*/ 467723 h 707948"/>
                  <a:gd name="connsiteX25" fmla="*/ 51625 w 471025"/>
                  <a:gd name="connsiteY25" fmla="*/ 450056 h 707948"/>
                  <a:gd name="connsiteX26" fmla="*/ 51625 w 471025"/>
                  <a:gd name="connsiteY26" fmla="*/ 54000 h 707948"/>
                  <a:gd name="connsiteX27" fmla="*/ 105625 w 471025"/>
                  <a:gd name="connsiteY27" fmla="*/ 0 h 70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71025" h="707948">
                    <a:moveTo>
                      <a:pt x="105625" y="0"/>
                    </a:moveTo>
                    <a:cubicBezTo>
                      <a:pt x="135448" y="0"/>
                      <a:pt x="159625" y="24177"/>
                      <a:pt x="159625" y="54000"/>
                    </a:cubicBezTo>
                    <a:lnTo>
                      <a:pt x="159625" y="215989"/>
                    </a:lnTo>
                    <a:cubicBezTo>
                      <a:pt x="159625" y="186166"/>
                      <a:pt x="183802" y="161989"/>
                      <a:pt x="213625" y="161989"/>
                    </a:cubicBezTo>
                    <a:cubicBezTo>
                      <a:pt x="235992" y="161989"/>
                      <a:pt x="255184" y="175589"/>
                      <a:pt x="263382" y="194970"/>
                    </a:cubicBezTo>
                    <a:lnTo>
                      <a:pt x="267493" y="215334"/>
                    </a:lnTo>
                    <a:lnTo>
                      <a:pt x="276600" y="201828"/>
                    </a:lnTo>
                    <a:cubicBezTo>
                      <a:pt x="286372" y="192055"/>
                      <a:pt x="299872" y="186011"/>
                      <a:pt x="314783" y="186011"/>
                    </a:cubicBezTo>
                    <a:cubicBezTo>
                      <a:pt x="344606" y="186011"/>
                      <a:pt x="368783" y="210188"/>
                      <a:pt x="368783" y="240011"/>
                    </a:cubicBezTo>
                    <a:lnTo>
                      <a:pt x="368783" y="248558"/>
                    </a:lnTo>
                    <a:lnTo>
                      <a:pt x="377758" y="235248"/>
                    </a:lnTo>
                    <a:cubicBezTo>
                      <a:pt x="387530" y="225475"/>
                      <a:pt x="401030" y="219431"/>
                      <a:pt x="415941" y="219431"/>
                    </a:cubicBezTo>
                    <a:cubicBezTo>
                      <a:pt x="445764" y="219431"/>
                      <a:pt x="469941" y="243608"/>
                      <a:pt x="469941" y="273431"/>
                    </a:cubicBezTo>
                    <a:lnTo>
                      <a:pt x="469941" y="488969"/>
                    </a:lnTo>
                    <a:lnTo>
                      <a:pt x="471025" y="494338"/>
                    </a:lnTo>
                    <a:lnTo>
                      <a:pt x="471025" y="596057"/>
                    </a:lnTo>
                    <a:cubicBezTo>
                      <a:pt x="471025" y="657853"/>
                      <a:pt x="420930" y="707948"/>
                      <a:pt x="359134" y="707948"/>
                    </a:cubicBezTo>
                    <a:lnTo>
                      <a:pt x="222876" y="707948"/>
                    </a:lnTo>
                    <a:cubicBezTo>
                      <a:pt x="191978" y="707948"/>
                      <a:pt x="164006" y="695424"/>
                      <a:pt x="143757" y="675176"/>
                    </a:cubicBezTo>
                    <a:lnTo>
                      <a:pt x="124280" y="655852"/>
                    </a:lnTo>
                    <a:lnTo>
                      <a:pt x="96601" y="641320"/>
                    </a:lnTo>
                    <a:lnTo>
                      <a:pt x="26904" y="587341"/>
                    </a:lnTo>
                    <a:cubicBezTo>
                      <a:pt x="-3394" y="563877"/>
                      <a:pt x="-8933" y="520293"/>
                      <a:pt x="14532" y="489996"/>
                    </a:cubicBezTo>
                    <a:cubicBezTo>
                      <a:pt x="20398" y="482422"/>
                      <a:pt x="27521" y="476395"/>
                      <a:pt x="35380" y="471982"/>
                    </a:cubicBezTo>
                    <a:lnTo>
                      <a:pt x="49428" y="467723"/>
                    </a:lnTo>
                    <a:lnTo>
                      <a:pt x="51625" y="450056"/>
                    </a:lnTo>
                    <a:lnTo>
                      <a:pt x="51625" y="54000"/>
                    </a:lnTo>
                    <a:cubicBezTo>
                      <a:pt x="51625" y="24177"/>
                      <a:pt x="75802" y="0"/>
                      <a:pt x="105625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534613" y="2608635"/>
                <a:ext cx="72000" cy="9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3131840" y="2715767"/>
              <a:ext cx="356460" cy="7616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690311" y="4122268"/>
            <a:ext cx="821711" cy="2365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&gt;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ru-RU" sz="1000" b="1" dirty="0" smtClean="0">
                <a:solidFill>
                  <a:srgbClr val="FFFFFF"/>
                </a:solidFill>
                <a:latin typeface="+mj-lt"/>
              </a:rPr>
              <a:t>500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11422" y="3798556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latin typeface="+mj-lt"/>
              </a:rPr>
              <a:t>+5%</a:t>
            </a:r>
            <a:endParaRPr lang="en-US" sz="1000" b="1" dirty="0">
              <a:latin typeface="+mj-lt"/>
            </a:endParaRPr>
          </a:p>
        </p:txBody>
      </p:sp>
      <p:sp>
        <p:nvSpPr>
          <p:cNvPr id="97" name="Freeform 388"/>
          <p:cNvSpPr>
            <a:spLocks noEditPoints="1"/>
          </p:cNvSpPr>
          <p:nvPr/>
        </p:nvSpPr>
        <p:spPr bwMode="auto">
          <a:xfrm>
            <a:off x="782459" y="3815717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80040" y="4509472"/>
            <a:ext cx="2443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r>
              <a:rPr lang="en-US" sz="1200" dirty="0" smtClean="0"/>
              <a:t>unchanged</a:t>
            </a:r>
            <a:r>
              <a:rPr lang="en-US" sz="1200" dirty="0"/>
              <a:t>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80040" y="4059456"/>
            <a:ext cx="244335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Choice 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10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678232"/>
              </p:ext>
            </p:extLst>
          </p:nvPr>
        </p:nvGraphicFramePr>
        <p:xfrm>
          <a:off x="5063851" y="4022387"/>
          <a:ext cx="6465004" cy="226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1" name="Oval 100"/>
          <p:cNvSpPr/>
          <p:nvPr/>
        </p:nvSpPr>
        <p:spPr>
          <a:xfrm>
            <a:off x="7477826" y="4044777"/>
            <a:ext cx="598370" cy="598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2" name="Freeform 366"/>
          <p:cNvSpPr>
            <a:spLocks/>
          </p:cNvSpPr>
          <p:nvPr/>
        </p:nvSpPr>
        <p:spPr bwMode="auto">
          <a:xfrm>
            <a:off x="7725917" y="422247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/>
          <p:bldP spid="15" grpId="0"/>
          <p:bldP spid="16" grpId="0"/>
          <p:bldP spid="17" grpId="0"/>
          <p:bldP spid="18" grpId="0" animBg="1"/>
          <p:bldP spid="19" grpId="0"/>
          <p:bldP spid="20" grpId="0" animBg="1"/>
          <p:bldP spid="21" grpId="0" animBg="1"/>
          <p:bldP spid="22" grpId="0"/>
          <p:bldP spid="23" grpId="0" animBg="1"/>
          <p:bldP spid="24" grpId="0" animBg="1"/>
          <p:bldP spid="25" grpId="0"/>
          <p:bldP spid="26" grpId="0"/>
          <p:bldP spid="27" grpId="0"/>
          <p:bldGraphic spid="28" grpId="0">
            <p:bldAsOne/>
          </p:bldGraphic>
          <p:bldP spid="29" grpId="0" animBg="1"/>
          <p:bldGraphic spid="30" grpId="0">
            <p:bldAsOne/>
          </p:bldGraphic>
          <p:bldP spid="89" grpId="0" animBg="1"/>
          <p:bldP spid="95" grpId="0" animBg="1"/>
          <p:bldP spid="96" grpId="0"/>
          <p:bldP spid="97" grpId="0" animBg="1"/>
          <p:bldP spid="98" grpId="0"/>
          <p:bldP spid="99" grpId="0"/>
          <p:bldGraphic spid="100" grpId="0">
            <p:bldAsOne/>
          </p:bldGraphic>
          <p:bldP spid="101" grpId="0" animBg="1"/>
          <p:bldP spid="10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18009" y="507613"/>
            <a:ext cx="2096431" cy="475844"/>
            <a:chOff x="1739590" y="5317751"/>
            <a:chExt cx="2096431" cy="475844"/>
          </a:xfrm>
        </p:grpSpPr>
        <p:sp>
          <p:nvSpPr>
            <p:cNvPr id="68" name="Rounded Rectangle 67"/>
            <p:cNvSpPr/>
            <p:nvPr/>
          </p:nvSpPr>
          <p:spPr>
            <a:xfrm>
              <a:off x="1739590" y="5317751"/>
              <a:ext cx="2096431" cy="475844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6"/>
            <p:cNvSpPr>
              <a:spLocks/>
            </p:cNvSpPr>
            <p:nvPr/>
          </p:nvSpPr>
          <p:spPr bwMode="auto">
            <a:xfrm>
              <a:off x="3446647" y="5462121"/>
              <a:ext cx="273356" cy="187102"/>
            </a:xfrm>
            <a:custGeom>
              <a:avLst/>
              <a:gdLst>
                <a:gd name="T0" fmla="*/ 176 w 176"/>
                <a:gd name="T1" fmla="*/ 4 h 120"/>
                <a:gd name="T2" fmla="*/ 172 w 176"/>
                <a:gd name="T3" fmla="*/ 0 h 120"/>
                <a:gd name="T4" fmla="*/ 169 w 176"/>
                <a:gd name="T5" fmla="*/ 1 h 120"/>
                <a:gd name="T6" fmla="*/ 169 w 176"/>
                <a:gd name="T7" fmla="*/ 1 h 120"/>
                <a:gd name="T8" fmla="*/ 64 w 176"/>
                <a:gd name="T9" fmla="*/ 110 h 120"/>
                <a:gd name="T10" fmla="*/ 7 w 176"/>
                <a:gd name="T11" fmla="*/ 53 h 120"/>
                <a:gd name="T12" fmla="*/ 4 w 176"/>
                <a:gd name="T13" fmla="*/ 52 h 120"/>
                <a:gd name="T14" fmla="*/ 0 w 176"/>
                <a:gd name="T15" fmla="*/ 56 h 120"/>
                <a:gd name="T16" fmla="*/ 1 w 176"/>
                <a:gd name="T17" fmla="*/ 59 h 120"/>
                <a:gd name="T18" fmla="*/ 61 w 176"/>
                <a:gd name="T19" fmla="*/ 119 h 120"/>
                <a:gd name="T20" fmla="*/ 64 w 176"/>
                <a:gd name="T21" fmla="*/ 120 h 120"/>
                <a:gd name="T22" fmla="*/ 67 w 176"/>
                <a:gd name="T23" fmla="*/ 119 h 120"/>
                <a:gd name="T24" fmla="*/ 67 w 176"/>
                <a:gd name="T25" fmla="*/ 119 h 120"/>
                <a:gd name="T26" fmla="*/ 175 w 176"/>
                <a:gd name="T27" fmla="*/ 7 h 120"/>
                <a:gd name="T28" fmla="*/ 175 w 176"/>
                <a:gd name="T29" fmla="*/ 7 h 120"/>
                <a:gd name="T30" fmla="*/ 176 w 176"/>
                <a:gd name="T31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120"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0" y="0"/>
                    <a:pt x="169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5" y="52"/>
                    <a:pt x="4" y="52"/>
                  </a:cubicBezTo>
                  <a:cubicBezTo>
                    <a:pt x="2" y="52"/>
                    <a:pt x="0" y="54"/>
                    <a:pt x="0" y="56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2" y="120"/>
                    <a:pt x="63" y="120"/>
                    <a:pt x="64" y="120"/>
                  </a:cubicBezTo>
                  <a:cubicBezTo>
                    <a:pt x="65" y="120"/>
                    <a:pt x="66" y="120"/>
                    <a:pt x="67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6" y="6"/>
                    <a:pt x="176" y="5"/>
                    <a:pt x="17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66036" y="5417174"/>
              <a:ext cx="17172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rgbClr val="FFFFFF"/>
                  </a:solidFill>
                </a:rPr>
                <a:t>Place your text 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913321" y="446387"/>
            <a:ext cx="18500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$18.489 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65405" y="384831"/>
            <a:ext cx="638680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When </a:t>
            </a:r>
            <a:r>
              <a:rPr lang="en-US" sz="1000" dirty="0">
                <a:solidFill>
                  <a:srgbClr val="FFFFFF"/>
                </a:solidFill>
              </a:rPr>
              <a:t>an unknown printer took a galley of type and scrambled it to make a type book. Lorem Ipsum has been the industry's standard dummy text ever since the 1500s, when an unknown printer took a galley of type and scrambled it to make a type specimen book. It has survived not only five centuries, but also the leap into unchanged</a:t>
            </a:r>
            <a:r>
              <a:rPr lang="en-US" sz="1000" dirty="0" smtClean="0">
                <a:solidFill>
                  <a:srgbClr val="FFFFFF"/>
                </a:solidFill>
              </a:rPr>
              <a:t>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9058" y="222557"/>
            <a:ext cx="379489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+mj-lt"/>
              </a:rPr>
              <a:t>+5%</a:t>
            </a:r>
            <a:endParaRPr lang="en-US" sz="1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4" name="Freeform 388"/>
          <p:cNvSpPr>
            <a:spLocks noEditPoints="1"/>
          </p:cNvSpPr>
          <p:nvPr/>
        </p:nvSpPr>
        <p:spPr bwMode="auto">
          <a:xfrm>
            <a:off x="550095" y="239718"/>
            <a:ext cx="128964" cy="206669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Freeform 116"/>
          <p:cNvSpPr>
            <a:spLocks noEditPoints="1"/>
          </p:cNvSpPr>
          <p:nvPr/>
        </p:nvSpPr>
        <p:spPr bwMode="auto">
          <a:xfrm>
            <a:off x="11531921" y="777218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16"/>
          <p:cNvSpPr>
            <a:spLocks noEditPoints="1"/>
          </p:cNvSpPr>
          <p:nvPr/>
        </p:nvSpPr>
        <p:spPr bwMode="auto">
          <a:xfrm>
            <a:off x="11531921" y="525205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16"/>
          <p:cNvSpPr>
            <a:spLocks noEditPoints="1"/>
          </p:cNvSpPr>
          <p:nvPr/>
        </p:nvSpPr>
        <p:spPr bwMode="auto">
          <a:xfrm>
            <a:off x="11531921" y="273193"/>
            <a:ext cx="223275" cy="223275"/>
          </a:xfrm>
          <a:custGeom>
            <a:avLst/>
            <a:gdLst>
              <a:gd name="T0" fmla="*/ 206 w 206"/>
              <a:gd name="T1" fmla="*/ 75 h 206"/>
              <a:gd name="T2" fmla="*/ 131 w 206"/>
              <a:gd name="T3" fmla="*/ 75 h 206"/>
              <a:gd name="T4" fmla="*/ 103 w 206"/>
              <a:gd name="T5" fmla="*/ 0 h 206"/>
              <a:gd name="T6" fmla="*/ 75 w 206"/>
              <a:gd name="T7" fmla="*/ 75 h 206"/>
              <a:gd name="T8" fmla="*/ 0 w 206"/>
              <a:gd name="T9" fmla="*/ 75 h 206"/>
              <a:gd name="T10" fmla="*/ 61 w 206"/>
              <a:gd name="T11" fmla="*/ 122 h 206"/>
              <a:gd name="T12" fmla="*/ 32 w 206"/>
              <a:gd name="T13" fmla="*/ 206 h 206"/>
              <a:gd name="T14" fmla="*/ 103 w 206"/>
              <a:gd name="T15" fmla="*/ 154 h 206"/>
              <a:gd name="T16" fmla="*/ 173 w 206"/>
              <a:gd name="T17" fmla="*/ 206 h 206"/>
              <a:gd name="T18" fmla="*/ 145 w 206"/>
              <a:gd name="T19" fmla="*/ 122 h 206"/>
              <a:gd name="T20" fmla="*/ 206 w 206"/>
              <a:gd name="T21" fmla="*/ 75 h 206"/>
              <a:gd name="T22" fmla="*/ 154 w 206"/>
              <a:gd name="T23" fmla="*/ 181 h 206"/>
              <a:gd name="T24" fmla="*/ 109 w 206"/>
              <a:gd name="T25" fmla="*/ 147 h 206"/>
              <a:gd name="T26" fmla="*/ 103 w 206"/>
              <a:gd name="T27" fmla="*/ 143 h 206"/>
              <a:gd name="T28" fmla="*/ 97 w 206"/>
              <a:gd name="T29" fmla="*/ 147 h 206"/>
              <a:gd name="T30" fmla="*/ 51 w 206"/>
              <a:gd name="T31" fmla="*/ 181 h 206"/>
              <a:gd name="T32" fmla="*/ 70 w 206"/>
              <a:gd name="T33" fmla="*/ 125 h 206"/>
              <a:gd name="T34" fmla="*/ 71 w 206"/>
              <a:gd name="T35" fmla="*/ 118 h 206"/>
              <a:gd name="T36" fmla="*/ 66 w 206"/>
              <a:gd name="T37" fmla="*/ 115 h 206"/>
              <a:gd name="T38" fmla="*/ 28 w 206"/>
              <a:gd name="T39" fmla="*/ 84 h 206"/>
              <a:gd name="T40" fmla="*/ 82 w 206"/>
              <a:gd name="T41" fmla="*/ 84 h 206"/>
              <a:gd name="T42" fmla="*/ 83 w 206"/>
              <a:gd name="T43" fmla="*/ 78 h 206"/>
              <a:gd name="T44" fmla="*/ 103 w 206"/>
              <a:gd name="T45" fmla="*/ 27 h 206"/>
              <a:gd name="T46" fmla="*/ 123 w 206"/>
              <a:gd name="T47" fmla="*/ 78 h 206"/>
              <a:gd name="T48" fmla="*/ 124 w 206"/>
              <a:gd name="T49" fmla="*/ 84 h 206"/>
              <a:gd name="T50" fmla="*/ 178 w 206"/>
              <a:gd name="T51" fmla="*/ 84 h 206"/>
              <a:gd name="T52" fmla="*/ 139 w 206"/>
              <a:gd name="T53" fmla="*/ 115 h 206"/>
              <a:gd name="T54" fmla="*/ 134 w 206"/>
              <a:gd name="T55" fmla="*/ 118 h 206"/>
              <a:gd name="T56" fmla="*/ 154 w 206"/>
              <a:gd name="T57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6" h="206">
                <a:moveTo>
                  <a:pt x="206" y="75"/>
                </a:moveTo>
                <a:lnTo>
                  <a:pt x="131" y="75"/>
                </a:lnTo>
                <a:lnTo>
                  <a:pt x="103" y="0"/>
                </a:lnTo>
                <a:lnTo>
                  <a:pt x="75" y="75"/>
                </a:lnTo>
                <a:lnTo>
                  <a:pt x="0" y="75"/>
                </a:lnTo>
                <a:lnTo>
                  <a:pt x="61" y="122"/>
                </a:lnTo>
                <a:lnTo>
                  <a:pt x="32" y="206"/>
                </a:lnTo>
                <a:lnTo>
                  <a:pt x="103" y="154"/>
                </a:lnTo>
                <a:lnTo>
                  <a:pt x="173" y="206"/>
                </a:lnTo>
                <a:lnTo>
                  <a:pt x="145" y="122"/>
                </a:lnTo>
                <a:lnTo>
                  <a:pt x="206" y="75"/>
                </a:lnTo>
                <a:close/>
                <a:moveTo>
                  <a:pt x="154" y="181"/>
                </a:moveTo>
                <a:lnTo>
                  <a:pt x="109" y="147"/>
                </a:lnTo>
                <a:lnTo>
                  <a:pt x="103" y="143"/>
                </a:lnTo>
                <a:lnTo>
                  <a:pt x="97" y="147"/>
                </a:lnTo>
                <a:lnTo>
                  <a:pt x="51" y="181"/>
                </a:lnTo>
                <a:lnTo>
                  <a:pt x="70" y="125"/>
                </a:lnTo>
                <a:lnTo>
                  <a:pt x="71" y="118"/>
                </a:lnTo>
                <a:lnTo>
                  <a:pt x="66" y="115"/>
                </a:lnTo>
                <a:lnTo>
                  <a:pt x="28" y="84"/>
                </a:lnTo>
                <a:lnTo>
                  <a:pt x="82" y="84"/>
                </a:lnTo>
                <a:lnTo>
                  <a:pt x="83" y="78"/>
                </a:lnTo>
                <a:lnTo>
                  <a:pt x="103" y="27"/>
                </a:lnTo>
                <a:lnTo>
                  <a:pt x="123" y="78"/>
                </a:lnTo>
                <a:lnTo>
                  <a:pt x="124" y="84"/>
                </a:lnTo>
                <a:lnTo>
                  <a:pt x="178" y="84"/>
                </a:lnTo>
                <a:lnTo>
                  <a:pt x="139" y="115"/>
                </a:lnTo>
                <a:lnTo>
                  <a:pt x="134" y="118"/>
                </a:lnTo>
                <a:lnTo>
                  <a:pt x="154" y="1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418009" y="1360967"/>
            <a:ext cx="11420767" cy="5143801"/>
          </a:xfrm>
          <a:prstGeom prst="roundRect">
            <a:avLst>
              <a:gd name="adj" fmla="val 4847"/>
            </a:avLst>
          </a:prstGeom>
          <a:solidFill>
            <a:schemeClr val="bg1"/>
          </a:solidFill>
          <a:ln w="12700" cap="rnd"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90" name="Chart 89"/>
          <p:cNvGraphicFramePr/>
          <p:nvPr>
            <p:extLst>
              <p:ext uri="{D42A27DB-BD31-4B8C-83A1-F6EECF244321}">
                <p14:modId xmlns:p14="http://schemas.microsoft.com/office/powerpoint/2010/main" val="3989316584"/>
              </p:ext>
            </p:extLst>
          </p:nvPr>
        </p:nvGraphicFramePr>
        <p:xfrm>
          <a:off x="803275" y="4241198"/>
          <a:ext cx="3682228" cy="200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803275" y="2111716"/>
            <a:ext cx="396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</a:t>
            </a:r>
            <a:r>
              <a:rPr lang="en-US" sz="1200" dirty="0" smtClean="0"/>
              <a:t>specimen </a:t>
            </a:r>
            <a:r>
              <a:rPr lang="en-US" sz="1200" dirty="0"/>
              <a:t>book.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3275" y="1661700"/>
            <a:ext cx="396011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 smtClean="0">
                <a:latin typeface="+mj-lt"/>
              </a:rPr>
              <a:t>Dashboard</a:t>
            </a:r>
            <a:endParaRPr lang="en-US" b="1" dirty="0">
              <a:latin typeface="+mj-lt"/>
            </a:endParaRPr>
          </a:p>
        </p:txBody>
      </p:sp>
      <p:graphicFrame>
        <p:nvGraphicFramePr>
          <p:cNvPr id="93" name="Chart 92"/>
          <p:cNvGraphicFramePr/>
          <p:nvPr>
            <p:extLst>
              <p:ext uri="{D42A27DB-BD31-4B8C-83A1-F6EECF244321}">
                <p14:modId xmlns:p14="http://schemas.microsoft.com/office/powerpoint/2010/main" val="2298268064"/>
              </p:ext>
            </p:extLst>
          </p:nvPr>
        </p:nvGraphicFramePr>
        <p:xfrm>
          <a:off x="793900" y="3228447"/>
          <a:ext cx="3666889" cy="8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Chord 93"/>
          <p:cNvSpPr/>
          <p:nvPr/>
        </p:nvSpPr>
        <p:spPr>
          <a:xfrm>
            <a:off x="5148652" y="5223460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3"/>
              </a:gs>
              <a:gs pos="69000">
                <a:schemeClr val="accent3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95" name="Group 94"/>
          <p:cNvGrpSpPr/>
          <p:nvPr/>
        </p:nvGrpSpPr>
        <p:grpSpPr>
          <a:xfrm flipH="1">
            <a:off x="5280034" y="2033524"/>
            <a:ext cx="741087" cy="4132497"/>
            <a:chOff x="6786279" y="1131590"/>
            <a:chExt cx="612000" cy="3412676"/>
          </a:xfrm>
          <a:effectLst/>
        </p:grpSpPr>
        <p:grpSp>
          <p:nvGrpSpPr>
            <p:cNvPr id="96" name="Group 95"/>
            <p:cNvGrpSpPr/>
            <p:nvPr/>
          </p:nvGrpSpPr>
          <p:grpSpPr>
            <a:xfrm>
              <a:off x="6804417" y="3280013"/>
              <a:ext cx="575725" cy="1264253"/>
              <a:chOff x="6550819" y="1203325"/>
              <a:chExt cx="1247775" cy="2740025"/>
            </a:xfrm>
          </p:grpSpPr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6977856" y="3403600"/>
                <a:ext cx="454025" cy="539750"/>
              </a:xfrm>
              <a:custGeom>
                <a:avLst/>
                <a:gdLst>
                  <a:gd name="T0" fmla="*/ 0 w 120"/>
                  <a:gd name="T1" fmla="*/ 26 h 143"/>
                  <a:gd name="T2" fmla="*/ 63 w 120"/>
                  <a:gd name="T3" fmla="*/ 143 h 143"/>
                  <a:gd name="T4" fmla="*/ 120 w 120"/>
                  <a:gd name="T5" fmla="*/ 26 h 143"/>
                  <a:gd name="T6" fmla="*/ 0 w 120"/>
                  <a:gd name="T7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43">
                    <a:moveTo>
                      <a:pt x="0" y="26"/>
                    </a:moveTo>
                    <a:cubicBezTo>
                      <a:pt x="63" y="143"/>
                      <a:pt x="63" y="143"/>
                      <a:pt x="63" y="143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6" y="24"/>
                      <a:pt x="57" y="0"/>
                      <a:pt x="0" y="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6550821" y="1203325"/>
                <a:ext cx="325437" cy="1604963"/>
              </a:xfrm>
              <a:custGeom>
                <a:avLst/>
                <a:gdLst>
                  <a:gd name="T0" fmla="*/ 86 w 88"/>
                  <a:gd name="T1" fmla="*/ 426 h 426"/>
                  <a:gd name="T2" fmla="*/ 88 w 88"/>
                  <a:gd name="T3" fmla="*/ 423 h 426"/>
                  <a:gd name="T4" fmla="*/ 88 w 88"/>
                  <a:gd name="T5" fmla="*/ 0 h 426"/>
                  <a:gd name="T6" fmla="*/ 0 w 88"/>
                  <a:gd name="T7" fmla="*/ 0 h 426"/>
                  <a:gd name="T8" fmla="*/ 0 w 88"/>
                  <a:gd name="T9" fmla="*/ 403 h 426"/>
                  <a:gd name="T10" fmla="*/ 2 w 88"/>
                  <a:gd name="T11" fmla="*/ 404 h 426"/>
                  <a:gd name="T12" fmla="*/ 86 w 88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26">
                    <a:moveTo>
                      <a:pt x="86" y="426"/>
                    </a:moveTo>
                    <a:cubicBezTo>
                      <a:pt x="86" y="426"/>
                      <a:pt x="87" y="425"/>
                      <a:pt x="88" y="4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3"/>
                      <a:pt x="0" y="403"/>
                      <a:pt x="0" y="403"/>
                    </a:cubicBezTo>
                    <a:cubicBezTo>
                      <a:pt x="2" y="404"/>
                      <a:pt x="2" y="404"/>
                      <a:pt x="2" y="404"/>
                    </a:cubicBezTo>
                    <a:cubicBezTo>
                      <a:pt x="2" y="404"/>
                      <a:pt x="45" y="356"/>
                      <a:pt x="86" y="426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8" name="Freeform 9"/>
              <p:cNvSpPr>
                <a:spLocks/>
              </p:cNvSpPr>
              <p:nvPr/>
            </p:nvSpPr>
            <p:spPr bwMode="auto">
              <a:xfrm>
                <a:off x="6876256" y="1203325"/>
                <a:ext cx="604838" cy="1593850"/>
              </a:xfrm>
              <a:custGeom>
                <a:avLst/>
                <a:gdLst>
                  <a:gd name="T0" fmla="*/ 84 w 160"/>
                  <a:gd name="T1" fmla="*/ 384 h 423"/>
                  <a:gd name="T2" fmla="*/ 160 w 160"/>
                  <a:gd name="T3" fmla="*/ 423 h 423"/>
                  <a:gd name="T4" fmla="*/ 160 w 160"/>
                  <a:gd name="T5" fmla="*/ 0 h 423"/>
                  <a:gd name="T6" fmla="*/ 0 w 160"/>
                  <a:gd name="T7" fmla="*/ 0 h 423"/>
                  <a:gd name="T8" fmla="*/ 0 w 160"/>
                  <a:gd name="T9" fmla="*/ 423 h 423"/>
                  <a:gd name="T10" fmla="*/ 84 w 160"/>
                  <a:gd name="T11" fmla="*/ 384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423">
                    <a:moveTo>
                      <a:pt x="84" y="384"/>
                    </a:moveTo>
                    <a:cubicBezTo>
                      <a:pt x="126" y="384"/>
                      <a:pt x="152" y="413"/>
                      <a:pt x="160" y="423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8" y="414"/>
                      <a:pt x="38" y="384"/>
                      <a:pt x="84" y="384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09" name="Freeform 10"/>
              <p:cNvSpPr>
                <a:spLocks/>
              </p:cNvSpPr>
              <p:nvPr/>
            </p:nvSpPr>
            <p:spPr bwMode="auto">
              <a:xfrm>
                <a:off x="7481094" y="1203325"/>
                <a:ext cx="317500" cy="1604963"/>
              </a:xfrm>
              <a:custGeom>
                <a:avLst/>
                <a:gdLst>
                  <a:gd name="T0" fmla="*/ 2 w 84"/>
                  <a:gd name="T1" fmla="*/ 426 h 426"/>
                  <a:gd name="T2" fmla="*/ 53 w 84"/>
                  <a:gd name="T3" fmla="*/ 386 h 426"/>
                  <a:gd name="T4" fmla="*/ 84 w 84"/>
                  <a:gd name="T5" fmla="*/ 400 h 426"/>
                  <a:gd name="T6" fmla="*/ 84 w 84"/>
                  <a:gd name="T7" fmla="*/ 0 h 426"/>
                  <a:gd name="T8" fmla="*/ 0 w 84"/>
                  <a:gd name="T9" fmla="*/ 0 h 426"/>
                  <a:gd name="T10" fmla="*/ 0 w 84"/>
                  <a:gd name="T11" fmla="*/ 423 h 426"/>
                  <a:gd name="T12" fmla="*/ 2 w 84"/>
                  <a:gd name="T13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426">
                    <a:moveTo>
                      <a:pt x="2" y="426"/>
                    </a:moveTo>
                    <a:cubicBezTo>
                      <a:pt x="2" y="426"/>
                      <a:pt x="28" y="386"/>
                      <a:pt x="53" y="386"/>
                    </a:cubicBezTo>
                    <a:cubicBezTo>
                      <a:pt x="71" y="385"/>
                      <a:pt x="80" y="395"/>
                      <a:pt x="84" y="40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1" y="425"/>
                      <a:pt x="2" y="426"/>
                      <a:pt x="2" y="426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  <p:sp>
            <p:nvSpPr>
              <p:cNvPr id="110" name="Freeform 12"/>
              <p:cNvSpPr>
                <a:spLocks/>
              </p:cNvSpPr>
              <p:nvPr/>
            </p:nvSpPr>
            <p:spPr bwMode="auto">
              <a:xfrm>
                <a:off x="6550819" y="2544763"/>
                <a:ext cx="1247775" cy="957263"/>
              </a:xfrm>
              <a:custGeom>
                <a:avLst/>
                <a:gdLst>
                  <a:gd name="T0" fmla="*/ 299 w 330"/>
                  <a:gd name="T1" fmla="*/ 30 h 254"/>
                  <a:gd name="T2" fmla="*/ 248 w 330"/>
                  <a:gd name="T3" fmla="*/ 70 h 254"/>
                  <a:gd name="T4" fmla="*/ 246 w 330"/>
                  <a:gd name="T5" fmla="*/ 67 h 254"/>
                  <a:gd name="T6" fmla="*/ 170 w 330"/>
                  <a:gd name="T7" fmla="*/ 28 h 254"/>
                  <a:gd name="T8" fmla="*/ 86 w 330"/>
                  <a:gd name="T9" fmla="*/ 67 h 254"/>
                  <a:gd name="T10" fmla="*/ 84 w 330"/>
                  <a:gd name="T11" fmla="*/ 70 h 254"/>
                  <a:gd name="T12" fmla="*/ 0 w 330"/>
                  <a:gd name="T13" fmla="*/ 48 h 254"/>
                  <a:gd name="T14" fmla="*/ 18 w 330"/>
                  <a:gd name="T15" fmla="*/ 80 h 254"/>
                  <a:gd name="T16" fmla="*/ 113 w 330"/>
                  <a:gd name="T17" fmla="*/ 254 h 254"/>
                  <a:gd name="T18" fmla="*/ 233 w 330"/>
                  <a:gd name="T19" fmla="*/ 254 h 254"/>
                  <a:gd name="T20" fmla="*/ 317 w 330"/>
                  <a:gd name="T21" fmla="*/ 80 h 254"/>
                  <a:gd name="T22" fmla="*/ 330 w 330"/>
                  <a:gd name="T23" fmla="*/ 52 h 254"/>
                  <a:gd name="T24" fmla="*/ 330 w 330"/>
                  <a:gd name="T25" fmla="*/ 44 h 254"/>
                  <a:gd name="T26" fmla="*/ 299 w 330"/>
                  <a:gd name="T27" fmla="*/ 3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254">
                    <a:moveTo>
                      <a:pt x="299" y="30"/>
                    </a:moveTo>
                    <a:cubicBezTo>
                      <a:pt x="274" y="30"/>
                      <a:pt x="248" y="70"/>
                      <a:pt x="248" y="70"/>
                    </a:cubicBezTo>
                    <a:cubicBezTo>
                      <a:pt x="248" y="70"/>
                      <a:pt x="247" y="69"/>
                      <a:pt x="246" y="67"/>
                    </a:cubicBezTo>
                    <a:cubicBezTo>
                      <a:pt x="238" y="57"/>
                      <a:pt x="212" y="28"/>
                      <a:pt x="170" y="28"/>
                    </a:cubicBezTo>
                    <a:cubicBezTo>
                      <a:pt x="124" y="28"/>
                      <a:pt x="94" y="58"/>
                      <a:pt x="86" y="67"/>
                    </a:cubicBezTo>
                    <a:cubicBezTo>
                      <a:pt x="85" y="69"/>
                      <a:pt x="84" y="70"/>
                      <a:pt x="84" y="70"/>
                    </a:cubicBezTo>
                    <a:cubicBezTo>
                      <a:pt x="43" y="0"/>
                      <a:pt x="0" y="48"/>
                      <a:pt x="0" y="48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13" y="254"/>
                      <a:pt x="113" y="254"/>
                      <a:pt x="113" y="254"/>
                    </a:cubicBezTo>
                    <a:cubicBezTo>
                      <a:pt x="170" y="228"/>
                      <a:pt x="229" y="252"/>
                      <a:pt x="233" y="254"/>
                    </a:cubicBezTo>
                    <a:cubicBezTo>
                      <a:pt x="317" y="80"/>
                      <a:pt x="317" y="80"/>
                      <a:pt x="317" y="80"/>
                    </a:cubicBezTo>
                    <a:cubicBezTo>
                      <a:pt x="330" y="52"/>
                      <a:pt x="330" y="52"/>
                      <a:pt x="330" y="52"/>
                    </a:cubicBezTo>
                    <a:cubicBezTo>
                      <a:pt x="330" y="44"/>
                      <a:pt x="330" y="44"/>
                      <a:pt x="330" y="44"/>
                    </a:cubicBezTo>
                    <a:cubicBezTo>
                      <a:pt x="326" y="39"/>
                      <a:pt x="317" y="29"/>
                      <a:pt x="299" y="30"/>
                    </a:cubicBez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uk-UA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804417" y="1631510"/>
              <a:ext cx="575725" cy="1718577"/>
              <a:chOff x="2995702" y="2067693"/>
              <a:chExt cx="1576299" cy="41092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995702" y="2067693"/>
                <a:ext cx="411123" cy="41092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07658" y="2067693"/>
                <a:ext cx="763248" cy="410927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170907" y="2067694"/>
                <a:ext cx="401094" cy="410927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6804417" y="1603412"/>
              <a:ext cx="574655" cy="104242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804417" y="1131590"/>
              <a:ext cx="575725" cy="397419"/>
            </a:xfrm>
            <a:prstGeom prst="roundRect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86279" y="1341826"/>
              <a:ext cx="612000" cy="329685"/>
            </a:xfrm>
            <a:prstGeom prst="roundRect">
              <a:avLst>
                <a:gd name="adj" fmla="val 128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36402" y="1404391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836402" y="1531412"/>
              <a:ext cx="511759" cy="72000"/>
            </a:xfrm>
            <a:prstGeom prst="roundRect">
              <a:avLst>
                <a:gd name="adj" fmla="val 50000"/>
              </a:avLst>
            </a:prstGeom>
            <a:solidFill>
              <a:srgbClr val="0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1" name="Rounded Rectangle 25"/>
          <p:cNvSpPr/>
          <p:nvPr/>
        </p:nvSpPr>
        <p:spPr>
          <a:xfrm flipH="1">
            <a:off x="5148652" y="4662590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uk-UA" b="1" dirty="0"/>
          </a:p>
        </p:txBody>
      </p:sp>
      <p:sp>
        <p:nvSpPr>
          <p:cNvPr id="112" name="Chord 111"/>
          <p:cNvSpPr/>
          <p:nvPr/>
        </p:nvSpPr>
        <p:spPr>
          <a:xfrm>
            <a:off x="5148652" y="4241198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2"/>
              </a:gs>
              <a:gs pos="69000">
                <a:schemeClr val="accent2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Rounded Rectangle 25"/>
          <p:cNvSpPr/>
          <p:nvPr/>
        </p:nvSpPr>
        <p:spPr>
          <a:xfrm flipH="1">
            <a:off x="5148652" y="3680327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4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uk-UA" b="1" dirty="0"/>
          </a:p>
        </p:txBody>
      </p:sp>
      <p:sp>
        <p:nvSpPr>
          <p:cNvPr id="114" name="Chord 113"/>
          <p:cNvSpPr/>
          <p:nvPr/>
        </p:nvSpPr>
        <p:spPr>
          <a:xfrm>
            <a:off x="5148652" y="3228447"/>
            <a:ext cx="352198" cy="255649"/>
          </a:xfrm>
          <a:prstGeom prst="chord">
            <a:avLst>
              <a:gd name="adj1" fmla="val 5460859"/>
              <a:gd name="adj2" fmla="val 16200000"/>
            </a:avLst>
          </a:prstGeom>
          <a:gradFill>
            <a:gsLst>
              <a:gs pos="27000">
                <a:schemeClr val="accent1"/>
              </a:gs>
              <a:gs pos="69000">
                <a:schemeClr val="accent1">
                  <a:lumMod val="5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Rounded Rectangle 25"/>
          <p:cNvSpPr/>
          <p:nvPr/>
        </p:nvSpPr>
        <p:spPr>
          <a:xfrm flipH="1">
            <a:off x="5148652" y="2667576"/>
            <a:ext cx="1163294" cy="688693"/>
          </a:xfrm>
          <a:custGeom>
            <a:avLst/>
            <a:gdLst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481105 h 550470"/>
              <a:gd name="connsiteX5" fmla="*/ 506868 w 576233"/>
              <a:gd name="connsiteY5" fmla="*/ 550470 h 550470"/>
              <a:gd name="connsiteX6" fmla="*/ 69365 w 576233"/>
              <a:gd name="connsiteY6" fmla="*/ 550470 h 550470"/>
              <a:gd name="connsiteX7" fmla="*/ 0 w 576233"/>
              <a:gd name="connsiteY7" fmla="*/ 481105 h 550470"/>
              <a:gd name="connsiteX8" fmla="*/ 0 w 576233"/>
              <a:gd name="connsiteY8" fmla="*/ 69365 h 550470"/>
              <a:gd name="connsiteX0" fmla="*/ 0 w 576233"/>
              <a:gd name="connsiteY0" fmla="*/ 69365 h 550958"/>
              <a:gd name="connsiteX1" fmla="*/ 69365 w 576233"/>
              <a:gd name="connsiteY1" fmla="*/ 0 h 550958"/>
              <a:gd name="connsiteX2" fmla="*/ 506868 w 576233"/>
              <a:gd name="connsiteY2" fmla="*/ 0 h 550958"/>
              <a:gd name="connsiteX3" fmla="*/ 576233 w 576233"/>
              <a:gd name="connsiteY3" fmla="*/ 69365 h 550958"/>
              <a:gd name="connsiteX4" fmla="*/ 576233 w 576233"/>
              <a:gd name="connsiteY4" fmla="*/ 481105 h 550958"/>
              <a:gd name="connsiteX5" fmla="*/ 69365 w 576233"/>
              <a:gd name="connsiteY5" fmla="*/ 550470 h 550958"/>
              <a:gd name="connsiteX6" fmla="*/ 0 w 576233"/>
              <a:gd name="connsiteY6" fmla="*/ 481105 h 550958"/>
              <a:gd name="connsiteX7" fmla="*/ 0 w 576233"/>
              <a:gd name="connsiteY7" fmla="*/ 69365 h 550958"/>
              <a:gd name="connsiteX0" fmla="*/ 0 w 576233"/>
              <a:gd name="connsiteY0" fmla="*/ 69365 h 584469"/>
              <a:gd name="connsiteX1" fmla="*/ 69365 w 576233"/>
              <a:gd name="connsiteY1" fmla="*/ 0 h 584469"/>
              <a:gd name="connsiteX2" fmla="*/ 506868 w 576233"/>
              <a:gd name="connsiteY2" fmla="*/ 0 h 584469"/>
              <a:gd name="connsiteX3" fmla="*/ 576233 w 576233"/>
              <a:gd name="connsiteY3" fmla="*/ 69365 h 584469"/>
              <a:gd name="connsiteX4" fmla="*/ 576233 w 576233"/>
              <a:gd name="connsiteY4" fmla="*/ 548246 h 584469"/>
              <a:gd name="connsiteX5" fmla="*/ 69365 w 576233"/>
              <a:gd name="connsiteY5" fmla="*/ 550470 h 584469"/>
              <a:gd name="connsiteX6" fmla="*/ 0 w 576233"/>
              <a:gd name="connsiteY6" fmla="*/ 481105 h 584469"/>
              <a:gd name="connsiteX7" fmla="*/ 0 w 576233"/>
              <a:gd name="connsiteY7" fmla="*/ 69365 h 584469"/>
              <a:gd name="connsiteX0" fmla="*/ 0 w 576233"/>
              <a:gd name="connsiteY0" fmla="*/ 69365 h 550470"/>
              <a:gd name="connsiteX1" fmla="*/ 69365 w 576233"/>
              <a:gd name="connsiteY1" fmla="*/ 0 h 550470"/>
              <a:gd name="connsiteX2" fmla="*/ 506868 w 576233"/>
              <a:gd name="connsiteY2" fmla="*/ 0 h 550470"/>
              <a:gd name="connsiteX3" fmla="*/ 576233 w 576233"/>
              <a:gd name="connsiteY3" fmla="*/ 69365 h 550470"/>
              <a:gd name="connsiteX4" fmla="*/ 576233 w 576233"/>
              <a:gd name="connsiteY4" fmla="*/ 548246 h 550470"/>
              <a:gd name="connsiteX5" fmla="*/ 69365 w 576233"/>
              <a:gd name="connsiteY5" fmla="*/ 550470 h 550470"/>
              <a:gd name="connsiteX6" fmla="*/ 0 w 576233"/>
              <a:gd name="connsiteY6" fmla="*/ 481105 h 550470"/>
              <a:gd name="connsiteX7" fmla="*/ 0 w 576233"/>
              <a:gd name="connsiteY7" fmla="*/ 69365 h 550470"/>
              <a:gd name="connsiteX0" fmla="*/ 0 w 576233"/>
              <a:gd name="connsiteY0" fmla="*/ 83574 h 564679"/>
              <a:gd name="connsiteX1" fmla="*/ 69365 w 576233"/>
              <a:gd name="connsiteY1" fmla="*/ 14209 h 564679"/>
              <a:gd name="connsiteX2" fmla="*/ 506868 w 576233"/>
              <a:gd name="connsiteY2" fmla="*/ 14209 h 564679"/>
              <a:gd name="connsiteX3" fmla="*/ 576233 w 576233"/>
              <a:gd name="connsiteY3" fmla="*/ 83574 h 564679"/>
              <a:gd name="connsiteX4" fmla="*/ 576233 w 576233"/>
              <a:gd name="connsiteY4" fmla="*/ 562455 h 564679"/>
              <a:gd name="connsiteX5" fmla="*/ 69365 w 576233"/>
              <a:gd name="connsiteY5" fmla="*/ 564679 h 564679"/>
              <a:gd name="connsiteX6" fmla="*/ 0 w 576233"/>
              <a:gd name="connsiteY6" fmla="*/ 495314 h 564679"/>
              <a:gd name="connsiteX7" fmla="*/ 0 w 576233"/>
              <a:gd name="connsiteY7" fmla="*/ 83574 h 564679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89903 h 571008"/>
              <a:gd name="connsiteX1" fmla="*/ 69365 w 576233"/>
              <a:gd name="connsiteY1" fmla="*/ 20538 h 571008"/>
              <a:gd name="connsiteX2" fmla="*/ 506868 w 576233"/>
              <a:gd name="connsiteY2" fmla="*/ 20538 h 571008"/>
              <a:gd name="connsiteX3" fmla="*/ 576233 w 576233"/>
              <a:gd name="connsiteY3" fmla="*/ 89903 h 571008"/>
              <a:gd name="connsiteX4" fmla="*/ 576233 w 576233"/>
              <a:gd name="connsiteY4" fmla="*/ 568784 h 571008"/>
              <a:gd name="connsiteX5" fmla="*/ 69365 w 576233"/>
              <a:gd name="connsiteY5" fmla="*/ 571008 h 571008"/>
              <a:gd name="connsiteX6" fmla="*/ 0 w 576233"/>
              <a:gd name="connsiteY6" fmla="*/ 501643 h 571008"/>
              <a:gd name="connsiteX7" fmla="*/ 0 w 576233"/>
              <a:gd name="connsiteY7" fmla="*/ 89903 h 571008"/>
              <a:gd name="connsiteX0" fmla="*/ 0 w 576233"/>
              <a:gd name="connsiteY0" fmla="*/ 69854 h 550959"/>
              <a:gd name="connsiteX1" fmla="*/ 506868 w 576233"/>
              <a:gd name="connsiteY1" fmla="*/ 489 h 550959"/>
              <a:gd name="connsiteX2" fmla="*/ 576233 w 576233"/>
              <a:gd name="connsiteY2" fmla="*/ 69854 h 550959"/>
              <a:gd name="connsiteX3" fmla="*/ 576233 w 576233"/>
              <a:gd name="connsiteY3" fmla="*/ 548735 h 550959"/>
              <a:gd name="connsiteX4" fmla="*/ 69365 w 576233"/>
              <a:gd name="connsiteY4" fmla="*/ 550959 h 550959"/>
              <a:gd name="connsiteX5" fmla="*/ 0 w 576233"/>
              <a:gd name="connsiteY5" fmla="*/ 481594 h 550959"/>
              <a:gd name="connsiteX6" fmla="*/ 0 w 576233"/>
              <a:gd name="connsiteY6" fmla="*/ 69854 h 550959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75248 h 556353"/>
              <a:gd name="connsiteX1" fmla="*/ 506868 w 576233"/>
              <a:gd name="connsiteY1" fmla="*/ 5883 h 556353"/>
              <a:gd name="connsiteX2" fmla="*/ 576233 w 576233"/>
              <a:gd name="connsiteY2" fmla="*/ 75248 h 556353"/>
              <a:gd name="connsiteX3" fmla="*/ 576233 w 576233"/>
              <a:gd name="connsiteY3" fmla="*/ 554129 h 556353"/>
              <a:gd name="connsiteX4" fmla="*/ 69365 w 576233"/>
              <a:gd name="connsiteY4" fmla="*/ 556353 h 556353"/>
              <a:gd name="connsiteX5" fmla="*/ 0 w 576233"/>
              <a:gd name="connsiteY5" fmla="*/ 486988 h 556353"/>
              <a:gd name="connsiteX6" fmla="*/ 0 w 576233"/>
              <a:gd name="connsiteY6" fmla="*/ 75248 h 556353"/>
              <a:gd name="connsiteX0" fmla="*/ 0 w 576233"/>
              <a:gd name="connsiteY0" fmla="*/ 80031 h 561136"/>
              <a:gd name="connsiteX1" fmla="*/ 504010 w 576233"/>
              <a:gd name="connsiteY1" fmla="*/ 4951 h 561136"/>
              <a:gd name="connsiteX2" fmla="*/ 576233 w 576233"/>
              <a:gd name="connsiteY2" fmla="*/ 80031 h 561136"/>
              <a:gd name="connsiteX3" fmla="*/ 576233 w 576233"/>
              <a:gd name="connsiteY3" fmla="*/ 558912 h 561136"/>
              <a:gd name="connsiteX4" fmla="*/ 69365 w 576233"/>
              <a:gd name="connsiteY4" fmla="*/ 561136 h 561136"/>
              <a:gd name="connsiteX5" fmla="*/ 0 w 576233"/>
              <a:gd name="connsiteY5" fmla="*/ 491771 h 561136"/>
              <a:gd name="connsiteX6" fmla="*/ 0 w 576233"/>
              <a:gd name="connsiteY6" fmla="*/ 80031 h 561136"/>
              <a:gd name="connsiteX0" fmla="*/ 0 w 576233"/>
              <a:gd name="connsiteY0" fmla="*/ 75563 h 556668"/>
              <a:gd name="connsiteX1" fmla="*/ 504010 w 576233"/>
              <a:gd name="connsiteY1" fmla="*/ 483 h 556668"/>
              <a:gd name="connsiteX2" fmla="*/ 576233 w 576233"/>
              <a:gd name="connsiteY2" fmla="*/ 75563 h 556668"/>
              <a:gd name="connsiteX3" fmla="*/ 576233 w 576233"/>
              <a:gd name="connsiteY3" fmla="*/ 554444 h 556668"/>
              <a:gd name="connsiteX4" fmla="*/ 69365 w 576233"/>
              <a:gd name="connsiteY4" fmla="*/ 556668 h 556668"/>
              <a:gd name="connsiteX5" fmla="*/ 0 w 576233"/>
              <a:gd name="connsiteY5" fmla="*/ 487303 h 556668"/>
              <a:gd name="connsiteX6" fmla="*/ 0 w 576233"/>
              <a:gd name="connsiteY6" fmla="*/ 75563 h 556668"/>
              <a:gd name="connsiteX0" fmla="*/ 0 w 576233"/>
              <a:gd name="connsiteY0" fmla="*/ 100856 h 556244"/>
              <a:gd name="connsiteX1" fmla="*/ 504010 w 576233"/>
              <a:gd name="connsiteY1" fmla="*/ 59 h 556244"/>
              <a:gd name="connsiteX2" fmla="*/ 576233 w 576233"/>
              <a:gd name="connsiteY2" fmla="*/ 75139 h 556244"/>
              <a:gd name="connsiteX3" fmla="*/ 576233 w 576233"/>
              <a:gd name="connsiteY3" fmla="*/ 554020 h 556244"/>
              <a:gd name="connsiteX4" fmla="*/ 69365 w 576233"/>
              <a:gd name="connsiteY4" fmla="*/ 556244 h 556244"/>
              <a:gd name="connsiteX5" fmla="*/ 0 w 576233"/>
              <a:gd name="connsiteY5" fmla="*/ 486879 h 556244"/>
              <a:gd name="connsiteX6" fmla="*/ 0 w 576233"/>
              <a:gd name="connsiteY6" fmla="*/ 100856 h 556244"/>
              <a:gd name="connsiteX0" fmla="*/ 3 w 576236"/>
              <a:gd name="connsiteY0" fmla="*/ 100856 h 556244"/>
              <a:gd name="connsiteX1" fmla="*/ 504013 w 576236"/>
              <a:gd name="connsiteY1" fmla="*/ 59 h 556244"/>
              <a:gd name="connsiteX2" fmla="*/ 576236 w 576236"/>
              <a:gd name="connsiteY2" fmla="*/ 75139 h 556244"/>
              <a:gd name="connsiteX3" fmla="*/ 576236 w 576236"/>
              <a:gd name="connsiteY3" fmla="*/ 554020 h 556244"/>
              <a:gd name="connsiteX4" fmla="*/ 69368 w 576236"/>
              <a:gd name="connsiteY4" fmla="*/ 556244 h 556244"/>
              <a:gd name="connsiteX5" fmla="*/ 3 w 576236"/>
              <a:gd name="connsiteY5" fmla="*/ 486879 h 556244"/>
              <a:gd name="connsiteX6" fmla="*/ 3 w 576236"/>
              <a:gd name="connsiteY6" fmla="*/ 100856 h 556244"/>
              <a:gd name="connsiteX0" fmla="*/ 4 w 576237"/>
              <a:gd name="connsiteY0" fmla="*/ 105324 h 560712"/>
              <a:gd name="connsiteX1" fmla="*/ 504014 w 576237"/>
              <a:gd name="connsiteY1" fmla="*/ 4527 h 560712"/>
              <a:gd name="connsiteX2" fmla="*/ 576237 w 576237"/>
              <a:gd name="connsiteY2" fmla="*/ 79607 h 560712"/>
              <a:gd name="connsiteX3" fmla="*/ 576237 w 576237"/>
              <a:gd name="connsiteY3" fmla="*/ 558488 h 560712"/>
              <a:gd name="connsiteX4" fmla="*/ 69369 w 576237"/>
              <a:gd name="connsiteY4" fmla="*/ 560712 h 560712"/>
              <a:gd name="connsiteX5" fmla="*/ 4 w 576237"/>
              <a:gd name="connsiteY5" fmla="*/ 491347 h 560712"/>
              <a:gd name="connsiteX6" fmla="*/ 4 w 576237"/>
              <a:gd name="connsiteY6" fmla="*/ 105324 h 560712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  <a:gd name="connsiteX0" fmla="*/ 4 w 576237"/>
              <a:gd name="connsiteY0" fmla="*/ 113345 h 568733"/>
              <a:gd name="connsiteX1" fmla="*/ 498299 w 576237"/>
              <a:gd name="connsiteY1" fmla="*/ 3976 h 568733"/>
              <a:gd name="connsiteX2" fmla="*/ 576237 w 576237"/>
              <a:gd name="connsiteY2" fmla="*/ 87628 h 568733"/>
              <a:gd name="connsiteX3" fmla="*/ 576237 w 576237"/>
              <a:gd name="connsiteY3" fmla="*/ 566509 h 568733"/>
              <a:gd name="connsiteX4" fmla="*/ 69369 w 576237"/>
              <a:gd name="connsiteY4" fmla="*/ 568733 h 568733"/>
              <a:gd name="connsiteX5" fmla="*/ 4 w 576237"/>
              <a:gd name="connsiteY5" fmla="*/ 499368 h 568733"/>
              <a:gd name="connsiteX6" fmla="*/ 4 w 576237"/>
              <a:gd name="connsiteY6" fmla="*/ 113345 h 56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37" h="568733">
                <a:moveTo>
                  <a:pt x="4" y="113345"/>
                </a:moveTo>
                <a:cubicBezTo>
                  <a:pt x="-1243" y="33161"/>
                  <a:pt x="272334" y="-14528"/>
                  <a:pt x="498299" y="3976"/>
                </a:cubicBezTo>
                <a:cubicBezTo>
                  <a:pt x="536608" y="10370"/>
                  <a:pt x="576237" y="49319"/>
                  <a:pt x="576237" y="87628"/>
                </a:cubicBezTo>
                <a:lnTo>
                  <a:pt x="576237" y="566509"/>
                </a:lnTo>
                <a:cubicBezTo>
                  <a:pt x="477011" y="473085"/>
                  <a:pt x="165408" y="568733"/>
                  <a:pt x="69369" y="568733"/>
                </a:cubicBezTo>
                <a:cubicBezTo>
                  <a:pt x="31060" y="568733"/>
                  <a:pt x="4" y="537677"/>
                  <a:pt x="4" y="499368"/>
                </a:cubicBezTo>
                <a:lnTo>
                  <a:pt x="4" y="113345"/>
                </a:lnTo>
                <a:close/>
              </a:path>
            </a:pathLst>
          </a:custGeom>
          <a:gradFill>
            <a:gsLst>
              <a:gs pos="53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uk-UA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5118750" y="1611392"/>
            <a:ext cx="6413171" cy="246221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>
              <a:tabLst>
                <a:tab pos="1260475" algn="l"/>
              </a:tabLst>
            </a:pPr>
            <a:r>
              <a:rPr lang="en-US" sz="1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 THE CHANGE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 YOU WISH TO SEE IN THE WORLD.</a:t>
            </a:r>
            <a:r>
              <a:rPr lang="ru-RU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―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Mahatma Gandhi</a:t>
            </a:r>
          </a:p>
        </p:txBody>
      </p:sp>
      <p:graphicFrame>
        <p:nvGraphicFramePr>
          <p:cNvPr id="11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648201"/>
              </p:ext>
            </p:extLst>
          </p:nvPr>
        </p:nvGraphicFramePr>
        <p:xfrm>
          <a:off x="6252481" y="2288104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165583"/>
              </p:ext>
            </p:extLst>
          </p:nvPr>
        </p:nvGraphicFramePr>
        <p:xfrm>
          <a:off x="6252481" y="349868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516685"/>
              </p:ext>
            </p:extLst>
          </p:nvPr>
        </p:nvGraphicFramePr>
        <p:xfrm>
          <a:off x="6252481" y="4709263"/>
          <a:ext cx="5279440" cy="1154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67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3" grpId="0"/>
          <p:bldP spid="74" grpId="0" animBg="1"/>
          <p:bldP spid="75" grpId="0" animBg="1"/>
          <p:bldP spid="76" grpId="0" animBg="1"/>
          <p:bldP spid="77" grpId="0" animBg="1"/>
          <p:bldP spid="89" grpId="0" animBg="1"/>
          <p:bldGraphic spid="90" grpId="0">
            <p:bldAsOne/>
          </p:bldGraphic>
          <p:bldP spid="91" grpId="0"/>
          <p:bldP spid="92" grpId="0"/>
          <p:bldGraphic spid="93" grpId="0">
            <p:bldAsOne/>
          </p:bldGraphic>
          <p:bldP spid="94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Graphic spid="117" grpId="0">
            <p:bldAsOne/>
          </p:bldGraphic>
          <p:bldGraphic spid="118" grpId="0">
            <p:bldAsOne/>
          </p:bldGraphic>
          <p:bldGraphic spid="119" grpId="0">
            <p:bldAsOne/>
          </p:bldGraphic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54279" y="711411"/>
            <a:ext cx="72498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Ever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 Lorem Ipsum passages.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276" y="1140892"/>
            <a:ext cx="323738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BCG Matrix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6" y="711411"/>
            <a:ext cx="323738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272640" y="2985352"/>
            <a:ext cx="0" cy="1421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1886044" y="2371861"/>
            <a:ext cx="19187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12619" y="1926141"/>
            <a:ext cx="1147638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Share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rot="16200000">
            <a:off x="303891" y="3523157"/>
            <a:ext cx="1344800" cy="346032"/>
          </a:xfrm>
          <a:prstGeom prst="rect">
            <a:avLst/>
          </a:prstGeom>
          <a:solidFill>
            <a:schemeClr val="tx1">
              <a:alpha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12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 Growth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95177" y="231606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3922602" y="220629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30552" y="4725930"/>
            <a:ext cx="663354" cy="331142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</a:t>
            </a:r>
            <a:endParaRPr lang="uk-UA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445656" y="2759583"/>
            <a:ext cx="1367841" cy="898288"/>
            <a:chOff x="1467318" y="2030384"/>
            <a:chExt cx="1367841" cy="898288"/>
          </a:xfrm>
        </p:grpSpPr>
        <p:sp>
          <p:nvSpPr>
            <p:cNvPr id="112" name="Rectangle 111"/>
            <p:cNvSpPr/>
            <p:nvPr/>
          </p:nvSpPr>
          <p:spPr>
            <a:xfrm>
              <a:off x="1467318" y="2030384"/>
              <a:ext cx="1367841" cy="89828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Stars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4" name="5-Point Star 113"/>
            <p:cNvSpPr/>
            <p:nvPr/>
          </p:nvSpPr>
          <p:spPr>
            <a:xfrm>
              <a:off x="1921382" y="2112623"/>
              <a:ext cx="459711" cy="459711"/>
            </a:xfrm>
            <a:prstGeom prst="star5">
              <a:avLst>
                <a:gd name="adj" fmla="val 23591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86438" y="3703640"/>
            <a:ext cx="1367841" cy="898288"/>
            <a:chOff x="2908100" y="2974441"/>
            <a:chExt cx="1367841" cy="898288"/>
          </a:xfrm>
        </p:grpSpPr>
        <p:sp>
          <p:nvSpPr>
            <p:cNvPr id="117" name="Rectangle 116"/>
            <p:cNvSpPr/>
            <p:nvPr/>
          </p:nvSpPr>
          <p:spPr>
            <a:xfrm>
              <a:off x="2908100" y="2974441"/>
              <a:ext cx="1367841" cy="898288"/>
            </a:xfrm>
            <a:prstGeom prst="rect">
              <a:avLst/>
            </a:prstGeom>
            <a:solidFill>
              <a:schemeClr val="accent4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Dogs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rot="2161938" flipH="1">
              <a:off x="3319813" y="3071372"/>
              <a:ext cx="417829" cy="437845"/>
            </a:xfrm>
            <a:custGeom>
              <a:avLst/>
              <a:gdLst>
                <a:gd name="connsiteX0" fmla="*/ 949624 w 979523"/>
                <a:gd name="connsiteY0" fmla="*/ 325550 h 1026449"/>
                <a:gd name="connsiteX1" fmla="*/ 939213 w 979523"/>
                <a:gd name="connsiteY1" fmla="*/ 320349 h 1026449"/>
                <a:gd name="connsiteX2" fmla="*/ 926940 w 979523"/>
                <a:gd name="connsiteY2" fmla="*/ 309605 h 1026449"/>
                <a:gd name="connsiteX3" fmla="*/ 842208 w 979523"/>
                <a:gd name="connsiteY3" fmla="*/ 288893 h 1026449"/>
                <a:gd name="connsiteX4" fmla="*/ 797910 w 979523"/>
                <a:gd name="connsiteY4" fmla="*/ 294171 h 1026449"/>
                <a:gd name="connsiteX5" fmla="*/ 787333 w 979523"/>
                <a:gd name="connsiteY5" fmla="*/ 271972 h 1026449"/>
                <a:gd name="connsiteX6" fmla="*/ 715842 w 979523"/>
                <a:gd name="connsiteY6" fmla="*/ 194099 h 1026449"/>
                <a:gd name="connsiteX7" fmla="*/ 619738 w 979523"/>
                <a:gd name="connsiteY7" fmla="*/ 150062 h 1026449"/>
                <a:gd name="connsiteX8" fmla="*/ 584106 w 979523"/>
                <a:gd name="connsiteY8" fmla="*/ 145346 h 1026449"/>
                <a:gd name="connsiteX9" fmla="*/ 575280 w 979523"/>
                <a:gd name="connsiteY9" fmla="*/ 100528 h 1026449"/>
                <a:gd name="connsiteX10" fmla="*/ 529481 w 979523"/>
                <a:gd name="connsiteY10" fmla="*/ 26292 h 1026449"/>
                <a:gd name="connsiteX11" fmla="*/ 515480 w 979523"/>
                <a:gd name="connsiteY11" fmla="*/ 17923 h 1026449"/>
                <a:gd name="connsiteX12" fmla="*/ 507326 w 979523"/>
                <a:gd name="connsiteY12" fmla="*/ 9620 h 1026449"/>
                <a:gd name="connsiteX13" fmla="*/ 389090 w 979523"/>
                <a:gd name="connsiteY13" fmla="*/ 18369 h 1026449"/>
                <a:gd name="connsiteX14" fmla="*/ 311572 w 979523"/>
                <a:gd name="connsiteY14" fmla="*/ 133915 h 1026449"/>
                <a:gd name="connsiteX15" fmla="*/ 405726 w 979523"/>
                <a:gd name="connsiteY15" fmla="*/ 161061 h 1026449"/>
                <a:gd name="connsiteX16" fmla="*/ 442736 w 979523"/>
                <a:gd name="connsiteY16" fmla="*/ 148461 h 1026449"/>
                <a:gd name="connsiteX17" fmla="*/ 452691 w 979523"/>
                <a:gd name="connsiteY17" fmla="*/ 170075 h 1026449"/>
                <a:gd name="connsiteX18" fmla="*/ 421834 w 979523"/>
                <a:gd name="connsiteY18" fmla="*/ 181293 h 1026449"/>
                <a:gd name="connsiteX19" fmla="*/ 343962 w 979523"/>
                <a:gd name="connsiteY19" fmla="*/ 252784 h 1026449"/>
                <a:gd name="connsiteX20" fmla="*/ 309025 w 979523"/>
                <a:gd name="connsiteY20" fmla="*/ 500342 h 1026449"/>
                <a:gd name="connsiteX21" fmla="*/ 313242 w 979523"/>
                <a:gd name="connsiteY21" fmla="*/ 509193 h 1026449"/>
                <a:gd name="connsiteX22" fmla="*/ 288711 w 979523"/>
                <a:gd name="connsiteY22" fmla="*/ 508317 h 1026449"/>
                <a:gd name="connsiteX23" fmla="*/ 140463 w 979523"/>
                <a:gd name="connsiteY23" fmla="*/ 599048 h 1026449"/>
                <a:gd name="connsiteX24" fmla="*/ 108996 w 979523"/>
                <a:gd name="connsiteY24" fmla="*/ 659664 h 1026449"/>
                <a:gd name="connsiteX25" fmla="*/ 105468 w 979523"/>
                <a:gd name="connsiteY25" fmla="*/ 678968 h 1026449"/>
                <a:gd name="connsiteX26" fmla="*/ 100560 w 979523"/>
                <a:gd name="connsiteY26" fmla="*/ 671832 h 1026449"/>
                <a:gd name="connsiteX27" fmla="*/ 72442 w 979523"/>
                <a:gd name="connsiteY27" fmla="*/ 606521 h 1026449"/>
                <a:gd name="connsiteX28" fmla="*/ 19645 w 979523"/>
                <a:gd name="connsiteY28" fmla="*/ 595694 h 1026449"/>
                <a:gd name="connsiteX29" fmla="*/ 3896 w 979523"/>
                <a:gd name="connsiteY29" fmla="*/ 678007 h 1026449"/>
                <a:gd name="connsiteX30" fmla="*/ 37342 w 979523"/>
                <a:gd name="connsiteY30" fmla="*/ 723020 h 1026449"/>
                <a:gd name="connsiteX31" fmla="*/ 85546 w 979523"/>
                <a:gd name="connsiteY31" fmla="*/ 759417 h 1026449"/>
                <a:gd name="connsiteX32" fmla="*/ 71775 w 979523"/>
                <a:gd name="connsiteY32" fmla="*/ 771282 h 1026449"/>
                <a:gd name="connsiteX33" fmla="*/ 64115 w 979523"/>
                <a:gd name="connsiteY33" fmla="*/ 813421 h 1026449"/>
                <a:gd name="connsiteX34" fmla="*/ 68659 w 979523"/>
                <a:gd name="connsiteY34" fmla="*/ 820065 h 1026449"/>
                <a:gd name="connsiteX35" fmla="*/ 53773 w 979523"/>
                <a:gd name="connsiteY35" fmla="*/ 832891 h 1026449"/>
                <a:gd name="connsiteX36" fmla="*/ 73011 w 979523"/>
                <a:gd name="connsiteY36" fmla="*/ 914359 h 1026449"/>
                <a:gd name="connsiteX37" fmla="*/ 156444 w 979523"/>
                <a:gd name="connsiteY37" fmla="*/ 907574 h 1026449"/>
                <a:gd name="connsiteX38" fmla="*/ 164642 w 979523"/>
                <a:gd name="connsiteY38" fmla="*/ 888086 h 1026449"/>
                <a:gd name="connsiteX39" fmla="*/ 190525 w 979523"/>
                <a:gd name="connsiteY39" fmla="*/ 916279 h 1026449"/>
                <a:gd name="connsiteX40" fmla="*/ 207441 w 979523"/>
                <a:gd name="connsiteY40" fmla="*/ 924031 h 1026449"/>
                <a:gd name="connsiteX41" fmla="*/ 199003 w 979523"/>
                <a:gd name="connsiteY41" fmla="*/ 931301 h 1026449"/>
                <a:gd name="connsiteX42" fmla="*/ 218241 w 979523"/>
                <a:gd name="connsiteY42" fmla="*/ 1012769 h 1026449"/>
                <a:gd name="connsiteX43" fmla="*/ 301674 w 979523"/>
                <a:gd name="connsiteY43" fmla="*/ 1005985 h 1026449"/>
                <a:gd name="connsiteX44" fmla="*/ 305994 w 979523"/>
                <a:gd name="connsiteY44" fmla="*/ 995714 h 1026449"/>
                <a:gd name="connsiteX45" fmla="*/ 320678 w 979523"/>
                <a:gd name="connsiteY45" fmla="*/ 1000046 h 1026449"/>
                <a:gd name="connsiteX46" fmla="*/ 358410 w 979523"/>
                <a:gd name="connsiteY46" fmla="*/ 979781 h 1026449"/>
                <a:gd name="connsiteX47" fmla="*/ 366869 w 979523"/>
                <a:gd name="connsiteY47" fmla="*/ 959671 h 1026449"/>
                <a:gd name="connsiteX48" fmla="*/ 366704 w 979523"/>
                <a:gd name="connsiteY48" fmla="*/ 955096 h 1026449"/>
                <a:gd name="connsiteX49" fmla="*/ 401703 w 979523"/>
                <a:gd name="connsiteY49" fmla="*/ 946082 h 1026449"/>
                <a:gd name="connsiteX50" fmla="*/ 507755 w 979523"/>
                <a:gd name="connsiteY50" fmla="*/ 866218 h 1026449"/>
                <a:gd name="connsiteX51" fmla="*/ 548425 w 979523"/>
                <a:gd name="connsiteY51" fmla="*/ 697235 h 1026449"/>
                <a:gd name="connsiteX52" fmla="*/ 540038 w 979523"/>
                <a:gd name="connsiteY52" fmla="*/ 674166 h 1026449"/>
                <a:gd name="connsiteX53" fmla="*/ 549757 w 979523"/>
                <a:gd name="connsiteY53" fmla="*/ 675452 h 1026449"/>
                <a:gd name="connsiteX54" fmla="*/ 774527 w 979523"/>
                <a:gd name="connsiteY54" fmla="*/ 565979 h 1026449"/>
                <a:gd name="connsiteX55" fmla="*/ 818563 w 979523"/>
                <a:gd name="connsiteY55" fmla="*/ 469875 h 1026449"/>
                <a:gd name="connsiteX56" fmla="*/ 820069 w 979523"/>
                <a:gd name="connsiteY56" fmla="*/ 427689 h 1026449"/>
                <a:gd name="connsiteX57" fmla="*/ 837420 w 979523"/>
                <a:gd name="connsiteY57" fmla="*/ 429757 h 1026449"/>
                <a:gd name="connsiteX58" fmla="*/ 836829 w 979523"/>
                <a:gd name="connsiteY58" fmla="*/ 468848 h 1026449"/>
                <a:gd name="connsiteX59" fmla="*/ 891651 w 979523"/>
                <a:gd name="connsiteY59" fmla="*/ 550067 h 1026449"/>
                <a:gd name="connsiteX60" fmla="*/ 977711 w 979523"/>
                <a:gd name="connsiteY60" fmla="*/ 440734 h 1026449"/>
                <a:gd name="connsiteX61" fmla="*/ 949624 w 979523"/>
                <a:gd name="connsiteY61" fmla="*/ 325550 h 102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79523" h="1026449">
                  <a:moveTo>
                    <a:pt x="949624" y="325550"/>
                  </a:moveTo>
                  <a:lnTo>
                    <a:pt x="939213" y="320349"/>
                  </a:lnTo>
                  <a:lnTo>
                    <a:pt x="926940" y="309605"/>
                  </a:lnTo>
                  <a:cubicBezTo>
                    <a:pt x="905255" y="296808"/>
                    <a:pt x="875298" y="288893"/>
                    <a:pt x="842208" y="288893"/>
                  </a:cubicBezTo>
                  <a:lnTo>
                    <a:pt x="797910" y="294171"/>
                  </a:lnTo>
                  <a:lnTo>
                    <a:pt x="787333" y="271972"/>
                  </a:lnTo>
                  <a:cubicBezTo>
                    <a:pt x="769501" y="242342"/>
                    <a:pt x="745566" y="215720"/>
                    <a:pt x="715842" y="194099"/>
                  </a:cubicBezTo>
                  <a:cubicBezTo>
                    <a:pt x="686117" y="172477"/>
                    <a:pt x="653418" y="157903"/>
                    <a:pt x="619738" y="150062"/>
                  </a:cubicBezTo>
                  <a:lnTo>
                    <a:pt x="584106" y="145346"/>
                  </a:lnTo>
                  <a:lnTo>
                    <a:pt x="575280" y="100528"/>
                  </a:lnTo>
                  <a:cubicBezTo>
                    <a:pt x="565090" y="69046"/>
                    <a:pt x="548334" y="42982"/>
                    <a:pt x="529481" y="26292"/>
                  </a:cubicBezTo>
                  <a:lnTo>
                    <a:pt x="515480" y="17923"/>
                  </a:lnTo>
                  <a:lnTo>
                    <a:pt x="507326" y="9620"/>
                  </a:lnTo>
                  <a:cubicBezTo>
                    <a:pt x="479955" y="-5412"/>
                    <a:pt x="433854" y="-3075"/>
                    <a:pt x="389090" y="18369"/>
                  </a:cubicBezTo>
                  <a:cubicBezTo>
                    <a:pt x="329405" y="46960"/>
                    <a:pt x="294699" y="98691"/>
                    <a:pt x="311572" y="133915"/>
                  </a:cubicBezTo>
                  <a:cubicBezTo>
                    <a:pt x="324227" y="160332"/>
                    <a:pt x="362301" y="169960"/>
                    <a:pt x="405726" y="161061"/>
                  </a:cubicBezTo>
                  <a:lnTo>
                    <a:pt x="442736" y="148461"/>
                  </a:lnTo>
                  <a:lnTo>
                    <a:pt x="452691" y="170075"/>
                  </a:lnTo>
                  <a:lnTo>
                    <a:pt x="421834" y="181293"/>
                  </a:lnTo>
                  <a:cubicBezTo>
                    <a:pt x="392205" y="199124"/>
                    <a:pt x="365583" y="223060"/>
                    <a:pt x="343962" y="252784"/>
                  </a:cubicBezTo>
                  <a:cubicBezTo>
                    <a:pt x="289908" y="327095"/>
                    <a:pt x="279901" y="419999"/>
                    <a:pt x="309025" y="500342"/>
                  </a:cubicBezTo>
                  <a:lnTo>
                    <a:pt x="313242" y="509193"/>
                  </a:lnTo>
                  <a:lnTo>
                    <a:pt x="288711" y="508317"/>
                  </a:lnTo>
                  <a:cubicBezTo>
                    <a:pt x="231303" y="517376"/>
                    <a:pt x="177352" y="548336"/>
                    <a:pt x="140463" y="599048"/>
                  </a:cubicBezTo>
                  <a:cubicBezTo>
                    <a:pt x="126630" y="618066"/>
                    <a:pt x="116179" y="638510"/>
                    <a:pt x="108996" y="659664"/>
                  </a:cubicBezTo>
                  <a:lnTo>
                    <a:pt x="105468" y="678968"/>
                  </a:lnTo>
                  <a:lnTo>
                    <a:pt x="100560" y="671832"/>
                  </a:lnTo>
                  <a:cubicBezTo>
                    <a:pt x="89112" y="648294"/>
                    <a:pt x="84329" y="618615"/>
                    <a:pt x="72442" y="606521"/>
                  </a:cubicBezTo>
                  <a:cubicBezTo>
                    <a:pt x="56593" y="590396"/>
                    <a:pt x="31069" y="583780"/>
                    <a:pt x="19645" y="595694"/>
                  </a:cubicBezTo>
                  <a:cubicBezTo>
                    <a:pt x="8221" y="607609"/>
                    <a:pt x="-7360" y="650513"/>
                    <a:pt x="3896" y="678007"/>
                  </a:cubicBezTo>
                  <a:cubicBezTo>
                    <a:pt x="9525" y="691754"/>
                    <a:pt x="22067" y="708002"/>
                    <a:pt x="37342" y="723020"/>
                  </a:cubicBezTo>
                  <a:lnTo>
                    <a:pt x="85546" y="759417"/>
                  </a:lnTo>
                  <a:lnTo>
                    <a:pt x="71775" y="771282"/>
                  </a:lnTo>
                  <a:cubicBezTo>
                    <a:pt x="62912" y="783467"/>
                    <a:pt x="60634" y="798678"/>
                    <a:pt x="64115" y="813421"/>
                  </a:cubicBezTo>
                  <a:lnTo>
                    <a:pt x="68659" y="820065"/>
                  </a:lnTo>
                  <a:lnTo>
                    <a:pt x="53773" y="832891"/>
                  </a:lnTo>
                  <a:cubicBezTo>
                    <a:pt x="36047" y="857261"/>
                    <a:pt x="44660" y="893736"/>
                    <a:pt x="73011" y="914359"/>
                  </a:cubicBezTo>
                  <a:cubicBezTo>
                    <a:pt x="101363" y="934982"/>
                    <a:pt x="138717" y="931944"/>
                    <a:pt x="156444" y="907574"/>
                  </a:cubicBezTo>
                  <a:lnTo>
                    <a:pt x="164642" y="888086"/>
                  </a:lnTo>
                  <a:lnTo>
                    <a:pt x="190525" y="916279"/>
                  </a:lnTo>
                  <a:lnTo>
                    <a:pt x="207441" y="924031"/>
                  </a:lnTo>
                  <a:lnTo>
                    <a:pt x="199003" y="931301"/>
                  </a:lnTo>
                  <a:cubicBezTo>
                    <a:pt x="181276" y="955671"/>
                    <a:pt x="189889" y="992146"/>
                    <a:pt x="218241" y="1012769"/>
                  </a:cubicBezTo>
                  <a:cubicBezTo>
                    <a:pt x="246593" y="1033392"/>
                    <a:pt x="283947" y="1030354"/>
                    <a:pt x="301674" y="1005985"/>
                  </a:cubicBezTo>
                  <a:lnTo>
                    <a:pt x="305994" y="995714"/>
                  </a:lnTo>
                  <a:lnTo>
                    <a:pt x="320678" y="1000046"/>
                  </a:lnTo>
                  <a:cubicBezTo>
                    <a:pt x="335776" y="998818"/>
                    <a:pt x="349547" y="991966"/>
                    <a:pt x="358410" y="979781"/>
                  </a:cubicBezTo>
                  <a:cubicBezTo>
                    <a:pt x="362842" y="973689"/>
                    <a:pt x="365627" y="966840"/>
                    <a:pt x="366869" y="959671"/>
                  </a:cubicBezTo>
                  <a:lnTo>
                    <a:pt x="366704" y="955096"/>
                  </a:lnTo>
                  <a:lnTo>
                    <a:pt x="401703" y="946082"/>
                  </a:lnTo>
                  <a:cubicBezTo>
                    <a:pt x="442825" y="931175"/>
                    <a:pt x="480089" y="904252"/>
                    <a:pt x="507755" y="866218"/>
                  </a:cubicBezTo>
                  <a:cubicBezTo>
                    <a:pt x="544644" y="815506"/>
                    <a:pt x="557484" y="754642"/>
                    <a:pt x="548425" y="697235"/>
                  </a:cubicBezTo>
                  <a:lnTo>
                    <a:pt x="540038" y="674166"/>
                  </a:lnTo>
                  <a:lnTo>
                    <a:pt x="549757" y="675452"/>
                  </a:lnTo>
                  <a:cubicBezTo>
                    <a:pt x="635165" y="678419"/>
                    <a:pt x="720473" y="640290"/>
                    <a:pt x="774527" y="565979"/>
                  </a:cubicBezTo>
                  <a:cubicBezTo>
                    <a:pt x="796148" y="536255"/>
                    <a:pt x="810722" y="503555"/>
                    <a:pt x="818563" y="469875"/>
                  </a:cubicBezTo>
                  <a:lnTo>
                    <a:pt x="820069" y="427689"/>
                  </a:lnTo>
                  <a:lnTo>
                    <a:pt x="837420" y="429757"/>
                  </a:lnTo>
                  <a:lnTo>
                    <a:pt x="836829" y="468848"/>
                  </a:lnTo>
                  <a:cubicBezTo>
                    <a:pt x="841735" y="512903"/>
                    <a:pt x="862620" y="546162"/>
                    <a:pt x="891651" y="550067"/>
                  </a:cubicBezTo>
                  <a:cubicBezTo>
                    <a:pt x="930359" y="555273"/>
                    <a:pt x="968889" y="506324"/>
                    <a:pt x="977711" y="440734"/>
                  </a:cubicBezTo>
                  <a:cubicBezTo>
                    <a:pt x="984327" y="391542"/>
                    <a:pt x="972354" y="346962"/>
                    <a:pt x="949624" y="3255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445656" y="3703640"/>
            <a:ext cx="1367841" cy="898288"/>
            <a:chOff x="1467318" y="2974441"/>
            <a:chExt cx="1367841" cy="898288"/>
          </a:xfrm>
        </p:grpSpPr>
        <p:sp>
          <p:nvSpPr>
            <p:cNvPr id="122" name="Rectangle 121"/>
            <p:cNvSpPr/>
            <p:nvPr/>
          </p:nvSpPr>
          <p:spPr>
            <a:xfrm>
              <a:off x="1467318" y="2974441"/>
              <a:ext cx="1367841" cy="898288"/>
            </a:xfrm>
            <a:prstGeom prst="rect">
              <a:avLst/>
            </a:prstGeom>
            <a:solidFill>
              <a:schemeClr val="accent3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Cash Cows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972508" y="3025712"/>
              <a:ext cx="357460" cy="529167"/>
            </a:xfrm>
            <a:custGeom>
              <a:avLst/>
              <a:gdLst>
                <a:gd name="connsiteX0" fmla="*/ 201082 w 676046"/>
                <a:gd name="connsiteY0" fmla="*/ 0 h 1000787"/>
                <a:gd name="connsiteX1" fmla="*/ 228952 w 676046"/>
                <a:gd name="connsiteY1" fmla="*/ 101612 h 1000787"/>
                <a:gd name="connsiteX2" fmla="*/ 245482 w 676046"/>
                <a:gd name="connsiteY2" fmla="*/ 90467 h 1000787"/>
                <a:gd name="connsiteX3" fmla="*/ 338023 w 676046"/>
                <a:gd name="connsiteY3" fmla="*/ 71784 h 1000787"/>
                <a:gd name="connsiteX4" fmla="*/ 430564 w 676046"/>
                <a:gd name="connsiteY4" fmla="*/ 90467 h 1000787"/>
                <a:gd name="connsiteX5" fmla="*/ 456874 w 676046"/>
                <a:gd name="connsiteY5" fmla="*/ 108206 h 1000787"/>
                <a:gd name="connsiteX6" fmla="*/ 486553 w 676046"/>
                <a:gd name="connsiteY6" fmla="*/ 0 h 1000787"/>
                <a:gd name="connsiteX7" fmla="*/ 529324 w 676046"/>
                <a:gd name="connsiteY7" fmla="*/ 155938 h 1000787"/>
                <a:gd name="connsiteX8" fmla="*/ 573817 w 676046"/>
                <a:gd name="connsiteY8" fmla="*/ 172564 h 1000787"/>
                <a:gd name="connsiteX9" fmla="*/ 610055 w 676046"/>
                <a:gd name="connsiteY9" fmla="*/ 206433 h 1000787"/>
                <a:gd name="connsiteX10" fmla="*/ 631596 w 676046"/>
                <a:gd name="connsiteY10" fmla="*/ 299575 h 1000787"/>
                <a:gd name="connsiteX11" fmla="*/ 625819 w 676046"/>
                <a:gd name="connsiteY11" fmla="*/ 315034 h 1000787"/>
                <a:gd name="connsiteX12" fmla="*/ 609322 w 676046"/>
                <a:gd name="connsiteY12" fmla="*/ 315475 h 1000787"/>
                <a:gd name="connsiteX13" fmla="*/ 575076 w 676046"/>
                <a:gd name="connsiteY13" fmla="*/ 302678 h 1000787"/>
                <a:gd name="connsiteX14" fmla="*/ 575766 w 676046"/>
                <a:gd name="connsiteY14" fmla="*/ 309527 h 1000787"/>
                <a:gd name="connsiteX15" fmla="*/ 571639 w 676046"/>
                <a:gd name="connsiteY15" fmla="*/ 350470 h 1000787"/>
                <a:gd name="connsiteX16" fmla="*/ 577042 w 676046"/>
                <a:gd name="connsiteY16" fmla="*/ 354928 h 1000787"/>
                <a:gd name="connsiteX17" fmla="*/ 676046 w 676046"/>
                <a:gd name="connsiteY17" fmla="*/ 593946 h 1000787"/>
                <a:gd name="connsiteX18" fmla="*/ 577042 w 676046"/>
                <a:gd name="connsiteY18" fmla="*/ 832965 h 1000787"/>
                <a:gd name="connsiteX19" fmla="*/ 553814 w 676046"/>
                <a:gd name="connsiteY19" fmla="*/ 852129 h 1000787"/>
                <a:gd name="connsiteX20" fmla="*/ 562547 w 676046"/>
                <a:gd name="connsiteY20" fmla="*/ 857113 h 1000787"/>
                <a:gd name="connsiteX21" fmla="*/ 592270 w 676046"/>
                <a:gd name="connsiteY21" fmla="*/ 917853 h 1000787"/>
                <a:gd name="connsiteX22" fmla="*/ 530289 w 676046"/>
                <a:gd name="connsiteY22" fmla="*/ 997003 h 1000787"/>
                <a:gd name="connsiteX23" fmla="*/ 508149 w 676046"/>
                <a:gd name="connsiteY23" fmla="*/ 1000787 h 1000787"/>
                <a:gd name="connsiteX24" fmla="*/ 486234 w 676046"/>
                <a:gd name="connsiteY24" fmla="*/ 931969 h 1000787"/>
                <a:gd name="connsiteX25" fmla="*/ 486233 w 676046"/>
                <a:gd name="connsiteY25" fmla="*/ 931970 h 1000787"/>
                <a:gd name="connsiteX26" fmla="*/ 486233 w 676046"/>
                <a:gd name="connsiteY26" fmla="*/ 931969 h 1000787"/>
                <a:gd name="connsiteX27" fmla="*/ 464788 w 676046"/>
                <a:gd name="connsiteY27" fmla="*/ 999310 h 1000787"/>
                <a:gd name="connsiteX28" fmla="*/ 451285 w 676046"/>
                <a:gd name="connsiteY28" fmla="*/ 997003 h 1000787"/>
                <a:gd name="connsiteX29" fmla="*/ 393867 w 676046"/>
                <a:gd name="connsiteY29" fmla="*/ 943397 h 1000787"/>
                <a:gd name="connsiteX30" fmla="*/ 390874 w 676046"/>
                <a:gd name="connsiteY30" fmla="*/ 926641 h 1000787"/>
                <a:gd name="connsiteX31" fmla="*/ 338023 w 676046"/>
                <a:gd name="connsiteY31" fmla="*/ 931969 h 1000787"/>
                <a:gd name="connsiteX32" fmla="*/ 335545 w 676046"/>
                <a:gd name="connsiteY32" fmla="*/ 931719 h 1000787"/>
                <a:gd name="connsiteX33" fmla="*/ 333459 w 676046"/>
                <a:gd name="connsiteY33" fmla="*/ 943397 h 1000787"/>
                <a:gd name="connsiteX34" fmla="*/ 276041 w 676046"/>
                <a:gd name="connsiteY34" fmla="*/ 997003 h 1000787"/>
                <a:gd name="connsiteX35" fmla="*/ 253901 w 676046"/>
                <a:gd name="connsiteY35" fmla="*/ 1000787 h 1000787"/>
                <a:gd name="connsiteX36" fmla="*/ 231986 w 676046"/>
                <a:gd name="connsiteY36" fmla="*/ 931969 h 1000787"/>
                <a:gd name="connsiteX37" fmla="*/ 231985 w 676046"/>
                <a:gd name="connsiteY37" fmla="*/ 931970 h 1000787"/>
                <a:gd name="connsiteX38" fmla="*/ 231985 w 676046"/>
                <a:gd name="connsiteY38" fmla="*/ 931969 h 1000787"/>
                <a:gd name="connsiteX39" fmla="*/ 210540 w 676046"/>
                <a:gd name="connsiteY39" fmla="*/ 999310 h 1000787"/>
                <a:gd name="connsiteX40" fmla="*/ 197037 w 676046"/>
                <a:gd name="connsiteY40" fmla="*/ 997003 h 1000787"/>
                <a:gd name="connsiteX41" fmla="*/ 135056 w 676046"/>
                <a:gd name="connsiteY41" fmla="*/ 917853 h 1000787"/>
                <a:gd name="connsiteX42" fmla="*/ 143031 w 676046"/>
                <a:gd name="connsiteY42" fmla="*/ 884417 h 1000787"/>
                <a:gd name="connsiteX43" fmla="*/ 150501 w 676046"/>
                <a:gd name="connsiteY43" fmla="*/ 875038 h 1000787"/>
                <a:gd name="connsiteX44" fmla="*/ 149031 w 676046"/>
                <a:gd name="connsiteY44" fmla="*/ 874240 h 1000787"/>
                <a:gd name="connsiteX45" fmla="*/ 0 w 676046"/>
                <a:gd name="connsiteY45" fmla="*/ 593946 h 1000787"/>
                <a:gd name="connsiteX46" fmla="*/ 99005 w 676046"/>
                <a:gd name="connsiteY46" fmla="*/ 354928 h 1000787"/>
                <a:gd name="connsiteX47" fmla="*/ 104407 w 676046"/>
                <a:gd name="connsiteY47" fmla="*/ 350470 h 1000787"/>
                <a:gd name="connsiteX48" fmla="*/ 100280 w 676046"/>
                <a:gd name="connsiteY48" fmla="*/ 309527 h 1000787"/>
                <a:gd name="connsiteX49" fmla="*/ 100928 w 676046"/>
                <a:gd name="connsiteY49" fmla="*/ 303097 h 1000787"/>
                <a:gd name="connsiteX50" fmla="*/ 67806 w 676046"/>
                <a:gd name="connsiteY50" fmla="*/ 315474 h 1000787"/>
                <a:gd name="connsiteX51" fmla="*/ 51309 w 676046"/>
                <a:gd name="connsiteY51" fmla="*/ 315033 h 1000787"/>
                <a:gd name="connsiteX52" fmla="*/ 45532 w 676046"/>
                <a:gd name="connsiteY52" fmla="*/ 299574 h 1000787"/>
                <a:gd name="connsiteX53" fmla="*/ 67073 w 676046"/>
                <a:gd name="connsiteY53" fmla="*/ 206432 h 1000787"/>
                <a:gd name="connsiteX54" fmla="*/ 148166 w 676046"/>
                <a:gd name="connsiteY54" fmla="*/ 155801 h 1000787"/>
                <a:gd name="connsiteX55" fmla="*/ 157831 w 676046"/>
                <a:gd name="connsiteY55" fmla="*/ 156060 h 1000787"/>
                <a:gd name="connsiteX56" fmla="*/ 158500 w 676046"/>
                <a:gd name="connsiteY56" fmla="*/ 155250 h 100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76046" h="1000787">
                  <a:moveTo>
                    <a:pt x="201082" y="0"/>
                  </a:moveTo>
                  <a:lnTo>
                    <a:pt x="228952" y="101612"/>
                  </a:lnTo>
                  <a:lnTo>
                    <a:pt x="245482" y="90467"/>
                  </a:lnTo>
                  <a:cubicBezTo>
                    <a:pt x="273926" y="78436"/>
                    <a:pt x="305197" y="71784"/>
                    <a:pt x="338023" y="71784"/>
                  </a:cubicBezTo>
                  <a:cubicBezTo>
                    <a:pt x="370848" y="71784"/>
                    <a:pt x="402120" y="78436"/>
                    <a:pt x="430564" y="90467"/>
                  </a:cubicBezTo>
                  <a:lnTo>
                    <a:pt x="456874" y="108206"/>
                  </a:lnTo>
                  <a:lnTo>
                    <a:pt x="486553" y="0"/>
                  </a:lnTo>
                  <a:lnTo>
                    <a:pt x="529324" y="155938"/>
                  </a:lnTo>
                  <a:lnTo>
                    <a:pt x="573817" y="172564"/>
                  </a:lnTo>
                  <a:cubicBezTo>
                    <a:pt x="587644" y="181055"/>
                    <a:pt x="600035" y="192396"/>
                    <a:pt x="610055" y="206433"/>
                  </a:cubicBezTo>
                  <a:cubicBezTo>
                    <a:pt x="630096" y="234506"/>
                    <a:pt x="636860" y="268044"/>
                    <a:pt x="631596" y="299575"/>
                  </a:cubicBezTo>
                  <a:lnTo>
                    <a:pt x="625819" y="315034"/>
                  </a:lnTo>
                  <a:lnTo>
                    <a:pt x="609322" y="315475"/>
                  </a:lnTo>
                  <a:lnTo>
                    <a:pt x="575076" y="302678"/>
                  </a:lnTo>
                  <a:lnTo>
                    <a:pt x="575766" y="309527"/>
                  </a:lnTo>
                  <a:lnTo>
                    <a:pt x="571639" y="350470"/>
                  </a:lnTo>
                  <a:lnTo>
                    <a:pt x="577042" y="354928"/>
                  </a:lnTo>
                  <a:cubicBezTo>
                    <a:pt x="638212" y="416098"/>
                    <a:pt x="676046" y="500603"/>
                    <a:pt x="676046" y="593946"/>
                  </a:cubicBezTo>
                  <a:cubicBezTo>
                    <a:pt x="676046" y="687288"/>
                    <a:pt x="638212" y="771794"/>
                    <a:pt x="577042" y="832965"/>
                  </a:cubicBezTo>
                  <a:lnTo>
                    <a:pt x="553814" y="852129"/>
                  </a:lnTo>
                  <a:lnTo>
                    <a:pt x="562547" y="857113"/>
                  </a:lnTo>
                  <a:cubicBezTo>
                    <a:pt x="580912" y="872658"/>
                    <a:pt x="592270" y="894133"/>
                    <a:pt x="592270" y="917853"/>
                  </a:cubicBezTo>
                  <a:cubicBezTo>
                    <a:pt x="592270" y="953434"/>
                    <a:pt x="566713" y="983962"/>
                    <a:pt x="530289" y="997003"/>
                  </a:cubicBezTo>
                  <a:lnTo>
                    <a:pt x="508149" y="1000787"/>
                  </a:lnTo>
                  <a:lnTo>
                    <a:pt x="486234" y="931969"/>
                  </a:lnTo>
                  <a:lnTo>
                    <a:pt x="486233" y="931970"/>
                  </a:lnTo>
                  <a:lnTo>
                    <a:pt x="486233" y="931969"/>
                  </a:lnTo>
                  <a:lnTo>
                    <a:pt x="464788" y="999310"/>
                  </a:lnTo>
                  <a:lnTo>
                    <a:pt x="451285" y="997003"/>
                  </a:lnTo>
                  <a:cubicBezTo>
                    <a:pt x="423967" y="987222"/>
                    <a:pt x="402762" y="967605"/>
                    <a:pt x="393867" y="943397"/>
                  </a:cubicBezTo>
                  <a:lnTo>
                    <a:pt x="390874" y="926641"/>
                  </a:lnTo>
                  <a:lnTo>
                    <a:pt x="338023" y="931969"/>
                  </a:lnTo>
                  <a:lnTo>
                    <a:pt x="335545" y="931719"/>
                  </a:lnTo>
                  <a:lnTo>
                    <a:pt x="333459" y="943397"/>
                  </a:lnTo>
                  <a:cubicBezTo>
                    <a:pt x="324564" y="967605"/>
                    <a:pt x="303359" y="987222"/>
                    <a:pt x="276041" y="997003"/>
                  </a:cubicBezTo>
                  <a:lnTo>
                    <a:pt x="253901" y="1000787"/>
                  </a:lnTo>
                  <a:lnTo>
                    <a:pt x="231986" y="931969"/>
                  </a:lnTo>
                  <a:lnTo>
                    <a:pt x="231985" y="931970"/>
                  </a:lnTo>
                  <a:lnTo>
                    <a:pt x="231985" y="931969"/>
                  </a:lnTo>
                  <a:lnTo>
                    <a:pt x="210540" y="999310"/>
                  </a:lnTo>
                  <a:lnTo>
                    <a:pt x="197037" y="997003"/>
                  </a:lnTo>
                  <a:cubicBezTo>
                    <a:pt x="160613" y="983962"/>
                    <a:pt x="135056" y="953434"/>
                    <a:pt x="135056" y="917853"/>
                  </a:cubicBezTo>
                  <a:cubicBezTo>
                    <a:pt x="135056" y="905993"/>
                    <a:pt x="137896" y="894694"/>
                    <a:pt x="143031" y="884417"/>
                  </a:cubicBezTo>
                  <a:lnTo>
                    <a:pt x="150501" y="875038"/>
                  </a:lnTo>
                  <a:lnTo>
                    <a:pt x="149031" y="874240"/>
                  </a:lnTo>
                  <a:cubicBezTo>
                    <a:pt x="59116" y="813495"/>
                    <a:pt x="0" y="710624"/>
                    <a:pt x="0" y="593946"/>
                  </a:cubicBezTo>
                  <a:cubicBezTo>
                    <a:pt x="0" y="500603"/>
                    <a:pt x="37834" y="416098"/>
                    <a:pt x="99005" y="354928"/>
                  </a:cubicBezTo>
                  <a:lnTo>
                    <a:pt x="104407" y="350470"/>
                  </a:lnTo>
                  <a:lnTo>
                    <a:pt x="100280" y="309527"/>
                  </a:lnTo>
                  <a:lnTo>
                    <a:pt x="100928" y="303097"/>
                  </a:lnTo>
                  <a:lnTo>
                    <a:pt x="67806" y="315474"/>
                  </a:lnTo>
                  <a:lnTo>
                    <a:pt x="51309" y="315033"/>
                  </a:lnTo>
                  <a:lnTo>
                    <a:pt x="45532" y="299574"/>
                  </a:lnTo>
                  <a:cubicBezTo>
                    <a:pt x="40268" y="268043"/>
                    <a:pt x="47032" y="234505"/>
                    <a:pt x="67073" y="206432"/>
                  </a:cubicBezTo>
                  <a:cubicBezTo>
                    <a:pt x="87113" y="178358"/>
                    <a:pt x="116635" y="161066"/>
                    <a:pt x="148166" y="155801"/>
                  </a:cubicBezTo>
                  <a:lnTo>
                    <a:pt x="157831" y="156060"/>
                  </a:lnTo>
                  <a:lnTo>
                    <a:pt x="158500" y="155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886438" y="2759583"/>
            <a:ext cx="1367841" cy="898288"/>
            <a:chOff x="2908100" y="2030384"/>
            <a:chExt cx="1367841" cy="898288"/>
          </a:xfrm>
        </p:grpSpPr>
        <p:sp>
          <p:nvSpPr>
            <p:cNvPr id="127" name="Rectangle 126"/>
            <p:cNvSpPr/>
            <p:nvPr/>
          </p:nvSpPr>
          <p:spPr>
            <a:xfrm>
              <a:off x="2908100" y="2030384"/>
              <a:ext cx="1367841" cy="898288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96000" rIns="72000" bIns="72000" rtlCol="0" anchor="b"/>
            <a:lstStyle/>
            <a:p>
              <a:pPr algn="ctr">
                <a:spcBef>
                  <a:spcPts val="1200"/>
                </a:spcBef>
              </a:pPr>
              <a:r>
                <a:rPr lang="en-US" sz="1200" b="1" dirty="0" smtClean="0">
                  <a:solidFill>
                    <a:srgbClr val="FFFFFF"/>
                  </a:solidFill>
                  <a:latin typeface="+mj-lt"/>
                </a:rPr>
                <a:t>Question Mark</a:t>
              </a:r>
              <a:endParaRPr lang="uk-UA" sz="1200" b="1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28" name="Freeform 64"/>
            <p:cNvSpPr>
              <a:spLocks noEditPoints="1"/>
            </p:cNvSpPr>
            <p:nvPr/>
          </p:nvSpPr>
          <p:spPr bwMode="auto">
            <a:xfrm>
              <a:off x="3386161" y="2136852"/>
              <a:ext cx="286864" cy="457007"/>
            </a:xfrm>
            <a:custGeom>
              <a:avLst/>
              <a:gdLst>
                <a:gd name="T0" fmla="*/ 531 w 1034"/>
                <a:gd name="T1" fmla="*/ 1648 h 1648"/>
                <a:gd name="T2" fmla="*/ 351 w 1034"/>
                <a:gd name="T3" fmla="*/ 1468 h 1648"/>
                <a:gd name="T4" fmla="*/ 531 w 1034"/>
                <a:gd name="T5" fmla="*/ 1288 h 1648"/>
                <a:gd name="T6" fmla="*/ 711 w 1034"/>
                <a:gd name="T7" fmla="*/ 1468 h 1648"/>
                <a:gd name="T8" fmla="*/ 531 w 1034"/>
                <a:gd name="T9" fmla="*/ 1648 h 1648"/>
                <a:gd name="T10" fmla="*/ 672 w 1034"/>
                <a:gd name="T11" fmla="*/ 1116 h 1648"/>
                <a:gd name="T12" fmla="*/ 672 w 1034"/>
                <a:gd name="T13" fmla="*/ 1148 h 1648"/>
                <a:gd name="T14" fmla="*/ 376 w 1034"/>
                <a:gd name="T15" fmla="*/ 1148 h 1648"/>
                <a:gd name="T16" fmla="*/ 376 w 1034"/>
                <a:gd name="T17" fmla="*/ 1116 h 1648"/>
                <a:gd name="T18" fmla="*/ 495 w 1034"/>
                <a:gd name="T19" fmla="*/ 804 h 1648"/>
                <a:gd name="T20" fmla="*/ 735 w 1034"/>
                <a:gd name="T21" fmla="*/ 490 h 1648"/>
                <a:gd name="T22" fmla="*/ 513 w 1034"/>
                <a:gd name="T23" fmla="*/ 274 h 1648"/>
                <a:gd name="T24" fmla="*/ 289 w 1034"/>
                <a:gd name="T25" fmla="*/ 534 h 1648"/>
                <a:gd name="T26" fmla="*/ 0 w 1034"/>
                <a:gd name="T27" fmla="*/ 534 h 1648"/>
                <a:gd name="T28" fmla="*/ 515 w 1034"/>
                <a:gd name="T29" fmla="*/ 0 h 1648"/>
                <a:gd name="T30" fmla="*/ 1034 w 1034"/>
                <a:gd name="T31" fmla="*/ 465 h 1648"/>
                <a:gd name="T32" fmla="*/ 672 w 1034"/>
                <a:gd name="T33" fmla="*/ 1116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4" h="1648">
                  <a:moveTo>
                    <a:pt x="531" y="1648"/>
                  </a:moveTo>
                  <a:cubicBezTo>
                    <a:pt x="431" y="1648"/>
                    <a:pt x="351" y="1567"/>
                    <a:pt x="351" y="1468"/>
                  </a:cubicBezTo>
                  <a:cubicBezTo>
                    <a:pt x="351" y="1368"/>
                    <a:pt x="431" y="1288"/>
                    <a:pt x="531" y="1288"/>
                  </a:cubicBezTo>
                  <a:cubicBezTo>
                    <a:pt x="630" y="1288"/>
                    <a:pt x="711" y="1368"/>
                    <a:pt x="711" y="1468"/>
                  </a:cubicBezTo>
                  <a:cubicBezTo>
                    <a:pt x="711" y="1567"/>
                    <a:pt x="630" y="1648"/>
                    <a:pt x="531" y="1648"/>
                  </a:cubicBezTo>
                  <a:close/>
                  <a:moveTo>
                    <a:pt x="672" y="1116"/>
                  </a:moveTo>
                  <a:cubicBezTo>
                    <a:pt x="672" y="1148"/>
                    <a:pt x="672" y="1148"/>
                    <a:pt x="672" y="1148"/>
                  </a:cubicBezTo>
                  <a:cubicBezTo>
                    <a:pt x="672" y="1148"/>
                    <a:pt x="402" y="1148"/>
                    <a:pt x="376" y="1148"/>
                  </a:cubicBezTo>
                  <a:cubicBezTo>
                    <a:pt x="376" y="1116"/>
                    <a:pt x="376" y="1116"/>
                    <a:pt x="376" y="1116"/>
                  </a:cubicBezTo>
                  <a:cubicBezTo>
                    <a:pt x="376" y="1024"/>
                    <a:pt x="389" y="906"/>
                    <a:pt x="495" y="804"/>
                  </a:cubicBezTo>
                  <a:cubicBezTo>
                    <a:pt x="602" y="702"/>
                    <a:pt x="735" y="617"/>
                    <a:pt x="735" y="490"/>
                  </a:cubicBezTo>
                  <a:cubicBezTo>
                    <a:pt x="735" y="348"/>
                    <a:pt x="637" y="274"/>
                    <a:pt x="513" y="274"/>
                  </a:cubicBezTo>
                  <a:cubicBezTo>
                    <a:pt x="307" y="274"/>
                    <a:pt x="294" y="487"/>
                    <a:pt x="289" y="534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8" y="311"/>
                    <a:pt x="102" y="0"/>
                    <a:pt x="515" y="0"/>
                  </a:cubicBezTo>
                  <a:cubicBezTo>
                    <a:pt x="873" y="0"/>
                    <a:pt x="1034" y="240"/>
                    <a:pt x="1034" y="465"/>
                  </a:cubicBezTo>
                  <a:cubicBezTo>
                    <a:pt x="1034" y="823"/>
                    <a:pt x="672" y="885"/>
                    <a:pt x="672" y="1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1200" b="1">
                <a:solidFill>
                  <a:srgbClr val="FFFFFF"/>
                </a:solidFill>
                <a:latin typeface="+mj-lt"/>
              </a:endParaRPr>
            </a:p>
          </p:txBody>
        </p:sp>
      </p:grpSp>
      <p:graphicFrame>
        <p:nvGraphicFramePr>
          <p:cNvPr id="130" name="Chart 129"/>
          <p:cNvGraphicFramePr/>
          <p:nvPr>
            <p:extLst>
              <p:ext uri="{D42A27DB-BD31-4B8C-83A1-F6EECF244321}">
                <p14:modId xmlns:p14="http://schemas.microsoft.com/office/powerpoint/2010/main" val="1743231002"/>
              </p:ext>
            </p:extLst>
          </p:nvPr>
        </p:nvGraphicFramePr>
        <p:xfrm>
          <a:off x="803275" y="5336896"/>
          <a:ext cx="3904649" cy="951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2" name="Rectangle 131"/>
          <p:cNvSpPr/>
          <p:nvPr/>
        </p:nvSpPr>
        <p:spPr>
          <a:xfrm>
            <a:off x="5701227" y="1931941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5268171" y="2537432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315121" y="2537432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069388" y="2368155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61%</a:t>
            </a:r>
            <a:endParaRPr lang="en-US" sz="1600" b="1" dirty="0"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268171" y="1856753"/>
            <a:ext cx="396600" cy="396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702916" y="3184544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5269860" y="3790035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316810" y="3790035"/>
            <a:ext cx="50352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071077" y="3620758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30%</a:t>
            </a:r>
            <a:endParaRPr lang="en-US" sz="1600" b="1" dirty="0">
              <a:latin typeface="+mj-lt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269860" y="3109356"/>
            <a:ext cx="396600" cy="396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743692" y="4407393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5310636" y="5012884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5357586" y="5012884"/>
            <a:ext cx="1258167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111853" y="4843607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76%</a:t>
            </a:r>
            <a:endParaRPr lang="en-US" sz="1600" b="1" dirty="0">
              <a:latin typeface="+mj-lt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5310636" y="4332205"/>
            <a:ext cx="396600" cy="3965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 bwMode="auto">
          <a:xfrm>
            <a:off x="5233280" y="2227700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234969" y="3480303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5275745" y="4703152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56" name="5-Point Star 155"/>
          <p:cNvSpPr/>
          <p:nvPr/>
        </p:nvSpPr>
        <p:spPr>
          <a:xfrm>
            <a:off x="5324474" y="1903360"/>
            <a:ext cx="293796" cy="293794"/>
          </a:xfrm>
          <a:prstGeom prst="star5">
            <a:avLst>
              <a:gd name="adj" fmla="val 23591"/>
              <a:gd name="hf" fmla="val 105146"/>
              <a:gd name="vf" fmla="val 1105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7" name="Freeform 64"/>
          <p:cNvSpPr>
            <a:spLocks noEditPoints="1"/>
          </p:cNvSpPr>
          <p:nvPr/>
        </p:nvSpPr>
        <p:spPr bwMode="auto">
          <a:xfrm>
            <a:off x="5384901" y="3184544"/>
            <a:ext cx="163140" cy="259900"/>
          </a:xfrm>
          <a:custGeom>
            <a:avLst/>
            <a:gdLst>
              <a:gd name="T0" fmla="*/ 531 w 1034"/>
              <a:gd name="T1" fmla="*/ 1648 h 1648"/>
              <a:gd name="T2" fmla="*/ 351 w 1034"/>
              <a:gd name="T3" fmla="*/ 1468 h 1648"/>
              <a:gd name="T4" fmla="*/ 531 w 1034"/>
              <a:gd name="T5" fmla="*/ 1288 h 1648"/>
              <a:gd name="T6" fmla="*/ 711 w 1034"/>
              <a:gd name="T7" fmla="*/ 1468 h 1648"/>
              <a:gd name="T8" fmla="*/ 531 w 1034"/>
              <a:gd name="T9" fmla="*/ 1648 h 1648"/>
              <a:gd name="T10" fmla="*/ 672 w 1034"/>
              <a:gd name="T11" fmla="*/ 1116 h 1648"/>
              <a:gd name="T12" fmla="*/ 672 w 1034"/>
              <a:gd name="T13" fmla="*/ 1148 h 1648"/>
              <a:gd name="T14" fmla="*/ 376 w 1034"/>
              <a:gd name="T15" fmla="*/ 1148 h 1648"/>
              <a:gd name="T16" fmla="*/ 376 w 1034"/>
              <a:gd name="T17" fmla="*/ 1116 h 1648"/>
              <a:gd name="T18" fmla="*/ 495 w 1034"/>
              <a:gd name="T19" fmla="*/ 804 h 1648"/>
              <a:gd name="T20" fmla="*/ 735 w 1034"/>
              <a:gd name="T21" fmla="*/ 490 h 1648"/>
              <a:gd name="T22" fmla="*/ 513 w 1034"/>
              <a:gd name="T23" fmla="*/ 274 h 1648"/>
              <a:gd name="T24" fmla="*/ 289 w 1034"/>
              <a:gd name="T25" fmla="*/ 534 h 1648"/>
              <a:gd name="T26" fmla="*/ 0 w 1034"/>
              <a:gd name="T27" fmla="*/ 534 h 1648"/>
              <a:gd name="T28" fmla="*/ 515 w 1034"/>
              <a:gd name="T29" fmla="*/ 0 h 1648"/>
              <a:gd name="T30" fmla="*/ 1034 w 1034"/>
              <a:gd name="T31" fmla="*/ 465 h 1648"/>
              <a:gd name="T32" fmla="*/ 672 w 1034"/>
              <a:gd name="T33" fmla="*/ 111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4" h="1648">
                <a:moveTo>
                  <a:pt x="531" y="1648"/>
                </a:moveTo>
                <a:cubicBezTo>
                  <a:pt x="431" y="1648"/>
                  <a:pt x="351" y="1567"/>
                  <a:pt x="351" y="1468"/>
                </a:cubicBezTo>
                <a:cubicBezTo>
                  <a:pt x="351" y="1368"/>
                  <a:pt x="431" y="1288"/>
                  <a:pt x="531" y="1288"/>
                </a:cubicBezTo>
                <a:cubicBezTo>
                  <a:pt x="630" y="1288"/>
                  <a:pt x="711" y="1368"/>
                  <a:pt x="711" y="1468"/>
                </a:cubicBezTo>
                <a:cubicBezTo>
                  <a:pt x="711" y="1567"/>
                  <a:pt x="630" y="1648"/>
                  <a:pt x="531" y="1648"/>
                </a:cubicBezTo>
                <a:close/>
                <a:moveTo>
                  <a:pt x="672" y="1116"/>
                </a:moveTo>
                <a:cubicBezTo>
                  <a:pt x="672" y="1148"/>
                  <a:pt x="672" y="1148"/>
                  <a:pt x="672" y="1148"/>
                </a:cubicBezTo>
                <a:cubicBezTo>
                  <a:pt x="672" y="1148"/>
                  <a:pt x="402" y="1148"/>
                  <a:pt x="376" y="1148"/>
                </a:cubicBezTo>
                <a:cubicBezTo>
                  <a:pt x="376" y="1116"/>
                  <a:pt x="376" y="1116"/>
                  <a:pt x="376" y="1116"/>
                </a:cubicBezTo>
                <a:cubicBezTo>
                  <a:pt x="376" y="1024"/>
                  <a:pt x="389" y="906"/>
                  <a:pt x="495" y="804"/>
                </a:cubicBezTo>
                <a:cubicBezTo>
                  <a:pt x="602" y="702"/>
                  <a:pt x="735" y="617"/>
                  <a:pt x="735" y="490"/>
                </a:cubicBezTo>
                <a:cubicBezTo>
                  <a:pt x="735" y="348"/>
                  <a:pt x="637" y="274"/>
                  <a:pt x="513" y="274"/>
                </a:cubicBezTo>
                <a:cubicBezTo>
                  <a:pt x="307" y="274"/>
                  <a:pt x="294" y="487"/>
                  <a:pt x="289" y="534"/>
                </a:cubicBezTo>
                <a:cubicBezTo>
                  <a:pt x="0" y="534"/>
                  <a:pt x="0" y="534"/>
                  <a:pt x="0" y="534"/>
                </a:cubicBezTo>
                <a:cubicBezTo>
                  <a:pt x="8" y="311"/>
                  <a:pt x="102" y="0"/>
                  <a:pt x="515" y="0"/>
                </a:cubicBezTo>
                <a:cubicBezTo>
                  <a:pt x="873" y="0"/>
                  <a:pt x="1034" y="240"/>
                  <a:pt x="1034" y="465"/>
                </a:cubicBezTo>
                <a:cubicBezTo>
                  <a:pt x="1034" y="823"/>
                  <a:pt x="672" y="885"/>
                  <a:pt x="672" y="1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8" name="Freeform 157"/>
          <p:cNvSpPr/>
          <p:nvPr/>
        </p:nvSpPr>
        <p:spPr>
          <a:xfrm>
            <a:off x="5413785" y="4389645"/>
            <a:ext cx="190302" cy="281716"/>
          </a:xfrm>
          <a:custGeom>
            <a:avLst/>
            <a:gdLst>
              <a:gd name="connsiteX0" fmla="*/ 201082 w 676046"/>
              <a:gd name="connsiteY0" fmla="*/ 0 h 1000787"/>
              <a:gd name="connsiteX1" fmla="*/ 228952 w 676046"/>
              <a:gd name="connsiteY1" fmla="*/ 101612 h 1000787"/>
              <a:gd name="connsiteX2" fmla="*/ 245482 w 676046"/>
              <a:gd name="connsiteY2" fmla="*/ 90467 h 1000787"/>
              <a:gd name="connsiteX3" fmla="*/ 338023 w 676046"/>
              <a:gd name="connsiteY3" fmla="*/ 71784 h 1000787"/>
              <a:gd name="connsiteX4" fmla="*/ 430564 w 676046"/>
              <a:gd name="connsiteY4" fmla="*/ 90467 h 1000787"/>
              <a:gd name="connsiteX5" fmla="*/ 456874 w 676046"/>
              <a:gd name="connsiteY5" fmla="*/ 108206 h 1000787"/>
              <a:gd name="connsiteX6" fmla="*/ 486553 w 676046"/>
              <a:gd name="connsiteY6" fmla="*/ 0 h 1000787"/>
              <a:gd name="connsiteX7" fmla="*/ 529324 w 676046"/>
              <a:gd name="connsiteY7" fmla="*/ 155938 h 1000787"/>
              <a:gd name="connsiteX8" fmla="*/ 573817 w 676046"/>
              <a:gd name="connsiteY8" fmla="*/ 172564 h 1000787"/>
              <a:gd name="connsiteX9" fmla="*/ 610055 w 676046"/>
              <a:gd name="connsiteY9" fmla="*/ 206433 h 1000787"/>
              <a:gd name="connsiteX10" fmla="*/ 631596 w 676046"/>
              <a:gd name="connsiteY10" fmla="*/ 299575 h 1000787"/>
              <a:gd name="connsiteX11" fmla="*/ 625819 w 676046"/>
              <a:gd name="connsiteY11" fmla="*/ 315034 h 1000787"/>
              <a:gd name="connsiteX12" fmla="*/ 609322 w 676046"/>
              <a:gd name="connsiteY12" fmla="*/ 315475 h 1000787"/>
              <a:gd name="connsiteX13" fmla="*/ 575076 w 676046"/>
              <a:gd name="connsiteY13" fmla="*/ 302678 h 1000787"/>
              <a:gd name="connsiteX14" fmla="*/ 575766 w 676046"/>
              <a:gd name="connsiteY14" fmla="*/ 309527 h 1000787"/>
              <a:gd name="connsiteX15" fmla="*/ 571639 w 676046"/>
              <a:gd name="connsiteY15" fmla="*/ 350470 h 1000787"/>
              <a:gd name="connsiteX16" fmla="*/ 577042 w 676046"/>
              <a:gd name="connsiteY16" fmla="*/ 354928 h 1000787"/>
              <a:gd name="connsiteX17" fmla="*/ 676046 w 676046"/>
              <a:gd name="connsiteY17" fmla="*/ 593946 h 1000787"/>
              <a:gd name="connsiteX18" fmla="*/ 577042 w 676046"/>
              <a:gd name="connsiteY18" fmla="*/ 832965 h 1000787"/>
              <a:gd name="connsiteX19" fmla="*/ 553814 w 676046"/>
              <a:gd name="connsiteY19" fmla="*/ 852129 h 1000787"/>
              <a:gd name="connsiteX20" fmla="*/ 562547 w 676046"/>
              <a:gd name="connsiteY20" fmla="*/ 857113 h 1000787"/>
              <a:gd name="connsiteX21" fmla="*/ 592270 w 676046"/>
              <a:gd name="connsiteY21" fmla="*/ 917853 h 1000787"/>
              <a:gd name="connsiteX22" fmla="*/ 530289 w 676046"/>
              <a:gd name="connsiteY22" fmla="*/ 997003 h 1000787"/>
              <a:gd name="connsiteX23" fmla="*/ 508149 w 676046"/>
              <a:gd name="connsiteY23" fmla="*/ 1000787 h 1000787"/>
              <a:gd name="connsiteX24" fmla="*/ 486234 w 676046"/>
              <a:gd name="connsiteY24" fmla="*/ 931969 h 1000787"/>
              <a:gd name="connsiteX25" fmla="*/ 486233 w 676046"/>
              <a:gd name="connsiteY25" fmla="*/ 931970 h 1000787"/>
              <a:gd name="connsiteX26" fmla="*/ 486233 w 676046"/>
              <a:gd name="connsiteY26" fmla="*/ 931969 h 1000787"/>
              <a:gd name="connsiteX27" fmla="*/ 464788 w 676046"/>
              <a:gd name="connsiteY27" fmla="*/ 999310 h 1000787"/>
              <a:gd name="connsiteX28" fmla="*/ 451285 w 676046"/>
              <a:gd name="connsiteY28" fmla="*/ 997003 h 1000787"/>
              <a:gd name="connsiteX29" fmla="*/ 393867 w 676046"/>
              <a:gd name="connsiteY29" fmla="*/ 943397 h 1000787"/>
              <a:gd name="connsiteX30" fmla="*/ 390874 w 676046"/>
              <a:gd name="connsiteY30" fmla="*/ 926641 h 1000787"/>
              <a:gd name="connsiteX31" fmla="*/ 338023 w 676046"/>
              <a:gd name="connsiteY31" fmla="*/ 931969 h 1000787"/>
              <a:gd name="connsiteX32" fmla="*/ 335545 w 676046"/>
              <a:gd name="connsiteY32" fmla="*/ 931719 h 1000787"/>
              <a:gd name="connsiteX33" fmla="*/ 333459 w 676046"/>
              <a:gd name="connsiteY33" fmla="*/ 943397 h 1000787"/>
              <a:gd name="connsiteX34" fmla="*/ 276041 w 676046"/>
              <a:gd name="connsiteY34" fmla="*/ 997003 h 1000787"/>
              <a:gd name="connsiteX35" fmla="*/ 253901 w 676046"/>
              <a:gd name="connsiteY35" fmla="*/ 1000787 h 1000787"/>
              <a:gd name="connsiteX36" fmla="*/ 231986 w 676046"/>
              <a:gd name="connsiteY36" fmla="*/ 931969 h 1000787"/>
              <a:gd name="connsiteX37" fmla="*/ 231985 w 676046"/>
              <a:gd name="connsiteY37" fmla="*/ 931970 h 1000787"/>
              <a:gd name="connsiteX38" fmla="*/ 231985 w 676046"/>
              <a:gd name="connsiteY38" fmla="*/ 931969 h 1000787"/>
              <a:gd name="connsiteX39" fmla="*/ 210540 w 676046"/>
              <a:gd name="connsiteY39" fmla="*/ 999310 h 1000787"/>
              <a:gd name="connsiteX40" fmla="*/ 197037 w 676046"/>
              <a:gd name="connsiteY40" fmla="*/ 997003 h 1000787"/>
              <a:gd name="connsiteX41" fmla="*/ 135056 w 676046"/>
              <a:gd name="connsiteY41" fmla="*/ 917853 h 1000787"/>
              <a:gd name="connsiteX42" fmla="*/ 143031 w 676046"/>
              <a:gd name="connsiteY42" fmla="*/ 884417 h 1000787"/>
              <a:gd name="connsiteX43" fmla="*/ 150501 w 676046"/>
              <a:gd name="connsiteY43" fmla="*/ 875038 h 1000787"/>
              <a:gd name="connsiteX44" fmla="*/ 149031 w 676046"/>
              <a:gd name="connsiteY44" fmla="*/ 874240 h 1000787"/>
              <a:gd name="connsiteX45" fmla="*/ 0 w 676046"/>
              <a:gd name="connsiteY45" fmla="*/ 593946 h 1000787"/>
              <a:gd name="connsiteX46" fmla="*/ 99005 w 676046"/>
              <a:gd name="connsiteY46" fmla="*/ 354928 h 1000787"/>
              <a:gd name="connsiteX47" fmla="*/ 104407 w 676046"/>
              <a:gd name="connsiteY47" fmla="*/ 350470 h 1000787"/>
              <a:gd name="connsiteX48" fmla="*/ 100280 w 676046"/>
              <a:gd name="connsiteY48" fmla="*/ 309527 h 1000787"/>
              <a:gd name="connsiteX49" fmla="*/ 100928 w 676046"/>
              <a:gd name="connsiteY49" fmla="*/ 303097 h 1000787"/>
              <a:gd name="connsiteX50" fmla="*/ 67806 w 676046"/>
              <a:gd name="connsiteY50" fmla="*/ 315474 h 1000787"/>
              <a:gd name="connsiteX51" fmla="*/ 51309 w 676046"/>
              <a:gd name="connsiteY51" fmla="*/ 315033 h 1000787"/>
              <a:gd name="connsiteX52" fmla="*/ 45532 w 676046"/>
              <a:gd name="connsiteY52" fmla="*/ 299574 h 1000787"/>
              <a:gd name="connsiteX53" fmla="*/ 67073 w 676046"/>
              <a:gd name="connsiteY53" fmla="*/ 206432 h 1000787"/>
              <a:gd name="connsiteX54" fmla="*/ 148166 w 676046"/>
              <a:gd name="connsiteY54" fmla="*/ 155801 h 1000787"/>
              <a:gd name="connsiteX55" fmla="*/ 157831 w 676046"/>
              <a:gd name="connsiteY55" fmla="*/ 156060 h 1000787"/>
              <a:gd name="connsiteX56" fmla="*/ 158500 w 676046"/>
              <a:gd name="connsiteY56" fmla="*/ 155250 h 100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76046" h="1000787">
                <a:moveTo>
                  <a:pt x="201082" y="0"/>
                </a:moveTo>
                <a:lnTo>
                  <a:pt x="228952" y="101612"/>
                </a:lnTo>
                <a:lnTo>
                  <a:pt x="245482" y="90467"/>
                </a:lnTo>
                <a:cubicBezTo>
                  <a:pt x="273926" y="78436"/>
                  <a:pt x="305197" y="71784"/>
                  <a:pt x="338023" y="71784"/>
                </a:cubicBezTo>
                <a:cubicBezTo>
                  <a:pt x="370848" y="71784"/>
                  <a:pt x="402120" y="78436"/>
                  <a:pt x="430564" y="90467"/>
                </a:cubicBezTo>
                <a:lnTo>
                  <a:pt x="456874" y="108206"/>
                </a:lnTo>
                <a:lnTo>
                  <a:pt x="486553" y="0"/>
                </a:lnTo>
                <a:lnTo>
                  <a:pt x="529324" y="155938"/>
                </a:lnTo>
                <a:lnTo>
                  <a:pt x="573817" y="172564"/>
                </a:lnTo>
                <a:cubicBezTo>
                  <a:pt x="587644" y="181055"/>
                  <a:pt x="600035" y="192396"/>
                  <a:pt x="610055" y="206433"/>
                </a:cubicBezTo>
                <a:cubicBezTo>
                  <a:pt x="630096" y="234506"/>
                  <a:pt x="636860" y="268044"/>
                  <a:pt x="631596" y="299575"/>
                </a:cubicBezTo>
                <a:lnTo>
                  <a:pt x="625819" y="315034"/>
                </a:lnTo>
                <a:lnTo>
                  <a:pt x="609322" y="315475"/>
                </a:lnTo>
                <a:lnTo>
                  <a:pt x="575076" y="302678"/>
                </a:lnTo>
                <a:lnTo>
                  <a:pt x="575766" y="309527"/>
                </a:lnTo>
                <a:lnTo>
                  <a:pt x="571639" y="350470"/>
                </a:lnTo>
                <a:lnTo>
                  <a:pt x="577042" y="354928"/>
                </a:lnTo>
                <a:cubicBezTo>
                  <a:pt x="638212" y="416098"/>
                  <a:pt x="676046" y="500603"/>
                  <a:pt x="676046" y="593946"/>
                </a:cubicBezTo>
                <a:cubicBezTo>
                  <a:pt x="676046" y="687288"/>
                  <a:pt x="638212" y="771794"/>
                  <a:pt x="577042" y="832965"/>
                </a:cubicBezTo>
                <a:lnTo>
                  <a:pt x="553814" y="852129"/>
                </a:lnTo>
                <a:lnTo>
                  <a:pt x="562547" y="857113"/>
                </a:lnTo>
                <a:cubicBezTo>
                  <a:pt x="580912" y="872658"/>
                  <a:pt x="592270" y="894133"/>
                  <a:pt x="592270" y="917853"/>
                </a:cubicBezTo>
                <a:cubicBezTo>
                  <a:pt x="592270" y="953434"/>
                  <a:pt x="566713" y="983962"/>
                  <a:pt x="530289" y="997003"/>
                </a:cubicBezTo>
                <a:lnTo>
                  <a:pt x="508149" y="1000787"/>
                </a:lnTo>
                <a:lnTo>
                  <a:pt x="486234" y="931969"/>
                </a:lnTo>
                <a:lnTo>
                  <a:pt x="486233" y="931970"/>
                </a:lnTo>
                <a:lnTo>
                  <a:pt x="486233" y="931969"/>
                </a:lnTo>
                <a:lnTo>
                  <a:pt x="464788" y="999310"/>
                </a:lnTo>
                <a:lnTo>
                  <a:pt x="451285" y="997003"/>
                </a:lnTo>
                <a:cubicBezTo>
                  <a:pt x="423967" y="987222"/>
                  <a:pt x="402762" y="967605"/>
                  <a:pt x="393867" y="943397"/>
                </a:cubicBezTo>
                <a:lnTo>
                  <a:pt x="390874" y="926641"/>
                </a:lnTo>
                <a:lnTo>
                  <a:pt x="338023" y="931969"/>
                </a:lnTo>
                <a:lnTo>
                  <a:pt x="335545" y="931719"/>
                </a:lnTo>
                <a:lnTo>
                  <a:pt x="333459" y="943397"/>
                </a:lnTo>
                <a:cubicBezTo>
                  <a:pt x="324564" y="967605"/>
                  <a:pt x="303359" y="987222"/>
                  <a:pt x="276041" y="997003"/>
                </a:cubicBezTo>
                <a:lnTo>
                  <a:pt x="253901" y="1000787"/>
                </a:lnTo>
                <a:lnTo>
                  <a:pt x="231986" y="931969"/>
                </a:lnTo>
                <a:lnTo>
                  <a:pt x="231985" y="931970"/>
                </a:lnTo>
                <a:lnTo>
                  <a:pt x="231985" y="931969"/>
                </a:lnTo>
                <a:lnTo>
                  <a:pt x="210540" y="999310"/>
                </a:lnTo>
                <a:lnTo>
                  <a:pt x="197037" y="997003"/>
                </a:lnTo>
                <a:cubicBezTo>
                  <a:pt x="160613" y="983962"/>
                  <a:pt x="135056" y="953434"/>
                  <a:pt x="135056" y="917853"/>
                </a:cubicBezTo>
                <a:cubicBezTo>
                  <a:pt x="135056" y="905993"/>
                  <a:pt x="137896" y="894694"/>
                  <a:pt x="143031" y="884417"/>
                </a:cubicBezTo>
                <a:lnTo>
                  <a:pt x="150501" y="875038"/>
                </a:lnTo>
                <a:lnTo>
                  <a:pt x="149031" y="874240"/>
                </a:lnTo>
                <a:cubicBezTo>
                  <a:pt x="59116" y="813495"/>
                  <a:pt x="0" y="710624"/>
                  <a:pt x="0" y="593946"/>
                </a:cubicBezTo>
                <a:cubicBezTo>
                  <a:pt x="0" y="500603"/>
                  <a:pt x="37834" y="416098"/>
                  <a:pt x="99005" y="354928"/>
                </a:cubicBezTo>
                <a:lnTo>
                  <a:pt x="104407" y="350470"/>
                </a:lnTo>
                <a:lnTo>
                  <a:pt x="100280" y="309527"/>
                </a:lnTo>
                <a:lnTo>
                  <a:pt x="100928" y="303097"/>
                </a:lnTo>
                <a:lnTo>
                  <a:pt x="67806" y="315474"/>
                </a:lnTo>
                <a:lnTo>
                  <a:pt x="51309" y="315033"/>
                </a:lnTo>
                <a:lnTo>
                  <a:pt x="45532" y="299574"/>
                </a:lnTo>
                <a:cubicBezTo>
                  <a:pt x="40268" y="268043"/>
                  <a:pt x="47032" y="234505"/>
                  <a:pt x="67073" y="206432"/>
                </a:cubicBezTo>
                <a:cubicBezTo>
                  <a:pt x="87113" y="178358"/>
                  <a:pt x="116635" y="161066"/>
                  <a:pt x="148166" y="155801"/>
                </a:cubicBezTo>
                <a:lnTo>
                  <a:pt x="157831" y="156060"/>
                </a:lnTo>
                <a:lnTo>
                  <a:pt x="158500" y="1552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743692" y="5534357"/>
            <a:ext cx="1718982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0" dirty="0" smtClean="0">
                <a:effectLst/>
              </a:rPr>
              <a:t>LOREM IPSUM</a:t>
            </a:r>
            <a:endParaRPr lang="en-US" sz="10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5310636" y="6139848"/>
            <a:ext cx="1809593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357586" y="6139848"/>
            <a:ext cx="1152544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111853" y="5970571"/>
            <a:ext cx="8673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latin typeface="+mj-lt"/>
              </a:rPr>
              <a:t>70%</a:t>
            </a:r>
            <a:endParaRPr lang="en-US" sz="1600" b="1" dirty="0">
              <a:latin typeface="+mj-lt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5310636" y="5459169"/>
            <a:ext cx="396600" cy="3965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 bwMode="auto">
          <a:xfrm>
            <a:off x="5275745" y="5830116"/>
            <a:ext cx="1754493" cy="246221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7" name="Freeform 166"/>
          <p:cNvSpPr/>
          <p:nvPr/>
        </p:nvSpPr>
        <p:spPr>
          <a:xfrm rot="2161938" flipH="1">
            <a:off x="5371158" y="5497541"/>
            <a:ext cx="275556" cy="288756"/>
          </a:xfrm>
          <a:custGeom>
            <a:avLst/>
            <a:gdLst>
              <a:gd name="connsiteX0" fmla="*/ 949624 w 979523"/>
              <a:gd name="connsiteY0" fmla="*/ 325550 h 1026449"/>
              <a:gd name="connsiteX1" fmla="*/ 939213 w 979523"/>
              <a:gd name="connsiteY1" fmla="*/ 320349 h 1026449"/>
              <a:gd name="connsiteX2" fmla="*/ 926940 w 979523"/>
              <a:gd name="connsiteY2" fmla="*/ 309605 h 1026449"/>
              <a:gd name="connsiteX3" fmla="*/ 842208 w 979523"/>
              <a:gd name="connsiteY3" fmla="*/ 288893 h 1026449"/>
              <a:gd name="connsiteX4" fmla="*/ 797910 w 979523"/>
              <a:gd name="connsiteY4" fmla="*/ 294171 h 1026449"/>
              <a:gd name="connsiteX5" fmla="*/ 787333 w 979523"/>
              <a:gd name="connsiteY5" fmla="*/ 271972 h 1026449"/>
              <a:gd name="connsiteX6" fmla="*/ 715842 w 979523"/>
              <a:gd name="connsiteY6" fmla="*/ 194099 h 1026449"/>
              <a:gd name="connsiteX7" fmla="*/ 619738 w 979523"/>
              <a:gd name="connsiteY7" fmla="*/ 150062 h 1026449"/>
              <a:gd name="connsiteX8" fmla="*/ 584106 w 979523"/>
              <a:gd name="connsiteY8" fmla="*/ 145346 h 1026449"/>
              <a:gd name="connsiteX9" fmla="*/ 575280 w 979523"/>
              <a:gd name="connsiteY9" fmla="*/ 100528 h 1026449"/>
              <a:gd name="connsiteX10" fmla="*/ 529481 w 979523"/>
              <a:gd name="connsiteY10" fmla="*/ 26292 h 1026449"/>
              <a:gd name="connsiteX11" fmla="*/ 515480 w 979523"/>
              <a:gd name="connsiteY11" fmla="*/ 17923 h 1026449"/>
              <a:gd name="connsiteX12" fmla="*/ 507326 w 979523"/>
              <a:gd name="connsiteY12" fmla="*/ 9620 h 1026449"/>
              <a:gd name="connsiteX13" fmla="*/ 389090 w 979523"/>
              <a:gd name="connsiteY13" fmla="*/ 18369 h 1026449"/>
              <a:gd name="connsiteX14" fmla="*/ 311572 w 979523"/>
              <a:gd name="connsiteY14" fmla="*/ 133915 h 1026449"/>
              <a:gd name="connsiteX15" fmla="*/ 405726 w 979523"/>
              <a:gd name="connsiteY15" fmla="*/ 161061 h 1026449"/>
              <a:gd name="connsiteX16" fmla="*/ 442736 w 979523"/>
              <a:gd name="connsiteY16" fmla="*/ 148461 h 1026449"/>
              <a:gd name="connsiteX17" fmla="*/ 452691 w 979523"/>
              <a:gd name="connsiteY17" fmla="*/ 170075 h 1026449"/>
              <a:gd name="connsiteX18" fmla="*/ 421834 w 979523"/>
              <a:gd name="connsiteY18" fmla="*/ 181293 h 1026449"/>
              <a:gd name="connsiteX19" fmla="*/ 343962 w 979523"/>
              <a:gd name="connsiteY19" fmla="*/ 252784 h 1026449"/>
              <a:gd name="connsiteX20" fmla="*/ 309025 w 979523"/>
              <a:gd name="connsiteY20" fmla="*/ 500342 h 1026449"/>
              <a:gd name="connsiteX21" fmla="*/ 313242 w 979523"/>
              <a:gd name="connsiteY21" fmla="*/ 509193 h 1026449"/>
              <a:gd name="connsiteX22" fmla="*/ 288711 w 979523"/>
              <a:gd name="connsiteY22" fmla="*/ 508317 h 1026449"/>
              <a:gd name="connsiteX23" fmla="*/ 140463 w 979523"/>
              <a:gd name="connsiteY23" fmla="*/ 599048 h 1026449"/>
              <a:gd name="connsiteX24" fmla="*/ 108996 w 979523"/>
              <a:gd name="connsiteY24" fmla="*/ 659664 h 1026449"/>
              <a:gd name="connsiteX25" fmla="*/ 105468 w 979523"/>
              <a:gd name="connsiteY25" fmla="*/ 678968 h 1026449"/>
              <a:gd name="connsiteX26" fmla="*/ 100560 w 979523"/>
              <a:gd name="connsiteY26" fmla="*/ 671832 h 1026449"/>
              <a:gd name="connsiteX27" fmla="*/ 72442 w 979523"/>
              <a:gd name="connsiteY27" fmla="*/ 606521 h 1026449"/>
              <a:gd name="connsiteX28" fmla="*/ 19645 w 979523"/>
              <a:gd name="connsiteY28" fmla="*/ 595694 h 1026449"/>
              <a:gd name="connsiteX29" fmla="*/ 3896 w 979523"/>
              <a:gd name="connsiteY29" fmla="*/ 678007 h 1026449"/>
              <a:gd name="connsiteX30" fmla="*/ 37342 w 979523"/>
              <a:gd name="connsiteY30" fmla="*/ 723020 h 1026449"/>
              <a:gd name="connsiteX31" fmla="*/ 85546 w 979523"/>
              <a:gd name="connsiteY31" fmla="*/ 759417 h 1026449"/>
              <a:gd name="connsiteX32" fmla="*/ 71775 w 979523"/>
              <a:gd name="connsiteY32" fmla="*/ 771282 h 1026449"/>
              <a:gd name="connsiteX33" fmla="*/ 64115 w 979523"/>
              <a:gd name="connsiteY33" fmla="*/ 813421 h 1026449"/>
              <a:gd name="connsiteX34" fmla="*/ 68659 w 979523"/>
              <a:gd name="connsiteY34" fmla="*/ 820065 h 1026449"/>
              <a:gd name="connsiteX35" fmla="*/ 53773 w 979523"/>
              <a:gd name="connsiteY35" fmla="*/ 832891 h 1026449"/>
              <a:gd name="connsiteX36" fmla="*/ 73011 w 979523"/>
              <a:gd name="connsiteY36" fmla="*/ 914359 h 1026449"/>
              <a:gd name="connsiteX37" fmla="*/ 156444 w 979523"/>
              <a:gd name="connsiteY37" fmla="*/ 907574 h 1026449"/>
              <a:gd name="connsiteX38" fmla="*/ 164642 w 979523"/>
              <a:gd name="connsiteY38" fmla="*/ 888086 h 1026449"/>
              <a:gd name="connsiteX39" fmla="*/ 190525 w 979523"/>
              <a:gd name="connsiteY39" fmla="*/ 916279 h 1026449"/>
              <a:gd name="connsiteX40" fmla="*/ 207441 w 979523"/>
              <a:gd name="connsiteY40" fmla="*/ 924031 h 1026449"/>
              <a:gd name="connsiteX41" fmla="*/ 199003 w 979523"/>
              <a:gd name="connsiteY41" fmla="*/ 931301 h 1026449"/>
              <a:gd name="connsiteX42" fmla="*/ 218241 w 979523"/>
              <a:gd name="connsiteY42" fmla="*/ 1012769 h 1026449"/>
              <a:gd name="connsiteX43" fmla="*/ 301674 w 979523"/>
              <a:gd name="connsiteY43" fmla="*/ 1005985 h 1026449"/>
              <a:gd name="connsiteX44" fmla="*/ 305994 w 979523"/>
              <a:gd name="connsiteY44" fmla="*/ 995714 h 1026449"/>
              <a:gd name="connsiteX45" fmla="*/ 320678 w 979523"/>
              <a:gd name="connsiteY45" fmla="*/ 1000046 h 1026449"/>
              <a:gd name="connsiteX46" fmla="*/ 358410 w 979523"/>
              <a:gd name="connsiteY46" fmla="*/ 979781 h 1026449"/>
              <a:gd name="connsiteX47" fmla="*/ 366869 w 979523"/>
              <a:gd name="connsiteY47" fmla="*/ 959671 h 1026449"/>
              <a:gd name="connsiteX48" fmla="*/ 366704 w 979523"/>
              <a:gd name="connsiteY48" fmla="*/ 955096 h 1026449"/>
              <a:gd name="connsiteX49" fmla="*/ 401703 w 979523"/>
              <a:gd name="connsiteY49" fmla="*/ 946082 h 1026449"/>
              <a:gd name="connsiteX50" fmla="*/ 507755 w 979523"/>
              <a:gd name="connsiteY50" fmla="*/ 866218 h 1026449"/>
              <a:gd name="connsiteX51" fmla="*/ 548425 w 979523"/>
              <a:gd name="connsiteY51" fmla="*/ 697235 h 1026449"/>
              <a:gd name="connsiteX52" fmla="*/ 540038 w 979523"/>
              <a:gd name="connsiteY52" fmla="*/ 674166 h 1026449"/>
              <a:gd name="connsiteX53" fmla="*/ 549757 w 979523"/>
              <a:gd name="connsiteY53" fmla="*/ 675452 h 1026449"/>
              <a:gd name="connsiteX54" fmla="*/ 774527 w 979523"/>
              <a:gd name="connsiteY54" fmla="*/ 565979 h 1026449"/>
              <a:gd name="connsiteX55" fmla="*/ 818563 w 979523"/>
              <a:gd name="connsiteY55" fmla="*/ 469875 h 1026449"/>
              <a:gd name="connsiteX56" fmla="*/ 820069 w 979523"/>
              <a:gd name="connsiteY56" fmla="*/ 427689 h 1026449"/>
              <a:gd name="connsiteX57" fmla="*/ 837420 w 979523"/>
              <a:gd name="connsiteY57" fmla="*/ 429757 h 1026449"/>
              <a:gd name="connsiteX58" fmla="*/ 836829 w 979523"/>
              <a:gd name="connsiteY58" fmla="*/ 468848 h 1026449"/>
              <a:gd name="connsiteX59" fmla="*/ 891651 w 979523"/>
              <a:gd name="connsiteY59" fmla="*/ 550067 h 1026449"/>
              <a:gd name="connsiteX60" fmla="*/ 977711 w 979523"/>
              <a:gd name="connsiteY60" fmla="*/ 440734 h 1026449"/>
              <a:gd name="connsiteX61" fmla="*/ 949624 w 979523"/>
              <a:gd name="connsiteY61" fmla="*/ 325550 h 102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79523" h="1026449">
                <a:moveTo>
                  <a:pt x="949624" y="325550"/>
                </a:moveTo>
                <a:lnTo>
                  <a:pt x="939213" y="320349"/>
                </a:lnTo>
                <a:lnTo>
                  <a:pt x="926940" y="309605"/>
                </a:lnTo>
                <a:cubicBezTo>
                  <a:pt x="905255" y="296808"/>
                  <a:pt x="875298" y="288893"/>
                  <a:pt x="842208" y="288893"/>
                </a:cubicBezTo>
                <a:lnTo>
                  <a:pt x="797910" y="294171"/>
                </a:lnTo>
                <a:lnTo>
                  <a:pt x="787333" y="271972"/>
                </a:lnTo>
                <a:cubicBezTo>
                  <a:pt x="769501" y="242342"/>
                  <a:pt x="745566" y="215720"/>
                  <a:pt x="715842" y="194099"/>
                </a:cubicBezTo>
                <a:cubicBezTo>
                  <a:pt x="686117" y="172477"/>
                  <a:pt x="653418" y="157903"/>
                  <a:pt x="619738" y="150062"/>
                </a:cubicBezTo>
                <a:lnTo>
                  <a:pt x="584106" y="145346"/>
                </a:lnTo>
                <a:lnTo>
                  <a:pt x="575280" y="100528"/>
                </a:lnTo>
                <a:cubicBezTo>
                  <a:pt x="565090" y="69046"/>
                  <a:pt x="548334" y="42982"/>
                  <a:pt x="529481" y="26292"/>
                </a:cubicBezTo>
                <a:lnTo>
                  <a:pt x="515480" y="17923"/>
                </a:lnTo>
                <a:lnTo>
                  <a:pt x="507326" y="9620"/>
                </a:lnTo>
                <a:cubicBezTo>
                  <a:pt x="479955" y="-5412"/>
                  <a:pt x="433854" y="-3075"/>
                  <a:pt x="389090" y="18369"/>
                </a:cubicBezTo>
                <a:cubicBezTo>
                  <a:pt x="329405" y="46960"/>
                  <a:pt x="294699" y="98691"/>
                  <a:pt x="311572" y="133915"/>
                </a:cubicBezTo>
                <a:cubicBezTo>
                  <a:pt x="324227" y="160332"/>
                  <a:pt x="362301" y="169960"/>
                  <a:pt x="405726" y="161061"/>
                </a:cubicBezTo>
                <a:lnTo>
                  <a:pt x="442736" y="148461"/>
                </a:lnTo>
                <a:lnTo>
                  <a:pt x="452691" y="170075"/>
                </a:lnTo>
                <a:lnTo>
                  <a:pt x="421834" y="181293"/>
                </a:lnTo>
                <a:cubicBezTo>
                  <a:pt x="392205" y="199124"/>
                  <a:pt x="365583" y="223060"/>
                  <a:pt x="343962" y="252784"/>
                </a:cubicBezTo>
                <a:cubicBezTo>
                  <a:pt x="289908" y="327095"/>
                  <a:pt x="279901" y="419999"/>
                  <a:pt x="309025" y="500342"/>
                </a:cubicBezTo>
                <a:lnTo>
                  <a:pt x="313242" y="509193"/>
                </a:lnTo>
                <a:lnTo>
                  <a:pt x="288711" y="508317"/>
                </a:lnTo>
                <a:cubicBezTo>
                  <a:pt x="231303" y="517376"/>
                  <a:pt x="177352" y="548336"/>
                  <a:pt x="140463" y="599048"/>
                </a:cubicBezTo>
                <a:cubicBezTo>
                  <a:pt x="126630" y="618066"/>
                  <a:pt x="116179" y="638510"/>
                  <a:pt x="108996" y="659664"/>
                </a:cubicBezTo>
                <a:lnTo>
                  <a:pt x="105468" y="678968"/>
                </a:lnTo>
                <a:lnTo>
                  <a:pt x="100560" y="671832"/>
                </a:lnTo>
                <a:cubicBezTo>
                  <a:pt x="89112" y="648294"/>
                  <a:pt x="84329" y="618615"/>
                  <a:pt x="72442" y="606521"/>
                </a:cubicBezTo>
                <a:cubicBezTo>
                  <a:pt x="56593" y="590396"/>
                  <a:pt x="31069" y="583780"/>
                  <a:pt x="19645" y="595694"/>
                </a:cubicBezTo>
                <a:cubicBezTo>
                  <a:pt x="8221" y="607609"/>
                  <a:pt x="-7360" y="650513"/>
                  <a:pt x="3896" y="678007"/>
                </a:cubicBezTo>
                <a:cubicBezTo>
                  <a:pt x="9525" y="691754"/>
                  <a:pt x="22067" y="708002"/>
                  <a:pt x="37342" y="723020"/>
                </a:cubicBezTo>
                <a:lnTo>
                  <a:pt x="85546" y="759417"/>
                </a:lnTo>
                <a:lnTo>
                  <a:pt x="71775" y="771282"/>
                </a:lnTo>
                <a:cubicBezTo>
                  <a:pt x="62912" y="783467"/>
                  <a:pt x="60634" y="798678"/>
                  <a:pt x="64115" y="813421"/>
                </a:cubicBezTo>
                <a:lnTo>
                  <a:pt x="68659" y="820065"/>
                </a:lnTo>
                <a:lnTo>
                  <a:pt x="53773" y="832891"/>
                </a:lnTo>
                <a:cubicBezTo>
                  <a:pt x="36047" y="857261"/>
                  <a:pt x="44660" y="893736"/>
                  <a:pt x="73011" y="914359"/>
                </a:cubicBezTo>
                <a:cubicBezTo>
                  <a:pt x="101363" y="934982"/>
                  <a:pt x="138717" y="931944"/>
                  <a:pt x="156444" y="907574"/>
                </a:cubicBezTo>
                <a:lnTo>
                  <a:pt x="164642" y="888086"/>
                </a:lnTo>
                <a:lnTo>
                  <a:pt x="190525" y="916279"/>
                </a:lnTo>
                <a:lnTo>
                  <a:pt x="207441" y="924031"/>
                </a:lnTo>
                <a:lnTo>
                  <a:pt x="199003" y="931301"/>
                </a:lnTo>
                <a:cubicBezTo>
                  <a:pt x="181276" y="955671"/>
                  <a:pt x="189889" y="992146"/>
                  <a:pt x="218241" y="1012769"/>
                </a:cubicBezTo>
                <a:cubicBezTo>
                  <a:pt x="246593" y="1033392"/>
                  <a:pt x="283947" y="1030354"/>
                  <a:pt x="301674" y="1005985"/>
                </a:cubicBezTo>
                <a:lnTo>
                  <a:pt x="305994" y="995714"/>
                </a:lnTo>
                <a:lnTo>
                  <a:pt x="320678" y="1000046"/>
                </a:lnTo>
                <a:cubicBezTo>
                  <a:pt x="335776" y="998818"/>
                  <a:pt x="349547" y="991966"/>
                  <a:pt x="358410" y="979781"/>
                </a:cubicBezTo>
                <a:cubicBezTo>
                  <a:pt x="362842" y="973689"/>
                  <a:pt x="365627" y="966840"/>
                  <a:pt x="366869" y="959671"/>
                </a:cubicBezTo>
                <a:lnTo>
                  <a:pt x="366704" y="955096"/>
                </a:lnTo>
                <a:lnTo>
                  <a:pt x="401703" y="946082"/>
                </a:lnTo>
                <a:cubicBezTo>
                  <a:pt x="442825" y="931175"/>
                  <a:pt x="480089" y="904252"/>
                  <a:pt x="507755" y="866218"/>
                </a:cubicBezTo>
                <a:cubicBezTo>
                  <a:pt x="544644" y="815506"/>
                  <a:pt x="557484" y="754642"/>
                  <a:pt x="548425" y="697235"/>
                </a:cubicBezTo>
                <a:lnTo>
                  <a:pt x="540038" y="674166"/>
                </a:lnTo>
                <a:lnTo>
                  <a:pt x="549757" y="675452"/>
                </a:lnTo>
                <a:cubicBezTo>
                  <a:pt x="635165" y="678419"/>
                  <a:pt x="720473" y="640290"/>
                  <a:pt x="774527" y="565979"/>
                </a:cubicBezTo>
                <a:cubicBezTo>
                  <a:pt x="796148" y="536255"/>
                  <a:pt x="810722" y="503555"/>
                  <a:pt x="818563" y="469875"/>
                </a:cubicBezTo>
                <a:lnTo>
                  <a:pt x="820069" y="427689"/>
                </a:lnTo>
                <a:lnTo>
                  <a:pt x="837420" y="429757"/>
                </a:lnTo>
                <a:lnTo>
                  <a:pt x="836829" y="468848"/>
                </a:lnTo>
                <a:cubicBezTo>
                  <a:pt x="841735" y="512903"/>
                  <a:pt x="862620" y="546162"/>
                  <a:pt x="891651" y="550067"/>
                </a:cubicBezTo>
                <a:cubicBezTo>
                  <a:pt x="930359" y="555273"/>
                  <a:pt x="968889" y="506324"/>
                  <a:pt x="977711" y="440734"/>
                </a:cubicBezTo>
                <a:cubicBezTo>
                  <a:pt x="984327" y="391542"/>
                  <a:pt x="972354" y="346962"/>
                  <a:pt x="949624" y="3255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 b="1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16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329460"/>
              </p:ext>
            </p:extLst>
          </p:nvPr>
        </p:nvGraphicFramePr>
        <p:xfrm>
          <a:off x="8593256" y="1630473"/>
          <a:ext cx="2893956" cy="352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8576328" y="5485780"/>
            <a:ext cx="2927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34196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6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50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2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5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5" dur="2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52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7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7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Graphic spid="130" grpId="0">
            <p:bldAsOne/>
          </p:bldGraphic>
          <p:bldP spid="132" grpId="0"/>
          <p:bldP spid="136" grpId="0"/>
          <p:bldP spid="137" grpId="0" animBg="1"/>
          <p:bldP spid="139" grpId="0"/>
          <p:bldP spid="143" grpId="0"/>
          <p:bldP spid="144" grpId="0" animBg="1"/>
          <p:bldP spid="145" grpId="0"/>
          <p:bldP spid="149" grpId="0"/>
          <p:bldP spid="150" grpId="0" animBg="1"/>
          <p:bldP spid="153" grpId="0"/>
          <p:bldP spid="154" grpId="0"/>
          <p:bldP spid="155" grpId="0"/>
          <p:bldP spid="156" grpId="0" animBg="1"/>
          <p:bldP spid="157" grpId="0" animBg="1"/>
          <p:bldP spid="158" grpId="0" animBg="1"/>
          <p:bldP spid="159" grpId="0"/>
          <p:bldP spid="163" grpId="0"/>
          <p:bldP spid="164" grpId="0" animBg="1"/>
          <p:bldP spid="165" grpId="0"/>
          <p:bldP spid="167" grpId="0" animBg="1"/>
          <p:bldGraphic spid="168" grpId="0">
            <p:bldAsOne/>
          </p:bldGraphic>
          <p:bldP spid="16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3275" y="1739341"/>
            <a:ext cx="43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unchanged.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75" y="1140892"/>
            <a:ext cx="432477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Market Increase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275" y="711411"/>
            <a:ext cx="432477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1504774" y="3390237"/>
            <a:ext cx="2160240" cy="3023247"/>
          </a:xfrm>
          <a:custGeom>
            <a:avLst/>
            <a:gdLst>
              <a:gd name="connsiteX0" fmla="*/ 1027361 w 1818186"/>
              <a:gd name="connsiteY0" fmla="*/ 0 h 2195385"/>
              <a:gd name="connsiteX1" fmla="*/ 933317 w 1818186"/>
              <a:gd name="connsiteY1" fmla="*/ 88278 h 2195385"/>
              <a:gd name="connsiteX2" fmla="*/ 832148 w 1818186"/>
              <a:gd name="connsiteY2" fmla="*/ 321788 h 2195385"/>
              <a:gd name="connsiteX3" fmla="*/ 770877 w 1818186"/>
              <a:gd name="connsiteY3" fmla="*/ 704800 h 2195385"/>
              <a:gd name="connsiteX4" fmla="*/ 817899 w 1818186"/>
              <a:gd name="connsiteY4" fmla="*/ 905562 h 2195385"/>
              <a:gd name="connsiteX5" fmla="*/ 862071 w 1818186"/>
              <a:gd name="connsiteY5" fmla="*/ 999535 h 2195385"/>
              <a:gd name="connsiteX6" fmla="*/ 916218 w 1818186"/>
              <a:gd name="connsiteY6" fmla="*/ 1083541 h 2195385"/>
              <a:gd name="connsiteX7" fmla="*/ 967514 w 1818186"/>
              <a:gd name="connsiteY7" fmla="*/ 942581 h 2195385"/>
              <a:gd name="connsiteX8" fmla="*/ 1115705 w 1818186"/>
              <a:gd name="connsiteY8" fmla="*/ 750363 h 2195385"/>
              <a:gd name="connsiteX9" fmla="*/ 1097181 w 1818186"/>
              <a:gd name="connsiteY9" fmla="*/ 455628 h 2195385"/>
              <a:gd name="connsiteX10" fmla="*/ 1131379 w 1818186"/>
              <a:gd name="connsiteY10" fmla="*/ 234933 h 2195385"/>
              <a:gd name="connsiteX11" fmla="*/ 1135654 w 1818186"/>
              <a:gd name="connsiteY11" fmla="*/ 512582 h 2195385"/>
              <a:gd name="connsiteX12" fmla="*/ 1178401 w 1818186"/>
              <a:gd name="connsiteY12" fmla="*/ 620794 h 2195385"/>
              <a:gd name="connsiteX13" fmla="*/ 1292394 w 1818186"/>
              <a:gd name="connsiteY13" fmla="*/ 598012 h 2195385"/>
              <a:gd name="connsiteX14" fmla="*/ 1669995 w 1818186"/>
              <a:gd name="connsiteY14" fmla="*/ 415761 h 2195385"/>
              <a:gd name="connsiteX15" fmla="*/ 1075808 w 1818186"/>
              <a:gd name="connsiteY15" fmla="*/ 904138 h 2195385"/>
              <a:gd name="connsiteX16" fmla="*/ 1035910 w 1818186"/>
              <a:gd name="connsiteY16" fmla="*/ 1036555 h 2195385"/>
              <a:gd name="connsiteX17" fmla="*/ 1211174 w 1818186"/>
              <a:gd name="connsiteY17" fmla="*/ 944005 h 2195385"/>
              <a:gd name="connsiteX18" fmla="*/ 1394988 w 1818186"/>
              <a:gd name="connsiteY18" fmla="*/ 875661 h 2195385"/>
              <a:gd name="connsiteX19" fmla="*/ 1818186 w 1818186"/>
              <a:gd name="connsiteY19" fmla="*/ 935462 h 2195385"/>
              <a:gd name="connsiteX20" fmla="*/ 1556003 w 1818186"/>
              <a:gd name="connsiteY20" fmla="*/ 899866 h 2195385"/>
              <a:gd name="connsiteX21" fmla="*/ 1315193 w 1818186"/>
              <a:gd name="connsiteY21" fmla="*/ 944005 h 2195385"/>
              <a:gd name="connsiteX22" fmla="*/ 1383588 w 1818186"/>
              <a:gd name="connsiteY22" fmla="*/ 992416 h 2195385"/>
              <a:gd name="connsiteX23" fmla="*/ 1474783 w 1818186"/>
              <a:gd name="connsiteY23" fmla="*/ 1067879 h 2195385"/>
              <a:gd name="connsiteX24" fmla="*/ 1262471 w 1818186"/>
              <a:gd name="connsiteY24" fmla="*/ 978177 h 2195385"/>
              <a:gd name="connsiteX25" fmla="*/ 1129954 w 1818186"/>
              <a:gd name="connsiteY25" fmla="*/ 1083541 h 2195385"/>
              <a:gd name="connsiteX26" fmla="*/ 1074383 w 1818186"/>
              <a:gd name="connsiteY26" fmla="*/ 1174667 h 2195385"/>
              <a:gd name="connsiteX27" fmla="*/ 1091482 w 1818186"/>
              <a:gd name="connsiteY27" fmla="*/ 1346952 h 2195385"/>
              <a:gd name="connsiteX28" fmla="*/ 1129954 w 1818186"/>
              <a:gd name="connsiteY28" fmla="*/ 1517812 h 2195385"/>
              <a:gd name="connsiteX29" fmla="*/ 1176976 w 1818186"/>
              <a:gd name="connsiteY29" fmla="*/ 1936421 h 2195385"/>
              <a:gd name="connsiteX30" fmla="*/ 1238092 w 1818186"/>
              <a:gd name="connsiteY30" fmla="*/ 2144457 h 2195385"/>
              <a:gd name="connsiteX31" fmla="*/ 1271075 w 1818186"/>
              <a:gd name="connsiteY31" fmla="*/ 2195385 h 2195385"/>
              <a:gd name="connsiteX32" fmla="*/ 773945 w 1818186"/>
              <a:gd name="connsiteY32" fmla="*/ 2195385 h 2195385"/>
              <a:gd name="connsiteX33" fmla="*/ 806010 w 1818186"/>
              <a:gd name="connsiteY33" fmla="*/ 2169752 h 2195385"/>
              <a:gd name="connsiteX34" fmla="*/ 834998 w 1818186"/>
              <a:gd name="connsiteY34" fmla="*/ 2124367 h 2195385"/>
              <a:gd name="connsiteX35" fmla="*/ 857796 w 1818186"/>
              <a:gd name="connsiteY35" fmla="*/ 1826785 h 2195385"/>
              <a:gd name="connsiteX36" fmla="*/ 834998 w 1818186"/>
              <a:gd name="connsiteY36" fmla="*/ 1428110 h 2195385"/>
              <a:gd name="connsiteX37" fmla="*/ 632660 w 1818186"/>
              <a:gd name="connsiteY37" fmla="*/ 1180362 h 2195385"/>
              <a:gd name="connsiteX38" fmla="*/ 243660 w 1818186"/>
              <a:gd name="connsiteY38" fmla="*/ 1225925 h 2195385"/>
              <a:gd name="connsiteX39" fmla="*/ 65546 w 1818186"/>
              <a:gd name="connsiteY39" fmla="*/ 1346952 h 2195385"/>
              <a:gd name="connsiteX40" fmla="*/ 213737 w 1818186"/>
              <a:gd name="connsiteY40" fmla="*/ 1200296 h 2195385"/>
              <a:gd name="connsiteX41" fmla="*/ 317755 w 1818186"/>
              <a:gd name="connsiteY41" fmla="*/ 1150462 h 2195385"/>
              <a:gd name="connsiteX42" fmla="*/ 391851 w 1818186"/>
              <a:gd name="connsiteY42" fmla="*/ 1116290 h 2195385"/>
              <a:gd name="connsiteX43" fmla="*/ 360503 w 1818186"/>
              <a:gd name="connsiteY43" fmla="*/ 1008078 h 2195385"/>
              <a:gd name="connsiteX44" fmla="*/ 118268 w 1818186"/>
              <a:gd name="connsiteY44" fmla="*/ 808740 h 2195385"/>
              <a:gd name="connsiteX45" fmla="*/ 366202 w 1818186"/>
              <a:gd name="connsiteY45" fmla="*/ 958244 h 2195385"/>
              <a:gd name="connsiteX46" fmla="*/ 450272 w 1818186"/>
              <a:gd name="connsiteY46" fmla="*/ 1066455 h 2195385"/>
              <a:gd name="connsiteX47" fmla="*/ 568539 w 1818186"/>
              <a:gd name="connsiteY47" fmla="*/ 1099204 h 2195385"/>
              <a:gd name="connsiteX48" fmla="*/ 787976 w 1818186"/>
              <a:gd name="connsiteY48" fmla="*/ 1099204 h 2195385"/>
              <a:gd name="connsiteX49" fmla="*/ 748078 w 1818186"/>
              <a:gd name="connsiteY49" fmla="*/ 1026588 h 2195385"/>
              <a:gd name="connsiteX50" fmla="*/ 693932 w 1818186"/>
              <a:gd name="connsiteY50" fmla="*/ 951124 h 2195385"/>
              <a:gd name="connsiteX51" fmla="*/ 0 w 1818186"/>
              <a:gd name="connsiteY51" fmla="*/ 488377 h 2195385"/>
              <a:gd name="connsiteX52" fmla="*/ 307781 w 1818186"/>
              <a:gd name="connsiteY52" fmla="*/ 588046 h 2195385"/>
              <a:gd name="connsiteX53" fmla="*/ 275008 w 1818186"/>
              <a:gd name="connsiteY53" fmla="*/ 427152 h 2195385"/>
              <a:gd name="connsiteX54" fmla="*/ 421774 w 1818186"/>
              <a:gd name="connsiteY54" fmla="*/ 647847 h 2195385"/>
              <a:gd name="connsiteX55" fmla="*/ 502994 w 1818186"/>
              <a:gd name="connsiteY55" fmla="*/ 693410 h 2195385"/>
              <a:gd name="connsiteX56" fmla="*/ 607012 w 1818186"/>
              <a:gd name="connsiteY56" fmla="*/ 751787 h 2195385"/>
              <a:gd name="connsiteX57" fmla="*/ 693932 w 1818186"/>
              <a:gd name="connsiteY57" fmla="*/ 785959 h 2195385"/>
              <a:gd name="connsiteX58" fmla="*/ 711031 w 1818186"/>
              <a:gd name="connsiteY58" fmla="*/ 667780 h 2195385"/>
              <a:gd name="connsiteX59" fmla="*/ 716730 w 1818186"/>
              <a:gd name="connsiteY59" fmla="*/ 525397 h 2195385"/>
              <a:gd name="connsiteX60" fmla="*/ 638360 w 1818186"/>
              <a:gd name="connsiteY60" fmla="*/ 414337 h 2195385"/>
              <a:gd name="connsiteX61" fmla="*/ 562840 w 1818186"/>
              <a:gd name="connsiteY61" fmla="*/ 254867 h 2195385"/>
              <a:gd name="connsiteX62" fmla="*/ 565690 w 1818186"/>
              <a:gd name="connsiteY62" fmla="*/ 38444 h 2195385"/>
              <a:gd name="connsiteX63" fmla="*/ 599888 w 1818186"/>
              <a:gd name="connsiteY63" fmla="*/ 264834 h 2195385"/>
              <a:gd name="connsiteX64" fmla="*/ 728129 w 1818186"/>
              <a:gd name="connsiteY64" fmla="*/ 410066 h 2195385"/>
              <a:gd name="connsiteX65" fmla="*/ 789401 w 1818186"/>
              <a:gd name="connsiteY65" fmla="*/ 303278 h 2195385"/>
              <a:gd name="connsiteX66" fmla="*/ 839272 w 1818186"/>
              <a:gd name="connsiteY66" fmla="*/ 192218 h 2195385"/>
              <a:gd name="connsiteX67" fmla="*/ 1027361 w 1818186"/>
              <a:gd name="connsiteY67" fmla="*/ 0 h 219538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06010 w 1818186"/>
              <a:gd name="connsiteY33" fmla="*/ 2169752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271075 w 1818186"/>
              <a:gd name="connsiteY31" fmla="*/ 2195385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355405"/>
              <a:gd name="connsiteX1" fmla="*/ 933317 w 1818186"/>
              <a:gd name="connsiteY1" fmla="*/ 88278 h 2355405"/>
              <a:gd name="connsiteX2" fmla="*/ 832148 w 1818186"/>
              <a:gd name="connsiteY2" fmla="*/ 321788 h 2355405"/>
              <a:gd name="connsiteX3" fmla="*/ 770877 w 1818186"/>
              <a:gd name="connsiteY3" fmla="*/ 704800 h 2355405"/>
              <a:gd name="connsiteX4" fmla="*/ 817899 w 1818186"/>
              <a:gd name="connsiteY4" fmla="*/ 905562 h 2355405"/>
              <a:gd name="connsiteX5" fmla="*/ 862071 w 1818186"/>
              <a:gd name="connsiteY5" fmla="*/ 999535 h 2355405"/>
              <a:gd name="connsiteX6" fmla="*/ 916218 w 1818186"/>
              <a:gd name="connsiteY6" fmla="*/ 1083541 h 2355405"/>
              <a:gd name="connsiteX7" fmla="*/ 967514 w 1818186"/>
              <a:gd name="connsiteY7" fmla="*/ 942581 h 2355405"/>
              <a:gd name="connsiteX8" fmla="*/ 1115705 w 1818186"/>
              <a:gd name="connsiteY8" fmla="*/ 750363 h 2355405"/>
              <a:gd name="connsiteX9" fmla="*/ 1097181 w 1818186"/>
              <a:gd name="connsiteY9" fmla="*/ 455628 h 2355405"/>
              <a:gd name="connsiteX10" fmla="*/ 1131379 w 1818186"/>
              <a:gd name="connsiteY10" fmla="*/ 234933 h 2355405"/>
              <a:gd name="connsiteX11" fmla="*/ 1135654 w 1818186"/>
              <a:gd name="connsiteY11" fmla="*/ 512582 h 2355405"/>
              <a:gd name="connsiteX12" fmla="*/ 1178401 w 1818186"/>
              <a:gd name="connsiteY12" fmla="*/ 620794 h 2355405"/>
              <a:gd name="connsiteX13" fmla="*/ 1292394 w 1818186"/>
              <a:gd name="connsiteY13" fmla="*/ 598012 h 2355405"/>
              <a:gd name="connsiteX14" fmla="*/ 1669995 w 1818186"/>
              <a:gd name="connsiteY14" fmla="*/ 415761 h 2355405"/>
              <a:gd name="connsiteX15" fmla="*/ 1075808 w 1818186"/>
              <a:gd name="connsiteY15" fmla="*/ 904138 h 2355405"/>
              <a:gd name="connsiteX16" fmla="*/ 1035910 w 1818186"/>
              <a:gd name="connsiteY16" fmla="*/ 1036555 h 2355405"/>
              <a:gd name="connsiteX17" fmla="*/ 1211174 w 1818186"/>
              <a:gd name="connsiteY17" fmla="*/ 944005 h 2355405"/>
              <a:gd name="connsiteX18" fmla="*/ 1394988 w 1818186"/>
              <a:gd name="connsiteY18" fmla="*/ 875661 h 2355405"/>
              <a:gd name="connsiteX19" fmla="*/ 1818186 w 1818186"/>
              <a:gd name="connsiteY19" fmla="*/ 935462 h 2355405"/>
              <a:gd name="connsiteX20" fmla="*/ 1556003 w 1818186"/>
              <a:gd name="connsiteY20" fmla="*/ 899866 h 2355405"/>
              <a:gd name="connsiteX21" fmla="*/ 1315193 w 1818186"/>
              <a:gd name="connsiteY21" fmla="*/ 944005 h 2355405"/>
              <a:gd name="connsiteX22" fmla="*/ 1383588 w 1818186"/>
              <a:gd name="connsiteY22" fmla="*/ 992416 h 2355405"/>
              <a:gd name="connsiteX23" fmla="*/ 1474783 w 1818186"/>
              <a:gd name="connsiteY23" fmla="*/ 1067879 h 2355405"/>
              <a:gd name="connsiteX24" fmla="*/ 1262471 w 1818186"/>
              <a:gd name="connsiteY24" fmla="*/ 978177 h 2355405"/>
              <a:gd name="connsiteX25" fmla="*/ 1129954 w 1818186"/>
              <a:gd name="connsiteY25" fmla="*/ 1083541 h 2355405"/>
              <a:gd name="connsiteX26" fmla="*/ 1074383 w 1818186"/>
              <a:gd name="connsiteY26" fmla="*/ 1174667 h 2355405"/>
              <a:gd name="connsiteX27" fmla="*/ 1091482 w 1818186"/>
              <a:gd name="connsiteY27" fmla="*/ 1346952 h 2355405"/>
              <a:gd name="connsiteX28" fmla="*/ 1129954 w 1818186"/>
              <a:gd name="connsiteY28" fmla="*/ 1517812 h 2355405"/>
              <a:gd name="connsiteX29" fmla="*/ 1176976 w 1818186"/>
              <a:gd name="connsiteY29" fmla="*/ 1936421 h 2355405"/>
              <a:gd name="connsiteX30" fmla="*/ 1238092 w 1818186"/>
              <a:gd name="connsiteY30" fmla="*/ 2144457 h 2355405"/>
              <a:gd name="connsiteX31" fmla="*/ 1320060 w 1818186"/>
              <a:gd name="connsiteY31" fmla="*/ 2339076 h 2355405"/>
              <a:gd name="connsiteX32" fmla="*/ 770680 w 1818186"/>
              <a:gd name="connsiteY32" fmla="*/ 2355405 h 2355405"/>
              <a:gd name="connsiteX33" fmla="*/ 812541 w 1818186"/>
              <a:gd name="connsiteY33" fmla="*/ 2205675 h 2355405"/>
              <a:gd name="connsiteX34" fmla="*/ 834998 w 1818186"/>
              <a:gd name="connsiteY34" fmla="*/ 2124367 h 2355405"/>
              <a:gd name="connsiteX35" fmla="*/ 857796 w 1818186"/>
              <a:gd name="connsiteY35" fmla="*/ 1826785 h 2355405"/>
              <a:gd name="connsiteX36" fmla="*/ 834998 w 1818186"/>
              <a:gd name="connsiteY36" fmla="*/ 1428110 h 2355405"/>
              <a:gd name="connsiteX37" fmla="*/ 632660 w 1818186"/>
              <a:gd name="connsiteY37" fmla="*/ 1180362 h 2355405"/>
              <a:gd name="connsiteX38" fmla="*/ 243660 w 1818186"/>
              <a:gd name="connsiteY38" fmla="*/ 1225925 h 2355405"/>
              <a:gd name="connsiteX39" fmla="*/ 65546 w 1818186"/>
              <a:gd name="connsiteY39" fmla="*/ 1346952 h 2355405"/>
              <a:gd name="connsiteX40" fmla="*/ 213737 w 1818186"/>
              <a:gd name="connsiteY40" fmla="*/ 1200296 h 2355405"/>
              <a:gd name="connsiteX41" fmla="*/ 317755 w 1818186"/>
              <a:gd name="connsiteY41" fmla="*/ 1150462 h 2355405"/>
              <a:gd name="connsiteX42" fmla="*/ 391851 w 1818186"/>
              <a:gd name="connsiteY42" fmla="*/ 1116290 h 2355405"/>
              <a:gd name="connsiteX43" fmla="*/ 360503 w 1818186"/>
              <a:gd name="connsiteY43" fmla="*/ 1008078 h 2355405"/>
              <a:gd name="connsiteX44" fmla="*/ 118268 w 1818186"/>
              <a:gd name="connsiteY44" fmla="*/ 808740 h 2355405"/>
              <a:gd name="connsiteX45" fmla="*/ 366202 w 1818186"/>
              <a:gd name="connsiteY45" fmla="*/ 958244 h 2355405"/>
              <a:gd name="connsiteX46" fmla="*/ 450272 w 1818186"/>
              <a:gd name="connsiteY46" fmla="*/ 1066455 h 2355405"/>
              <a:gd name="connsiteX47" fmla="*/ 568539 w 1818186"/>
              <a:gd name="connsiteY47" fmla="*/ 1099204 h 2355405"/>
              <a:gd name="connsiteX48" fmla="*/ 787976 w 1818186"/>
              <a:gd name="connsiteY48" fmla="*/ 1099204 h 2355405"/>
              <a:gd name="connsiteX49" fmla="*/ 748078 w 1818186"/>
              <a:gd name="connsiteY49" fmla="*/ 1026588 h 2355405"/>
              <a:gd name="connsiteX50" fmla="*/ 693932 w 1818186"/>
              <a:gd name="connsiteY50" fmla="*/ 951124 h 2355405"/>
              <a:gd name="connsiteX51" fmla="*/ 0 w 1818186"/>
              <a:gd name="connsiteY51" fmla="*/ 488377 h 2355405"/>
              <a:gd name="connsiteX52" fmla="*/ 307781 w 1818186"/>
              <a:gd name="connsiteY52" fmla="*/ 588046 h 2355405"/>
              <a:gd name="connsiteX53" fmla="*/ 275008 w 1818186"/>
              <a:gd name="connsiteY53" fmla="*/ 427152 h 2355405"/>
              <a:gd name="connsiteX54" fmla="*/ 421774 w 1818186"/>
              <a:gd name="connsiteY54" fmla="*/ 647847 h 2355405"/>
              <a:gd name="connsiteX55" fmla="*/ 502994 w 1818186"/>
              <a:gd name="connsiteY55" fmla="*/ 693410 h 2355405"/>
              <a:gd name="connsiteX56" fmla="*/ 607012 w 1818186"/>
              <a:gd name="connsiteY56" fmla="*/ 751787 h 2355405"/>
              <a:gd name="connsiteX57" fmla="*/ 693932 w 1818186"/>
              <a:gd name="connsiteY57" fmla="*/ 785959 h 2355405"/>
              <a:gd name="connsiteX58" fmla="*/ 711031 w 1818186"/>
              <a:gd name="connsiteY58" fmla="*/ 667780 h 2355405"/>
              <a:gd name="connsiteX59" fmla="*/ 716730 w 1818186"/>
              <a:gd name="connsiteY59" fmla="*/ 525397 h 2355405"/>
              <a:gd name="connsiteX60" fmla="*/ 638360 w 1818186"/>
              <a:gd name="connsiteY60" fmla="*/ 414337 h 2355405"/>
              <a:gd name="connsiteX61" fmla="*/ 562840 w 1818186"/>
              <a:gd name="connsiteY61" fmla="*/ 254867 h 2355405"/>
              <a:gd name="connsiteX62" fmla="*/ 565690 w 1818186"/>
              <a:gd name="connsiteY62" fmla="*/ 38444 h 2355405"/>
              <a:gd name="connsiteX63" fmla="*/ 599888 w 1818186"/>
              <a:gd name="connsiteY63" fmla="*/ 264834 h 2355405"/>
              <a:gd name="connsiteX64" fmla="*/ 728129 w 1818186"/>
              <a:gd name="connsiteY64" fmla="*/ 410066 h 2355405"/>
              <a:gd name="connsiteX65" fmla="*/ 789401 w 1818186"/>
              <a:gd name="connsiteY65" fmla="*/ 303278 h 2355405"/>
              <a:gd name="connsiteX66" fmla="*/ 839272 w 1818186"/>
              <a:gd name="connsiteY66" fmla="*/ 192218 h 2355405"/>
              <a:gd name="connsiteX67" fmla="*/ 1027361 w 1818186"/>
              <a:gd name="connsiteY67" fmla="*/ 0 h 2355405"/>
              <a:gd name="connsiteX0" fmla="*/ 1027361 w 1818186"/>
              <a:gd name="connsiteY0" fmla="*/ 0 h 2528487"/>
              <a:gd name="connsiteX1" fmla="*/ 933317 w 1818186"/>
              <a:gd name="connsiteY1" fmla="*/ 88278 h 2528487"/>
              <a:gd name="connsiteX2" fmla="*/ 832148 w 1818186"/>
              <a:gd name="connsiteY2" fmla="*/ 321788 h 2528487"/>
              <a:gd name="connsiteX3" fmla="*/ 770877 w 1818186"/>
              <a:gd name="connsiteY3" fmla="*/ 704800 h 2528487"/>
              <a:gd name="connsiteX4" fmla="*/ 817899 w 1818186"/>
              <a:gd name="connsiteY4" fmla="*/ 905562 h 2528487"/>
              <a:gd name="connsiteX5" fmla="*/ 862071 w 1818186"/>
              <a:gd name="connsiteY5" fmla="*/ 999535 h 2528487"/>
              <a:gd name="connsiteX6" fmla="*/ 916218 w 1818186"/>
              <a:gd name="connsiteY6" fmla="*/ 1083541 h 2528487"/>
              <a:gd name="connsiteX7" fmla="*/ 967514 w 1818186"/>
              <a:gd name="connsiteY7" fmla="*/ 942581 h 2528487"/>
              <a:gd name="connsiteX8" fmla="*/ 1115705 w 1818186"/>
              <a:gd name="connsiteY8" fmla="*/ 750363 h 2528487"/>
              <a:gd name="connsiteX9" fmla="*/ 1097181 w 1818186"/>
              <a:gd name="connsiteY9" fmla="*/ 455628 h 2528487"/>
              <a:gd name="connsiteX10" fmla="*/ 1131379 w 1818186"/>
              <a:gd name="connsiteY10" fmla="*/ 234933 h 2528487"/>
              <a:gd name="connsiteX11" fmla="*/ 1135654 w 1818186"/>
              <a:gd name="connsiteY11" fmla="*/ 512582 h 2528487"/>
              <a:gd name="connsiteX12" fmla="*/ 1178401 w 1818186"/>
              <a:gd name="connsiteY12" fmla="*/ 620794 h 2528487"/>
              <a:gd name="connsiteX13" fmla="*/ 1292394 w 1818186"/>
              <a:gd name="connsiteY13" fmla="*/ 598012 h 2528487"/>
              <a:gd name="connsiteX14" fmla="*/ 1669995 w 1818186"/>
              <a:gd name="connsiteY14" fmla="*/ 415761 h 2528487"/>
              <a:gd name="connsiteX15" fmla="*/ 1075808 w 1818186"/>
              <a:gd name="connsiteY15" fmla="*/ 904138 h 2528487"/>
              <a:gd name="connsiteX16" fmla="*/ 1035910 w 1818186"/>
              <a:gd name="connsiteY16" fmla="*/ 1036555 h 2528487"/>
              <a:gd name="connsiteX17" fmla="*/ 1211174 w 1818186"/>
              <a:gd name="connsiteY17" fmla="*/ 944005 h 2528487"/>
              <a:gd name="connsiteX18" fmla="*/ 1394988 w 1818186"/>
              <a:gd name="connsiteY18" fmla="*/ 875661 h 2528487"/>
              <a:gd name="connsiteX19" fmla="*/ 1818186 w 1818186"/>
              <a:gd name="connsiteY19" fmla="*/ 935462 h 2528487"/>
              <a:gd name="connsiteX20" fmla="*/ 1556003 w 1818186"/>
              <a:gd name="connsiteY20" fmla="*/ 899866 h 2528487"/>
              <a:gd name="connsiteX21" fmla="*/ 1315193 w 1818186"/>
              <a:gd name="connsiteY21" fmla="*/ 944005 h 2528487"/>
              <a:gd name="connsiteX22" fmla="*/ 1383588 w 1818186"/>
              <a:gd name="connsiteY22" fmla="*/ 992416 h 2528487"/>
              <a:gd name="connsiteX23" fmla="*/ 1474783 w 1818186"/>
              <a:gd name="connsiteY23" fmla="*/ 1067879 h 2528487"/>
              <a:gd name="connsiteX24" fmla="*/ 1262471 w 1818186"/>
              <a:gd name="connsiteY24" fmla="*/ 978177 h 2528487"/>
              <a:gd name="connsiteX25" fmla="*/ 1129954 w 1818186"/>
              <a:gd name="connsiteY25" fmla="*/ 1083541 h 2528487"/>
              <a:gd name="connsiteX26" fmla="*/ 1074383 w 1818186"/>
              <a:gd name="connsiteY26" fmla="*/ 1174667 h 2528487"/>
              <a:gd name="connsiteX27" fmla="*/ 1091482 w 1818186"/>
              <a:gd name="connsiteY27" fmla="*/ 1346952 h 2528487"/>
              <a:gd name="connsiteX28" fmla="*/ 1129954 w 1818186"/>
              <a:gd name="connsiteY28" fmla="*/ 1517812 h 2528487"/>
              <a:gd name="connsiteX29" fmla="*/ 1176976 w 1818186"/>
              <a:gd name="connsiteY29" fmla="*/ 1936421 h 2528487"/>
              <a:gd name="connsiteX30" fmla="*/ 1238092 w 1818186"/>
              <a:gd name="connsiteY30" fmla="*/ 2144457 h 2528487"/>
              <a:gd name="connsiteX31" fmla="*/ 1310262 w 1818186"/>
              <a:gd name="connsiteY31" fmla="*/ 2528487 h 2528487"/>
              <a:gd name="connsiteX32" fmla="*/ 770680 w 1818186"/>
              <a:gd name="connsiteY32" fmla="*/ 2355405 h 2528487"/>
              <a:gd name="connsiteX33" fmla="*/ 812541 w 1818186"/>
              <a:gd name="connsiteY33" fmla="*/ 2205675 h 2528487"/>
              <a:gd name="connsiteX34" fmla="*/ 834998 w 1818186"/>
              <a:gd name="connsiteY34" fmla="*/ 2124367 h 2528487"/>
              <a:gd name="connsiteX35" fmla="*/ 857796 w 1818186"/>
              <a:gd name="connsiteY35" fmla="*/ 1826785 h 2528487"/>
              <a:gd name="connsiteX36" fmla="*/ 834998 w 1818186"/>
              <a:gd name="connsiteY36" fmla="*/ 1428110 h 2528487"/>
              <a:gd name="connsiteX37" fmla="*/ 632660 w 1818186"/>
              <a:gd name="connsiteY37" fmla="*/ 1180362 h 2528487"/>
              <a:gd name="connsiteX38" fmla="*/ 243660 w 1818186"/>
              <a:gd name="connsiteY38" fmla="*/ 1225925 h 2528487"/>
              <a:gd name="connsiteX39" fmla="*/ 65546 w 1818186"/>
              <a:gd name="connsiteY39" fmla="*/ 1346952 h 2528487"/>
              <a:gd name="connsiteX40" fmla="*/ 213737 w 1818186"/>
              <a:gd name="connsiteY40" fmla="*/ 1200296 h 2528487"/>
              <a:gd name="connsiteX41" fmla="*/ 317755 w 1818186"/>
              <a:gd name="connsiteY41" fmla="*/ 1150462 h 2528487"/>
              <a:gd name="connsiteX42" fmla="*/ 391851 w 1818186"/>
              <a:gd name="connsiteY42" fmla="*/ 1116290 h 2528487"/>
              <a:gd name="connsiteX43" fmla="*/ 360503 w 1818186"/>
              <a:gd name="connsiteY43" fmla="*/ 1008078 h 2528487"/>
              <a:gd name="connsiteX44" fmla="*/ 118268 w 1818186"/>
              <a:gd name="connsiteY44" fmla="*/ 808740 h 2528487"/>
              <a:gd name="connsiteX45" fmla="*/ 366202 w 1818186"/>
              <a:gd name="connsiteY45" fmla="*/ 958244 h 2528487"/>
              <a:gd name="connsiteX46" fmla="*/ 450272 w 1818186"/>
              <a:gd name="connsiteY46" fmla="*/ 1066455 h 2528487"/>
              <a:gd name="connsiteX47" fmla="*/ 568539 w 1818186"/>
              <a:gd name="connsiteY47" fmla="*/ 1099204 h 2528487"/>
              <a:gd name="connsiteX48" fmla="*/ 787976 w 1818186"/>
              <a:gd name="connsiteY48" fmla="*/ 1099204 h 2528487"/>
              <a:gd name="connsiteX49" fmla="*/ 748078 w 1818186"/>
              <a:gd name="connsiteY49" fmla="*/ 1026588 h 2528487"/>
              <a:gd name="connsiteX50" fmla="*/ 693932 w 1818186"/>
              <a:gd name="connsiteY50" fmla="*/ 951124 h 2528487"/>
              <a:gd name="connsiteX51" fmla="*/ 0 w 1818186"/>
              <a:gd name="connsiteY51" fmla="*/ 488377 h 2528487"/>
              <a:gd name="connsiteX52" fmla="*/ 307781 w 1818186"/>
              <a:gd name="connsiteY52" fmla="*/ 588046 h 2528487"/>
              <a:gd name="connsiteX53" fmla="*/ 275008 w 1818186"/>
              <a:gd name="connsiteY53" fmla="*/ 427152 h 2528487"/>
              <a:gd name="connsiteX54" fmla="*/ 421774 w 1818186"/>
              <a:gd name="connsiteY54" fmla="*/ 647847 h 2528487"/>
              <a:gd name="connsiteX55" fmla="*/ 502994 w 1818186"/>
              <a:gd name="connsiteY55" fmla="*/ 693410 h 2528487"/>
              <a:gd name="connsiteX56" fmla="*/ 607012 w 1818186"/>
              <a:gd name="connsiteY56" fmla="*/ 751787 h 2528487"/>
              <a:gd name="connsiteX57" fmla="*/ 693932 w 1818186"/>
              <a:gd name="connsiteY57" fmla="*/ 785959 h 2528487"/>
              <a:gd name="connsiteX58" fmla="*/ 711031 w 1818186"/>
              <a:gd name="connsiteY58" fmla="*/ 667780 h 2528487"/>
              <a:gd name="connsiteX59" fmla="*/ 716730 w 1818186"/>
              <a:gd name="connsiteY59" fmla="*/ 525397 h 2528487"/>
              <a:gd name="connsiteX60" fmla="*/ 638360 w 1818186"/>
              <a:gd name="connsiteY60" fmla="*/ 414337 h 2528487"/>
              <a:gd name="connsiteX61" fmla="*/ 562840 w 1818186"/>
              <a:gd name="connsiteY61" fmla="*/ 254867 h 2528487"/>
              <a:gd name="connsiteX62" fmla="*/ 565690 w 1818186"/>
              <a:gd name="connsiteY62" fmla="*/ 38444 h 2528487"/>
              <a:gd name="connsiteX63" fmla="*/ 599888 w 1818186"/>
              <a:gd name="connsiteY63" fmla="*/ 264834 h 2528487"/>
              <a:gd name="connsiteX64" fmla="*/ 728129 w 1818186"/>
              <a:gd name="connsiteY64" fmla="*/ 410066 h 2528487"/>
              <a:gd name="connsiteX65" fmla="*/ 789401 w 1818186"/>
              <a:gd name="connsiteY65" fmla="*/ 303278 h 2528487"/>
              <a:gd name="connsiteX66" fmla="*/ 839272 w 1818186"/>
              <a:gd name="connsiteY66" fmla="*/ 192218 h 2528487"/>
              <a:gd name="connsiteX67" fmla="*/ 1027361 w 1818186"/>
              <a:gd name="connsiteY67" fmla="*/ 0 h 2528487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205675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9478 w 1818186"/>
              <a:gd name="connsiteY33" fmla="*/ 236896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12541 w 1818186"/>
              <a:gd name="connsiteY33" fmla="*/ 2391820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7549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796212 w 1818186"/>
              <a:gd name="connsiteY33" fmla="*/ 2356441 h 2535019"/>
              <a:gd name="connsiteX34" fmla="*/ 834998 w 1818186"/>
              <a:gd name="connsiteY34" fmla="*/ 2124367 h 2535019"/>
              <a:gd name="connsiteX35" fmla="*/ 857796 w 1818186"/>
              <a:gd name="connsiteY35" fmla="*/ 1826785 h 2535019"/>
              <a:gd name="connsiteX36" fmla="*/ 834998 w 1818186"/>
              <a:gd name="connsiteY36" fmla="*/ 1428110 h 2535019"/>
              <a:gd name="connsiteX37" fmla="*/ 632660 w 1818186"/>
              <a:gd name="connsiteY37" fmla="*/ 1180362 h 2535019"/>
              <a:gd name="connsiteX38" fmla="*/ 243660 w 1818186"/>
              <a:gd name="connsiteY38" fmla="*/ 1225925 h 2535019"/>
              <a:gd name="connsiteX39" fmla="*/ 65546 w 1818186"/>
              <a:gd name="connsiteY39" fmla="*/ 1346952 h 2535019"/>
              <a:gd name="connsiteX40" fmla="*/ 213737 w 1818186"/>
              <a:gd name="connsiteY40" fmla="*/ 1200296 h 2535019"/>
              <a:gd name="connsiteX41" fmla="*/ 317755 w 1818186"/>
              <a:gd name="connsiteY41" fmla="*/ 1150462 h 2535019"/>
              <a:gd name="connsiteX42" fmla="*/ 391851 w 1818186"/>
              <a:gd name="connsiteY42" fmla="*/ 1116290 h 2535019"/>
              <a:gd name="connsiteX43" fmla="*/ 360503 w 1818186"/>
              <a:gd name="connsiteY43" fmla="*/ 1008078 h 2535019"/>
              <a:gd name="connsiteX44" fmla="*/ 118268 w 1818186"/>
              <a:gd name="connsiteY44" fmla="*/ 808740 h 2535019"/>
              <a:gd name="connsiteX45" fmla="*/ 366202 w 1818186"/>
              <a:gd name="connsiteY45" fmla="*/ 958244 h 2535019"/>
              <a:gd name="connsiteX46" fmla="*/ 450272 w 1818186"/>
              <a:gd name="connsiteY46" fmla="*/ 1066455 h 2535019"/>
              <a:gd name="connsiteX47" fmla="*/ 568539 w 1818186"/>
              <a:gd name="connsiteY47" fmla="*/ 1099204 h 2535019"/>
              <a:gd name="connsiteX48" fmla="*/ 787976 w 1818186"/>
              <a:gd name="connsiteY48" fmla="*/ 1099204 h 2535019"/>
              <a:gd name="connsiteX49" fmla="*/ 748078 w 1818186"/>
              <a:gd name="connsiteY49" fmla="*/ 1026588 h 2535019"/>
              <a:gd name="connsiteX50" fmla="*/ 693932 w 1818186"/>
              <a:gd name="connsiteY50" fmla="*/ 951124 h 2535019"/>
              <a:gd name="connsiteX51" fmla="*/ 0 w 1818186"/>
              <a:gd name="connsiteY51" fmla="*/ 488377 h 2535019"/>
              <a:gd name="connsiteX52" fmla="*/ 307781 w 1818186"/>
              <a:gd name="connsiteY52" fmla="*/ 588046 h 2535019"/>
              <a:gd name="connsiteX53" fmla="*/ 275008 w 1818186"/>
              <a:gd name="connsiteY53" fmla="*/ 427152 h 2535019"/>
              <a:gd name="connsiteX54" fmla="*/ 421774 w 1818186"/>
              <a:gd name="connsiteY54" fmla="*/ 647847 h 2535019"/>
              <a:gd name="connsiteX55" fmla="*/ 502994 w 1818186"/>
              <a:gd name="connsiteY55" fmla="*/ 693410 h 2535019"/>
              <a:gd name="connsiteX56" fmla="*/ 607012 w 1818186"/>
              <a:gd name="connsiteY56" fmla="*/ 751787 h 2535019"/>
              <a:gd name="connsiteX57" fmla="*/ 693932 w 1818186"/>
              <a:gd name="connsiteY57" fmla="*/ 785959 h 2535019"/>
              <a:gd name="connsiteX58" fmla="*/ 711031 w 1818186"/>
              <a:gd name="connsiteY58" fmla="*/ 667780 h 2535019"/>
              <a:gd name="connsiteX59" fmla="*/ 716730 w 1818186"/>
              <a:gd name="connsiteY59" fmla="*/ 525397 h 2535019"/>
              <a:gd name="connsiteX60" fmla="*/ 638360 w 1818186"/>
              <a:gd name="connsiteY60" fmla="*/ 414337 h 2535019"/>
              <a:gd name="connsiteX61" fmla="*/ 562840 w 1818186"/>
              <a:gd name="connsiteY61" fmla="*/ 254867 h 2535019"/>
              <a:gd name="connsiteX62" fmla="*/ 565690 w 1818186"/>
              <a:gd name="connsiteY62" fmla="*/ 38444 h 2535019"/>
              <a:gd name="connsiteX63" fmla="*/ 599888 w 1818186"/>
              <a:gd name="connsiteY63" fmla="*/ 264834 h 2535019"/>
              <a:gd name="connsiteX64" fmla="*/ 728129 w 1818186"/>
              <a:gd name="connsiteY64" fmla="*/ 410066 h 2535019"/>
              <a:gd name="connsiteX65" fmla="*/ 789401 w 1818186"/>
              <a:gd name="connsiteY65" fmla="*/ 303278 h 2535019"/>
              <a:gd name="connsiteX66" fmla="*/ 839272 w 1818186"/>
              <a:gd name="connsiteY66" fmla="*/ 192218 h 2535019"/>
              <a:gd name="connsiteX67" fmla="*/ 1027361 w 1818186"/>
              <a:gd name="connsiteY67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38092 w 1818186"/>
              <a:gd name="connsiteY30" fmla="*/ 21444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35019"/>
              <a:gd name="connsiteX1" fmla="*/ 933317 w 1818186"/>
              <a:gd name="connsiteY1" fmla="*/ 88278 h 2535019"/>
              <a:gd name="connsiteX2" fmla="*/ 832148 w 1818186"/>
              <a:gd name="connsiteY2" fmla="*/ 321788 h 2535019"/>
              <a:gd name="connsiteX3" fmla="*/ 770877 w 1818186"/>
              <a:gd name="connsiteY3" fmla="*/ 704800 h 2535019"/>
              <a:gd name="connsiteX4" fmla="*/ 817899 w 1818186"/>
              <a:gd name="connsiteY4" fmla="*/ 905562 h 2535019"/>
              <a:gd name="connsiteX5" fmla="*/ 862071 w 1818186"/>
              <a:gd name="connsiteY5" fmla="*/ 999535 h 2535019"/>
              <a:gd name="connsiteX6" fmla="*/ 916218 w 1818186"/>
              <a:gd name="connsiteY6" fmla="*/ 1083541 h 2535019"/>
              <a:gd name="connsiteX7" fmla="*/ 967514 w 1818186"/>
              <a:gd name="connsiteY7" fmla="*/ 942581 h 2535019"/>
              <a:gd name="connsiteX8" fmla="*/ 1115705 w 1818186"/>
              <a:gd name="connsiteY8" fmla="*/ 750363 h 2535019"/>
              <a:gd name="connsiteX9" fmla="*/ 1097181 w 1818186"/>
              <a:gd name="connsiteY9" fmla="*/ 455628 h 2535019"/>
              <a:gd name="connsiteX10" fmla="*/ 1131379 w 1818186"/>
              <a:gd name="connsiteY10" fmla="*/ 234933 h 2535019"/>
              <a:gd name="connsiteX11" fmla="*/ 1135654 w 1818186"/>
              <a:gd name="connsiteY11" fmla="*/ 512582 h 2535019"/>
              <a:gd name="connsiteX12" fmla="*/ 1178401 w 1818186"/>
              <a:gd name="connsiteY12" fmla="*/ 620794 h 2535019"/>
              <a:gd name="connsiteX13" fmla="*/ 1292394 w 1818186"/>
              <a:gd name="connsiteY13" fmla="*/ 598012 h 2535019"/>
              <a:gd name="connsiteX14" fmla="*/ 1669995 w 1818186"/>
              <a:gd name="connsiteY14" fmla="*/ 415761 h 2535019"/>
              <a:gd name="connsiteX15" fmla="*/ 1075808 w 1818186"/>
              <a:gd name="connsiteY15" fmla="*/ 904138 h 2535019"/>
              <a:gd name="connsiteX16" fmla="*/ 1035910 w 1818186"/>
              <a:gd name="connsiteY16" fmla="*/ 1036555 h 2535019"/>
              <a:gd name="connsiteX17" fmla="*/ 1211174 w 1818186"/>
              <a:gd name="connsiteY17" fmla="*/ 944005 h 2535019"/>
              <a:gd name="connsiteX18" fmla="*/ 1394988 w 1818186"/>
              <a:gd name="connsiteY18" fmla="*/ 875661 h 2535019"/>
              <a:gd name="connsiteX19" fmla="*/ 1818186 w 1818186"/>
              <a:gd name="connsiteY19" fmla="*/ 935462 h 2535019"/>
              <a:gd name="connsiteX20" fmla="*/ 1556003 w 1818186"/>
              <a:gd name="connsiteY20" fmla="*/ 899866 h 2535019"/>
              <a:gd name="connsiteX21" fmla="*/ 1315193 w 1818186"/>
              <a:gd name="connsiteY21" fmla="*/ 944005 h 2535019"/>
              <a:gd name="connsiteX22" fmla="*/ 1383588 w 1818186"/>
              <a:gd name="connsiteY22" fmla="*/ 992416 h 2535019"/>
              <a:gd name="connsiteX23" fmla="*/ 1474783 w 1818186"/>
              <a:gd name="connsiteY23" fmla="*/ 1067879 h 2535019"/>
              <a:gd name="connsiteX24" fmla="*/ 1262471 w 1818186"/>
              <a:gd name="connsiteY24" fmla="*/ 978177 h 2535019"/>
              <a:gd name="connsiteX25" fmla="*/ 1129954 w 1818186"/>
              <a:gd name="connsiteY25" fmla="*/ 1083541 h 2535019"/>
              <a:gd name="connsiteX26" fmla="*/ 1074383 w 1818186"/>
              <a:gd name="connsiteY26" fmla="*/ 1174667 h 2535019"/>
              <a:gd name="connsiteX27" fmla="*/ 1091482 w 1818186"/>
              <a:gd name="connsiteY27" fmla="*/ 1346952 h 2535019"/>
              <a:gd name="connsiteX28" fmla="*/ 1129954 w 1818186"/>
              <a:gd name="connsiteY28" fmla="*/ 1517812 h 2535019"/>
              <a:gd name="connsiteX29" fmla="*/ 1176976 w 1818186"/>
              <a:gd name="connsiteY29" fmla="*/ 1936421 h 2535019"/>
              <a:gd name="connsiteX30" fmla="*/ 1225392 w 1818186"/>
              <a:gd name="connsiteY30" fmla="*/ 2169857 h 2535019"/>
              <a:gd name="connsiteX31" fmla="*/ 1310262 w 1818186"/>
              <a:gd name="connsiteY31" fmla="*/ 2528487 h 2535019"/>
              <a:gd name="connsiteX32" fmla="*/ 787008 w 1818186"/>
              <a:gd name="connsiteY32" fmla="*/ 2535019 h 2535019"/>
              <a:gd name="connsiteX33" fmla="*/ 834998 w 1818186"/>
              <a:gd name="connsiteY33" fmla="*/ 2124367 h 2535019"/>
              <a:gd name="connsiteX34" fmla="*/ 857796 w 1818186"/>
              <a:gd name="connsiteY34" fmla="*/ 1826785 h 2535019"/>
              <a:gd name="connsiteX35" fmla="*/ 834998 w 1818186"/>
              <a:gd name="connsiteY35" fmla="*/ 1428110 h 2535019"/>
              <a:gd name="connsiteX36" fmla="*/ 632660 w 1818186"/>
              <a:gd name="connsiteY36" fmla="*/ 1180362 h 2535019"/>
              <a:gd name="connsiteX37" fmla="*/ 243660 w 1818186"/>
              <a:gd name="connsiteY37" fmla="*/ 1225925 h 2535019"/>
              <a:gd name="connsiteX38" fmla="*/ 65546 w 1818186"/>
              <a:gd name="connsiteY38" fmla="*/ 1346952 h 2535019"/>
              <a:gd name="connsiteX39" fmla="*/ 213737 w 1818186"/>
              <a:gd name="connsiteY39" fmla="*/ 1200296 h 2535019"/>
              <a:gd name="connsiteX40" fmla="*/ 317755 w 1818186"/>
              <a:gd name="connsiteY40" fmla="*/ 1150462 h 2535019"/>
              <a:gd name="connsiteX41" fmla="*/ 391851 w 1818186"/>
              <a:gd name="connsiteY41" fmla="*/ 1116290 h 2535019"/>
              <a:gd name="connsiteX42" fmla="*/ 360503 w 1818186"/>
              <a:gd name="connsiteY42" fmla="*/ 1008078 h 2535019"/>
              <a:gd name="connsiteX43" fmla="*/ 118268 w 1818186"/>
              <a:gd name="connsiteY43" fmla="*/ 808740 h 2535019"/>
              <a:gd name="connsiteX44" fmla="*/ 366202 w 1818186"/>
              <a:gd name="connsiteY44" fmla="*/ 958244 h 2535019"/>
              <a:gd name="connsiteX45" fmla="*/ 450272 w 1818186"/>
              <a:gd name="connsiteY45" fmla="*/ 1066455 h 2535019"/>
              <a:gd name="connsiteX46" fmla="*/ 568539 w 1818186"/>
              <a:gd name="connsiteY46" fmla="*/ 1099204 h 2535019"/>
              <a:gd name="connsiteX47" fmla="*/ 787976 w 1818186"/>
              <a:gd name="connsiteY47" fmla="*/ 1099204 h 2535019"/>
              <a:gd name="connsiteX48" fmla="*/ 748078 w 1818186"/>
              <a:gd name="connsiteY48" fmla="*/ 1026588 h 2535019"/>
              <a:gd name="connsiteX49" fmla="*/ 693932 w 1818186"/>
              <a:gd name="connsiteY49" fmla="*/ 951124 h 2535019"/>
              <a:gd name="connsiteX50" fmla="*/ 0 w 1818186"/>
              <a:gd name="connsiteY50" fmla="*/ 488377 h 2535019"/>
              <a:gd name="connsiteX51" fmla="*/ 307781 w 1818186"/>
              <a:gd name="connsiteY51" fmla="*/ 588046 h 2535019"/>
              <a:gd name="connsiteX52" fmla="*/ 275008 w 1818186"/>
              <a:gd name="connsiteY52" fmla="*/ 427152 h 2535019"/>
              <a:gd name="connsiteX53" fmla="*/ 421774 w 1818186"/>
              <a:gd name="connsiteY53" fmla="*/ 647847 h 2535019"/>
              <a:gd name="connsiteX54" fmla="*/ 502994 w 1818186"/>
              <a:gd name="connsiteY54" fmla="*/ 693410 h 2535019"/>
              <a:gd name="connsiteX55" fmla="*/ 607012 w 1818186"/>
              <a:gd name="connsiteY55" fmla="*/ 751787 h 2535019"/>
              <a:gd name="connsiteX56" fmla="*/ 693932 w 1818186"/>
              <a:gd name="connsiteY56" fmla="*/ 785959 h 2535019"/>
              <a:gd name="connsiteX57" fmla="*/ 711031 w 1818186"/>
              <a:gd name="connsiteY57" fmla="*/ 667780 h 2535019"/>
              <a:gd name="connsiteX58" fmla="*/ 716730 w 1818186"/>
              <a:gd name="connsiteY58" fmla="*/ 525397 h 2535019"/>
              <a:gd name="connsiteX59" fmla="*/ 638360 w 1818186"/>
              <a:gd name="connsiteY59" fmla="*/ 414337 h 2535019"/>
              <a:gd name="connsiteX60" fmla="*/ 562840 w 1818186"/>
              <a:gd name="connsiteY60" fmla="*/ 254867 h 2535019"/>
              <a:gd name="connsiteX61" fmla="*/ 565690 w 1818186"/>
              <a:gd name="connsiteY61" fmla="*/ 38444 h 2535019"/>
              <a:gd name="connsiteX62" fmla="*/ 599888 w 1818186"/>
              <a:gd name="connsiteY62" fmla="*/ 264834 h 2535019"/>
              <a:gd name="connsiteX63" fmla="*/ 728129 w 1818186"/>
              <a:gd name="connsiteY63" fmla="*/ 410066 h 2535019"/>
              <a:gd name="connsiteX64" fmla="*/ 789401 w 1818186"/>
              <a:gd name="connsiteY64" fmla="*/ 303278 h 2535019"/>
              <a:gd name="connsiteX65" fmla="*/ 839272 w 1818186"/>
              <a:gd name="connsiteY65" fmla="*/ 192218 h 2535019"/>
              <a:gd name="connsiteX66" fmla="*/ 1027361 w 1818186"/>
              <a:gd name="connsiteY66" fmla="*/ 0 h 2535019"/>
              <a:gd name="connsiteX0" fmla="*/ 1027361 w 1818186"/>
              <a:gd name="connsiteY0" fmla="*/ 0 h 2541187"/>
              <a:gd name="connsiteX1" fmla="*/ 933317 w 1818186"/>
              <a:gd name="connsiteY1" fmla="*/ 88278 h 2541187"/>
              <a:gd name="connsiteX2" fmla="*/ 832148 w 1818186"/>
              <a:gd name="connsiteY2" fmla="*/ 321788 h 2541187"/>
              <a:gd name="connsiteX3" fmla="*/ 770877 w 1818186"/>
              <a:gd name="connsiteY3" fmla="*/ 704800 h 2541187"/>
              <a:gd name="connsiteX4" fmla="*/ 817899 w 1818186"/>
              <a:gd name="connsiteY4" fmla="*/ 905562 h 2541187"/>
              <a:gd name="connsiteX5" fmla="*/ 862071 w 1818186"/>
              <a:gd name="connsiteY5" fmla="*/ 999535 h 2541187"/>
              <a:gd name="connsiteX6" fmla="*/ 916218 w 1818186"/>
              <a:gd name="connsiteY6" fmla="*/ 1083541 h 2541187"/>
              <a:gd name="connsiteX7" fmla="*/ 967514 w 1818186"/>
              <a:gd name="connsiteY7" fmla="*/ 942581 h 2541187"/>
              <a:gd name="connsiteX8" fmla="*/ 1115705 w 1818186"/>
              <a:gd name="connsiteY8" fmla="*/ 750363 h 2541187"/>
              <a:gd name="connsiteX9" fmla="*/ 1097181 w 1818186"/>
              <a:gd name="connsiteY9" fmla="*/ 455628 h 2541187"/>
              <a:gd name="connsiteX10" fmla="*/ 1131379 w 1818186"/>
              <a:gd name="connsiteY10" fmla="*/ 234933 h 2541187"/>
              <a:gd name="connsiteX11" fmla="*/ 1135654 w 1818186"/>
              <a:gd name="connsiteY11" fmla="*/ 512582 h 2541187"/>
              <a:gd name="connsiteX12" fmla="*/ 1178401 w 1818186"/>
              <a:gd name="connsiteY12" fmla="*/ 620794 h 2541187"/>
              <a:gd name="connsiteX13" fmla="*/ 1292394 w 1818186"/>
              <a:gd name="connsiteY13" fmla="*/ 598012 h 2541187"/>
              <a:gd name="connsiteX14" fmla="*/ 1669995 w 1818186"/>
              <a:gd name="connsiteY14" fmla="*/ 415761 h 2541187"/>
              <a:gd name="connsiteX15" fmla="*/ 1075808 w 1818186"/>
              <a:gd name="connsiteY15" fmla="*/ 904138 h 2541187"/>
              <a:gd name="connsiteX16" fmla="*/ 1035910 w 1818186"/>
              <a:gd name="connsiteY16" fmla="*/ 1036555 h 2541187"/>
              <a:gd name="connsiteX17" fmla="*/ 1211174 w 1818186"/>
              <a:gd name="connsiteY17" fmla="*/ 944005 h 2541187"/>
              <a:gd name="connsiteX18" fmla="*/ 1394988 w 1818186"/>
              <a:gd name="connsiteY18" fmla="*/ 875661 h 2541187"/>
              <a:gd name="connsiteX19" fmla="*/ 1818186 w 1818186"/>
              <a:gd name="connsiteY19" fmla="*/ 935462 h 2541187"/>
              <a:gd name="connsiteX20" fmla="*/ 1556003 w 1818186"/>
              <a:gd name="connsiteY20" fmla="*/ 899866 h 2541187"/>
              <a:gd name="connsiteX21" fmla="*/ 1315193 w 1818186"/>
              <a:gd name="connsiteY21" fmla="*/ 944005 h 2541187"/>
              <a:gd name="connsiteX22" fmla="*/ 1383588 w 1818186"/>
              <a:gd name="connsiteY22" fmla="*/ 992416 h 2541187"/>
              <a:gd name="connsiteX23" fmla="*/ 1474783 w 1818186"/>
              <a:gd name="connsiteY23" fmla="*/ 1067879 h 2541187"/>
              <a:gd name="connsiteX24" fmla="*/ 1262471 w 1818186"/>
              <a:gd name="connsiteY24" fmla="*/ 978177 h 2541187"/>
              <a:gd name="connsiteX25" fmla="*/ 1129954 w 1818186"/>
              <a:gd name="connsiteY25" fmla="*/ 1083541 h 2541187"/>
              <a:gd name="connsiteX26" fmla="*/ 1074383 w 1818186"/>
              <a:gd name="connsiteY26" fmla="*/ 1174667 h 2541187"/>
              <a:gd name="connsiteX27" fmla="*/ 1091482 w 1818186"/>
              <a:gd name="connsiteY27" fmla="*/ 1346952 h 2541187"/>
              <a:gd name="connsiteX28" fmla="*/ 1129954 w 1818186"/>
              <a:gd name="connsiteY28" fmla="*/ 1517812 h 2541187"/>
              <a:gd name="connsiteX29" fmla="*/ 1176976 w 1818186"/>
              <a:gd name="connsiteY29" fmla="*/ 1936421 h 2541187"/>
              <a:gd name="connsiteX30" fmla="*/ 1225392 w 1818186"/>
              <a:gd name="connsiteY30" fmla="*/ 2169857 h 2541187"/>
              <a:gd name="connsiteX31" fmla="*/ 1303912 w 1818186"/>
              <a:gd name="connsiteY31" fmla="*/ 2541187 h 2541187"/>
              <a:gd name="connsiteX32" fmla="*/ 787008 w 1818186"/>
              <a:gd name="connsiteY32" fmla="*/ 2535019 h 2541187"/>
              <a:gd name="connsiteX33" fmla="*/ 834998 w 1818186"/>
              <a:gd name="connsiteY33" fmla="*/ 2124367 h 2541187"/>
              <a:gd name="connsiteX34" fmla="*/ 857796 w 1818186"/>
              <a:gd name="connsiteY34" fmla="*/ 1826785 h 2541187"/>
              <a:gd name="connsiteX35" fmla="*/ 834998 w 1818186"/>
              <a:gd name="connsiteY35" fmla="*/ 1428110 h 2541187"/>
              <a:gd name="connsiteX36" fmla="*/ 632660 w 1818186"/>
              <a:gd name="connsiteY36" fmla="*/ 1180362 h 2541187"/>
              <a:gd name="connsiteX37" fmla="*/ 243660 w 1818186"/>
              <a:gd name="connsiteY37" fmla="*/ 1225925 h 2541187"/>
              <a:gd name="connsiteX38" fmla="*/ 65546 w 1818186"/>
              <a:gd name="connsiteY38" fmla="*/ 1346952 h 2541187"/>
              <a:gd name="connsiteX39" fmla="*/ 213737 w 1818186"/>
              <a:gd name="connsiteY39" fmla="*/ 1200296 h 2541187"/>
              <a:gd name="connsiteX40" fmla="*/ 317755 w 1818186"/>
              <a:gd name="connsiteY40" fmla="*/ 1150462 h 2541187"/>
              <a:gd name="connsiteX41" fmla="*/ 391851 w 1818186"/>
              <a:gd name="connsiteY41" fmla="*/ 1116290 h 2541187"/>
              <a:gd name="connsiteX42" fmla="*/ 360503 w 1818186"/>
              <a:gd name="connsiteY42" fmla="*/ 1008078 h 2541187"/>
              <a:gd name="connsiteX43" fmla="*/ 118268 w 1818186"/>
              <a:gd name="connsiteY43" fmla="*/ 808740 h 2541187"/>
              <a:gd name="connsiteX44" fmla="*/ 366202 w 1818186"/>
              <a:gd name="connsiteY44" fmla="*/ 958244 h 2541187"/>
              <a:gd name="connsiteX45" fmla="*/ 450272 w 1818186"/>
              <a:gd name="connsiteY45" fmla="*/ 1066455 h 2541187"/>
              <a:gd name="connsiteX46" fmla="*/ 568539 w 1818186"/>
              <a:gd name="connsiteY46" fmla="*/ 1099204 h 2541187"/>
              <a:gd name="connsiteX47" fmla="*/ 787976 w 1818186"/>
              <a:gd name="connsiteY47" fmla="*/ 1099204 h 2541187"/>
              <a:gd name="connsiteX48" fmla="*/ 748078 w 1818186"/>
              <a:gd name="connsiteY48" fmla="*/ 1026588 h 2541187"/>
              <a:gd name="connsiteX49" fmla="*/ 693932 w 1818186"/>
              <a:gd name="connsiteY49" fmla="*/ 951124 h 2541187"/>
              <a:gd name="connsiteX50" fmla="*/ 0 w 1818186"/>
              <a:gd name="connsiteY50" fmla="*/ 488377 h 2541187"/>
              <a:gd name="connsiteX51" fmla="*/ 307781 w 1818186"/>
              <a:gd name="connsiteY51" fmla="*/ 588046 h 2541187"/>
              <a:gd name="connsiteX52" fmla="*/ 275008 w 1818186"/>
              <a:gd name="connsiteY52" fmla="*/ 427152 h 2541187"/>
              <a:gd name="connsiteX53" fmla="*/ 421774 w 1818186"/>
              <a:gd name="connsiteY53" fmla="*/ 647847 h 2541187"/>
              <a:gd name="connsiteX54" fmla="*/ 502994 w 1818186"/>
              <a:gd name="connsiteY54" fmla="*/ 693410 h 2541187"/>
              <a:gd name="connsiteX55" fmla="*/ 607012 w 1818186"/>
              <a:gd name="connsiteY55" fmla="*/ 751787 h 2541187"/>
              <a:gd name="connsiteX56" fmla="*/ 693932 w 1818186"/>
              <a:gd name="connsiteY56" fmla="*/ 785959 h 2541187"/>
              <a:gd name="connsiteX57" fmla="*/ 711031 w 1818186"/>
              <a:gd name="connsiteY57" fmla="*/ 667780 h 2541187"/>
              <a:gd name="connsiteX58" fmla="*/ 716730 w 1818186"/>
              <a:gd name="connsiteY58" fmla="*/ 525397 h 2541187"/>
              <a:gd name="connsiteX59" fmla="*/ 638360 w 1818186"/>
              <a:gd name="connsiteY59" fmla="*/ 414337 h 2541187"/>
              <a:gd name="connsiteX60" fmla="*/ 562840 w 1818186"/>
              <a:gd name="connsiteY60" fmla="*/ 254867 h 2541187"/>
              <a:gd name="connsiteX61" fmla="*/ 565690 w 1818186"/>
              <a:gd name="connsiteY61" fmla="*/ 38444 h 2541187"/>
              <a:gd name="connsiteX62" fmla="*/ 599888 w 1818186"/>
              <a:gd name="connsiteY62" fmla="*/ 264834 h 2541187"/>
              <a:gd name="connsiteX63" fmla="*/ 728129 w 1818186"/>
              <a:gd name="connsiteY63" fmla="*/ 410066 h 2541187"/>
              <a:gd name="connsiteX64" fmla="*/ 789401 w 1818186"/>
              <a:gd name="connsiteY64" fmla="*/ 303278 h 2541187"/>
              <a:gd name="connsiteX65" fmla="*/ 839272 w 1818186"/>
              <a:gd name="connsiteY65" fmla="*/ 192218 h 2541187"/>
              <a:gd name="connsiteX66" fmla="*/ 1027361 w 1818186"/>
              <a:gd name="connsiteY66" fmla="*/ 0 h 2541187"/>
              <a:gd name="connsiteX0" fmla="*/ 1027361 w 1818186"/>
              <a:gd name="connsiteY0" fmla="*/ 0 h 2544544"/>
              <a:gd name="connsiteX1" fmla="*/ 933317 w 1818186"/>
              <a:gd name="connsiteY1" fmla="*/ 88278 h 2544544"/>
              <a:gd name="connsiteX2" fmla="*/ 832148 w 1818186"/>
              <a:gd name="connsiteY2" fmla="*/ 321788 h 2544544"/>
              <a:gd name="connsiteX3" fmla="*/ 770877 w 1818186"/>
              <a:gd name="connsiteY3" fmla="*/ 704800 h 2544544"/>
              <a:gd name="connsiteX4" fmla="*/ 817899 w 1818186"/>
              <a:gd name="connsiteY4" fmla="*/ 905562 h 2544544"/>
              <a:gd name="connsiteX5" fmla="*/ 862071 w 1818186"/>
              <a:gd name="connsiteY5" fmla="*/ 999535 h 2544544"/>
              <a:gd name="connsiteX6" fmla="*/ 916218 w 1818186"/>
              <a:gd name="connsiteY6" fmla="*/ 1083541 h 2544544"/>
              <a:gd name="connsiteX7" fmla="*/ 967514 w 1818186"/>
              <a:gd name="connsiteY7" fmla="*/ 942581 h 2544544"/>
              <a:gd name="connsiteX8" fmla="*/ 1115705 w 1818186"/>
              <a:gd name="connsiteY8" fmla="*/ 750363 h 2544544"/>
              <a:gd name="connsiteX9" fmla="*/ 1097181 w 1818186"/>
              <a:gd name="connsiteY9" fmla="*/ 455628 h 2544544"/>
              <a:gd name="connsiteX10" fmla="*/ 1131379 w 1818186"/>
              <a:gd name="connsiteY10" fmla="*/ 234933 h 2544544"/>
              <a:gd name="connsiteX11" fmla="*/ 1135654 w 1818186"/>
              <a:gd name="connsiteY11" fmla="*/ 512582 h 2544544"/>
              <a:gd name="connsiteX12" fmla="*/ 1178401 w 1818186"/>
              <a:gd name="connsiteY12" fmla="*/ 620794 h 2544544"/>
              <a:gd name="connsiteX13" fmla="*/ 1292394 w 1818186"/>
              <a:gd name="connsiteY13" fmla="*/ 598012 h 2544544"/>
              <a:gd name="connsiteX14" fmla="*/ 1669995 w 1818186"/>
              <a:gd name="connsiteY14" fmla="*/ 415761 h 2544544"/>
              <a:gd name="connsiteX15" fmla="*/ 1075808 w 1818186"/>
              <a:gd name="connsiteY15" fmla="*/ 904138 h 2544544"/>
              <a:gd name="connsiteX16" fmla="*/ 1035910 w 1818186"/>
              <a:gd name="connsiteY16" fmla="*/ 1036555 h 2544544"/>
              <a:gd name="connsiteX17" fmla="*/ 1211174 w 1818186"/>
              <a:gd name="connsiteY17" fmla="*/ 944005 h 2544544"/>
              <a:gd name="connsiteX18" fmla="*/ 1394988 w 1818186"/>
              <a:gd name="connsiteY18" fmla="*/ 875661 h 2544544"/>
              <a:gd name="connsiteX19" fmla="*/ 1818186 w 1818186"/>
              <a:gd name="connsiteY19" fmla="*/ 935462 h 2544544"/>
              <a:gd name="connsiteX20" fmla="*/ 1556003 w 1818186"/>
              <a:gd name="connsiteY20" fmla="*/ 899866 h 2544544"/>
              <a:gd name="connsiteX21" fmla="*/ 1315193 w 1818186"/>
              <a:gd name="connsiteY21" fmla="*/ 944005 h 2544544"/>
              <a:gd name="connsiteX22" fmla="*/ 1383588 w 1818186"/>
              <a:gd name="connsiteY22" fmla="*/ 992416 h 2544544"/>
              <a:gd name="connsiteX23" fmla="*/ 1474783 w 1818186"/>
              <a:gd name="connsiteY23" fmla="*/ 1067879 h 2544544"/>
              <a:gd name="connsiteX24" fmla="*/ 1262471 w 1818186"/>
              <a:gd name="connsiteY24" fmla="*/ 978177 h 2544544"/>
              <a:gd name="connsiteX25" fmla="*/ 1129954 w 1818186"/>
              <a:gd name="connsiteY25" fmla="*/ 1083541 h 2544544"/>
              <a:gd name="connsiteX26" fmla="*/ 1074383 w 1818186"/>
              <a:gd name="connsiteY26" fmla="*/ 1174667 h 2544544"/>
              <a:gd name="connsiteX27" fmla="*/ 1091482 w 1818186"/>
              <a:gd name="connsiteY27" fmla="*/ 1346952 h 2544544"/>
              <a:gd name="connsiteX28" fmla="*/ 1129954 w 1818186"/>
              <a:gd name="connsiteY28" fmla="*/ 1517812 h 2544544"/>
              <a:gd name="connsiteX29" fmla="*/ 1176976 w 1818186"/>
              <a:gd name="connsiteY29" fmla="*/ 1936421 h 2544544"/>
              <a:gd name="connsiteX30" fmla="*/ 1225392 w 1818186"/>
              <a:gd name="connsiteY30" fmla="*/ 2169857 h 2544544"/>
              <a:gd name="connsiteX31" fmla="*/ 1303912 w 1818186"/>
              <a:gd name="connsiteY31" fmla="*/ 2541187 h 2544544"/>
              <a:gd name="connsiteX32" fmla="*/ 790183 w 1818186"/>
              <a:gd name="connsiteY32" fmla="*/ 2544544 h 2544544"/>
              <a:gd name="connsiteX33" fmla="*/ 834998 w 1818186"/>
              <a:gd name="connsiteY33" fmla="*/ 2124367 h 2544544"/>
              <a:gd name="connsiteX34" fmla="*/ 857796 w 1818186"/>
              <a:gd name="connsiteY34" fmla="*/ 1826785 h 2544544"/>
              <a:gd name="connsiteX35" fmla="*/ 834998 w 1818186"/>
              <a:gd name="connsiteY35" fmla="*/ 1428110 h 2544544"/>
              <a:gd name="connsiteX36" fmla="*/ 632660 w 1818186"/>
              <a:gd name="connsiteY36" fmla="*/ 1180362 h 2544544"/>
              <a:gd name="connsiteX37" fmla="*/ 243660 w 1818186"/>
              <a:gd name="connsiteY37" fmla="*/ 1225925 h 2544544"/>
              <a:gd name="connsiteX38" fmla="*/ 65546 w 1818186"/>
              <a:gd name="connsiteY38" fmla="*/ 1346952 h 2544544"/>
              <a:gd name="connsiteX39" fmla="*/ 213737 w 1818186"/>
              <a:gd name="connsiteY39" fmla="*/ 1200296 h 2544544"/>
              <a:gd name="connsiteX40" fmla="*/ 317755 w 1818186"/>
              <a:gd name="connsiteY40" fmla="*/ 1150462 h 2544544"/>
              <a:gd name="connsiteX41" fmla="*/ 391851 w 1818186"/>
              <a:gd name="connsiteY41" fmla="*/ 1116290 h 2544544"/>
              <a:gd name="connsiteX42" fmla="*/ 360503 w 1818186"/>
              <a:gd name="connsiteY42" fmla="*/ 1008078 h 2544544"/>
              <a:gd name="connsiteX43" fmla="*/ 118268 w 1818186"/>
              <a:gd name="connsiteY43" fmla="*/ 808740 h 2544544"/>
              <a:gd name="connsiteX44" fmla="*/ 366202 w 1818186"/>
              <a:gd name="connsiteY44" fmla="*/ 958244 h 2544544"/>
              <a:gd name="connsiteX45" fmla="*/ 450272 w 1818186"/>
              <a:gd name="connsiteY45" fmla="*/ 1066455 h 2544544"/>
              <a:gd name="connsiteX46" fmla="*/ 568539 w 1818186"/>
              <a:gd name="connsiteY46" fmla="*/ 1099204 h 2544544"/>
              <a:gd name="connsiteX47" fmla="*/ 787976 w 1818186"/>
              <a:gd name="connsiteY47" fmla="*/ 1099204 h 2544544"/>
              <a:gd name="connsiteX48" fmla="*/ 748078 w 1818186"/>
              <a:gd name="connsiteY48" fmla="*/ 1026588 h 2544544"/>
              <a:gd name="connsiteX49" fmla="*/ 693932 w 1818186"/>
              <a:gd name="connsiteY49" fmla="*/ 951124 h 2544544"/>
              <a:gd name="connsiteX50" fmla="*/ 0 w 1818186"/>
              <a:gd name="connsiteY50" fmla="*/ 488377 h 2544544"/>
              <a:gd name="connsiteX51" fmla="*/ 307781 w 1818186"/>
              <a:gd name="connsiteY51" fmla="*/ 588046 h 2544544"/>
              <a:gd name="connsiteX52" fmla="*/ 275008 w 1818186"/>
              <a:gd name="connsiteY52" fmla="*/ 427152 h 2544544"/>
              <a:gd name="connsiteX53" fmla="*/ 421774 w 1818186"/>
              <a:gd name="connsiteY53" fmla="*/ 647847 h 2544544"/>
              <a:gd name="connsiteX54" fmla="*/ 502994 w 1818186"/>
              <a:gd name="connsiteY54" fmla="*/ 693410 h 2544544"/>
              <a:gd name="connsiteX55" fmla="*/ 607012 w 1818186"/>
              <a:gd name="connsiteY55" fmla="*/ 751787 h 2544544"/>
              <a:gd name="connsiteX56" fmla="*/ 693932 w 1818186"/>
              <a:gd name="connsiteY56" fmla="*/ 785959 h 2544544"/>
              <a:gd name="connsiteX57" fmla="*/ 711031 w 1818186"/>
              <a:gd name="connsiteY57" fmla="*/ 667780 h 2544544"/>
              <a:gd name="connsiteX58" fmla="*/ 716730 w 1818186"/>
              <a:gd name="connsiteY58" fmla="*/ 525397 h 2544544"/>
              <a:gd name="connsiteX59" fmla="*/ 638360 w 1818186"/>
              <a:gd name="connsiteY59" fmla="*/ 414337 h 2544544"/>
              <a:gd name="connsiteX60" fmla="*/ 562840 w 1818186"/>
              <a:gd name="connsiteY60" fmla="*/ 254867 h 2544544"/>
              <a:gd name="connsiteX61" fmla="*/ 565690 w 1818186"/>
              <a:gd name="connsiteY61" fmla="*/ 38444 h 2544544"/>
              <a:gd name="connsiteX62" fmla="*/ 599888 w 1818186"/>
              <a:gd name="connsiteY62" fmla="*/ 264834 h 2544544"/>
              <a:gd name="connsiteX63" fmla="*/ 728129 w 1818186"/>
              <a:gd name="connsiteY63" fmla="*/ 410066 h 2544544"/>
              <a:gd name="connsiteX64" fmla="*/ 789401 w 1818186"/>
              <a:gd name="connsiteY64" fmla="*/ 303278 h 2544544"/>
              <a:gd name="connsiteX65" fmla="*/ 839272 w 1818186"/>
              <a:gd name="connsiteY65" fmla="*/ 192218 h 2544544"/>
              <a:gd name="connsiteX66" fmla="*/ 1027361 w 1818186"/>
              <a:gd name="connsiteY66" fmla="*/ 0 h 254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818186" h="2544544">
                <a:moveTo>
                  <a:pt x="1027361" y="0"/>
                </a:moveTo>
                <a:cubicBezTo>
                  <a:pt x="1003137" y="19934"/>
                  <a:pt x="948991" y="62649"/>
                  <a:pt x="933317" y="88278"/>
                </a:cubicBezTo>
                <a:cubicBezTo>
                  <a:pt x="880595" y="169437"/>
                  <a:pt x="870621" y="233510"/>
                  <a:pt x="832148" y="321788"/>
                </a:cubicBezTo>
                <a:cubicBezTo>
                  <a:pt x="779426" y="442814"/>
                  <a:pt x="755203" y="573807"/>
                  <a:pt x="770877" y="704800"/>
                </a:cubicBezTo>
                <a:cubicBezTo>
                  <a:pt x="779426" y="773145"/>
                  <a:pt x="793675" y="840065"/>
                  <a:pt x="817899" y="905562"/>
                </a:cubicBezTo>
                <a:cubicBezTo>
                  <a:pt x="830723" y="936886"/>
                  <a:pt x="844972" y="969634"/>
                  <a:pt x="862071" y="999535"/>
                </a:cubicBezTo>
                <a:cubicBezTo>
                  <a:pt x="877745" y="1029435"/>
                  <a:pt x="900544" y="1053641"/>
                  <a:pt x="916218" y="1083541"/>
                </a:cubicBezTo>
                <a:cubicBezTo>
                  <a:pt x="909093" y="1069303"/>
                  <a:pt x="960390" y="961091"/>
                  <a:pt x="967514" y="942581"/>
                </a:cubicBezTo>
                <a:cubicBezTo>
                  <a:pt x="997438" y="865694"/>
                  <a:pt x="1074383" y="820131"/>
                  <a:pt x="1115705" y="750363"/>
                </a:cubicBezTo>
                <a:cubicBezTo>
                  <a:pt x="1169852" y="659237"/>
                  <a:pt x="1095756" y="553873"/>
                  <a:pt x="1097181" y="455628"/>
                </a:cubicBezTo>
                <a:cubicBezTo>
                  <a:pt x="1097181" y="378741"/>
                  <a:pt x="1122830" y="310397"/>
                  <a:pt x="1131379" y="234933"/>
                </a:cubicBezTo>
                <a:cubicBezTo>
                  <a:pt x="1121405" y="327483"/>
                  <a:pt x="1117130" y="421456"/>
                  <a:pt x="1135654" y="512582"/>
                </a:cubicBezTo>
                <a:cubicBezTo>
                  <a:pt x="1142778" y="545330"/>
                  <a:pt x="1152753" y="596589"/>
                  <a:pt x="1178401" y="620794"/>
                </a:cubicBezTo>
                <a:cubicBezTo>
                  <a:pt x="1214024" y="653542"/>
                  <a:pt x="1259621" y="622218"/>
                  <a:pt x="1292394" y="598012"/>
                </a:cubicBezTo>
                <a:cubicBezTo>
                  <a:pt x="1410662" y="516854"/>
                  <a:pt x="1533204" y="461324"/>
                  <a:pt x="1669995" y="415761"/>
                </a:cubicBezTo>
                <a:cubicBezTo>
                  <a:pt x="1450559" y="522549"/>
                  <a:pt x="1195500" y="680595"/>
                  <a:pt x="1075808" y="904138"/>
                </a:cubicBezTo>
                <a:cubicBezTo>
                  <a:pt x="1058709" y="936886"/>
                  <a:pt x="1014536" y="996687"/>
                  <a:pt x="1035910" y="1036555"/>
                </a:cubicBezTo>
                <a:cubicBezTo>
                  <a:pt x="1037335" y="1040826"/>
                  <a:pt x="1196925" y="952548"/>
                  <a:pt x="1211174" y="944005"/>
                </a:cubicBezTo>
                <a:cubicBezTo>
                  <a:pt x="1269596" y="912681"/>
                  <a:pt x="1328017" y="887052"/>
                  <a:pt x="1394988" y="875661"/>
                </a:cubicBezTo>
                <a:cubicBezTo>
                  <a:pt x="1537479" y="851456"/>
                  <a:pt x="1688519" y="868542"/>
                  <a:pt x="1818186" y="935462"/>
                </a:cubicBezTo>
                <a:cubicBezTo>
                  <a:pt x="1745516" y="902714"/>
                  <a:pt x="1634373" y="902714"/>
                  <a:pt x="1556003" y="899866"/>
                </a:cubicBezTo>
                <a:cubicBezTo>
                  <a:pt x="1480482" y="897018"/>
                  <a:pt x="1373614" y="884204"/>
                  <a:pt x="1315193" y="944005"/>
                </a:cubicBezTo>
                <a:cubicBezTo>
                  <a:pt x="1337991" y="959667"/>
                  <a:pt x="1359365" y="978177"/>
                  <a:pt x="1383588" y="992416"/>
                </a:cubicBezTo>
                <a:cubicBezTo>
                  <a:pt x="1417786" y="1013773"/>
                  <a:pt x="1447709" y="1039402"/>
                  <a:pt x="1474783" y="1067879"/>
                </a:cubicBezTo>
                <a:cubicBezTo>
                  <a:pt x="1410662" y="1026588"/>
                  <a:pt x="1345116" y="968210"/>
                  <a:pt x="1262471" y="978177"/>
                </a:cubicBezTo>
                <a:cubicBezTo>
                  <a:pt x="1201200" y="986720"/>
                  <a:pt x="1161302" y="1035131"/>
                  <a:pt x="1129954" y="1083541"/>
                </a:cubicBezTo>
                <a:cubicBezTo>
                  <a:pt x="1111430" y="1113442"/>
                  <a:pt x="1085782" y="1141919"/>
                  <a:pt x="1074383" y="1174667"/>
                </a:cubicBezTo>
                <a:cubicBezTo>
                  <a:pt x="1054434" y="1231621"/>
                  <a:pt x="1074383" y="1292846"/>
                  <a:pt x="1091482" y="1346952"/>
                </a:cubicBezTo>
                <a:cubicBezTo>
                  <a:pt x="1110006" y="1403905"/>
                  <a:pt x="1122830" y="1458011"/>
                  <a:pt x="1129954" y="1517812"/>
                </a:cubicBezTo>
                <a:cubicBezTo>
                  <a:pt x="1148478" y="1657348"/>
                  <a:pt x="1154178" y="1798308"/>
                  <a:pt x="1176976" y="1936421"/>
                </a:cubicBezTo>
                <a:cubicBezTo>
                  <a:pt x="1188732" y="2004765"/>
                  <a:pt x="1205297" y="2089842"/>
                  <a:pt x="1225392" y="2169857"/>
                </a:cubicBezTo>
                <a:lnTo>
                  <a:pt x="1303912" y="2541187"/>
                </a:lnTo>
                <a:lnTo>
                  <a:pt x="790183" y="2544544"/>
                </a:lnTo>
                <a:cubicBezTo>
                  <a:pt x="799872" y="2407341"/>
                  <a:pt x="823729" y="2243994"/>
                  <a:pt x="834998" y="2124367"/>
                </a:cubicBezTo>
                <a:cubicBezTo>
                  <a:pt x="846267" y="2004741"/>
                  <a:pt x="860646" y="1920758"/>
                  <a:pt x="857796" y="1826785"/>
                </a:cubicBezTo>
                <a:cubicBezTo>
                  <a:pt x="854947" y="1694368"/>
                  <a:pt x="846397" y="1560527"/>
                  <a:pt x="834998" y="1428110"/>
                </a:cubicBezTo>
                <a:cubicBezTo>
                  <a:pt x="825023" y="1298541"/>
                  <a:pt x="768027" y="1200296"/>
                  <a:pt x="632660" y="1180362"/>
                </a:cubicBezTo>
                <a:cubicBezTo>
                  <a:pt x="508693" y="1160429"/>
                  <a:pt x="360503" y="1174667"/>
                  <a:pt x="243660" y="1225925"/>
                </a:cubicBezTo>
                <a:cubicBezTo>
                  <a:pt x="182389" y="1252978"/>
                  <a:pt x="111143" y="1295693"/>
                  <a:pt x="65546" y="1346952"/>
                </a:cubicBezTo>
                <a:cubicBezTo>
                  <a:pt x="113993" y="1292846"/>
                  <a:pt x="151041" y="1240164"/>
                  <a:pt x="213737" y="1200296"/>
                </a:cubicBezTo>
                <a:cubicBezTo>
                  <a:pt x="246510" y="1180362"/>
                  <a:pt x="280708" y="1163276"/>
                  <a:pt x="317755" y="1150462"/>
                </a:cubicBezTo>
                <a:cubicBezTo>
                  <a:pt x="341979" y="1141919"/>
                  <a:pt x="376177" y="1140495"/>
                  <a:pt x="391851" y="1116290"/>
                </a:cubicBezTo>
                <a:cubicBezTo>
                  <a:pt x="413224" y="1082118"/>
                  <a:pt x="380451" y="1036555"/>
                  <a:pt x="360503" y="1008078"/>
                </a:cubicBezTo>
                <a:cubicBezTo>
                  <a:pt x="299231" y="924071"/>
                  <a:pt x="206612" y="861423"/>
                  <a:pt x="118268" y="808740"/>
                </a:cubicBezTo>
                <a:cubicBezTo>
                  <a:pt x="203762" y="859999"/>
                  <a:pt x="292107" y="885628"/>
                  <a:pt x="366202" y="958244"/>
                </a:cubicBezTo>
                <a:cubicBezTo>
                  <a:pt x="398975" y="989568"/>
                  <a:pt x="426048" y="1026588"/>
                  <a:pt x="450272" y="1066455"/>
                </a:cubicBezTo>
                <a:cubicBezTo>
                  <a:pt x="480195" y="1116290"/>
                  <a:pt x="515818" y="1104899"/>
                  <a:pt x="568539" y="1099204"/>
                </a:cubicBezTo>
                <a:cubicBezTo>
                  <a:pt x="641210" y="1090661"/>
                  <a:pt x="716730" y="1083541"/>
                  <a:pt x="787976" y="1099204"/>
                </a:cubicBezTo>
                <a:cubicBezTo>
                  <a:pt x="779426" y="1097780"/>
                  <a:pt x="753778" y="1036555"/>
                  <a:pt x="748078" y="1026588"/>
                </a:cubicBezTo>
                <a:cubicBezTo>
                  <a:pt x="730979" y="1000959"/>
                  <a:pt x="712455" y="975330"/>
                  <a:pt x="693932" y="951124"/>
                </a:cubicBezTo>
                <a:cubicBezTo>
                  <a:pt x="512968" y="730429"/>
                  <a:pt x="255059" y="600860"/>
                  <a:pt x="0" y="488377"/>
                </a:cubicBezTo>
                <a:cubicBezTo>
                  <a:pt x="99744" y="491224"/>
                  <a:pt x="161015" y="514006"/>
                  <a:pt x="307781" y="588046"/>
                </a:cubicBezTo>
                <a:cubicBezTo>
                  <a:pt x="323455" y="595165"/>
                  <a:pt x="336279" y="566688"/>
                  <a:pt x="275008" y="427152"/>
                </a:cubicBezTo>
                <a:cubicBezTo>
                  <a:pt x="265034" y="405794"/>
                  <a:pt x="400400" y="636456"/>
                  <a:pt x="421774" y="647847"/>
                </a:cubicBezTo>
                <a:cubicBezTo>
                  <a:pt x="448847" y="663509"/>
                  <a:pt x="475920" y="677747"/>
                  <a:pt x="502994" y="693410"/>
                </a:cubicBezTo>
                <a:cubicBezTo>
                  <a:pt x="537191" y="711919"/>
                  <a:pt x="569964" y="733277"/>
                  <a:pt x="607012" y="751787"/>
                </a:cubicBezTo>
                <a:cubicBezTo>
                  <a:pt x="632660" y="764601"/>
                  <a:pt x="664008" y="811588"/>
                  <a:pt x="693932" y="785959"/>
                </a:cubicBezTo>
                <a:cubicBezTo>
                  <a:pt x="721005" y="764601"/>
                  <a:pt x="708181" y="697681"/>
                  <a:pt x="711031" y="667780"/>
                </a:cubicBezTo>
                <a:cubicBezTo>
                  <a:pt x="716730" y="620794"/>
                  <a:pt x="718155" y="572383"/>
                  <a:pt x="716730" y="525397"/>
                </a:cubicBezTo>
                <a:cubicBezTo>
                  <a:pt x="713880" y="467019"/>
                  <a:pt x="672558" y="452781"/>
                  <a:pt x="638360" y="414337"/>
                </a:cubicBezTo>
                <a:cubicBezTo>
                  <a:pt x="599888" y="370198"/>
                  <a:pt x="574239" y="310397"/>
                  <a:pt x="562840" y="254867"/>
                </a:cubicBezTo>
                <a:cubicBezTo>
                  <a:pt x="547166" y="183675"/>
                  <a:pt x="557140" y="109636"/>
                  <a:pt x="565690" y="38444"/>
                </a:cubicBezTo>
                <a:cubicBezTo>
                  <a:pt x="557140" y="113907"/>
                  <a:pt x="571389" y="195066"/>
                  <a:pt x="599888" y="264834"/>
                </a:cubicBezTo>
                <a:cubicBezTo>
                  <a:pt x="614137" y="300430"/>
                  <a:pt x="682532" y="418609"/>
                  <a:pt x="728129" y="410066"/>
                </a:cubicBezTo>
                <a:cubicBezTo>
                  <a:pt x="766602" y="402946"/>
                  <a:pt x="776576" y="333178"/>
                  <a:pt x="789401" y="303278"/>
                </a:cubicBezTo>
                <a:cubicBezTo>
                  <a:pt x="803650" y="266258"/>
                  <a:pt x="819324" y="227814"/>
                  <a:pt x="839272" y="192218"/>
                </a:cubicBezTo>
                <a:cubicBezTo>
                  <a:pt x="882020" y="118179"/>
                  <a:pt x="944716" y="31325"/>
                  <a:pt x="10273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399365359"/>
              </p:ext>
            </p:extLst>
          </p:nvPr>
        </p:nvGraphicFramePr>
        <p:xfrm>
          <a:off x="747858" y="3387048"/>
          <a:ext cx="1571716" cy="144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Oval 42"/>
          <p:cNvSpPr/>
          <p:nvPr/>
        </p:nvSpPr>
        <p:spPr>
          <a:xfrm>
            <a:off x="1686721" y="4826603"/>
            <a:ext cx="654628" cy="6546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14105" y="4262425"/>
            <a:ext cx="612936" cy="6129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12424" y="3581787"/>
            <a:ext cx="1035806" cy="10358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65%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665381" y="3955971"/>
            <a:ext cx="525038" cy="525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479299" y="2649529"/>
            <a:ext cx="768742" cy="7687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793914" y="4436797"/>
            <a:ext cx="497759" cy="497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665014" y="3102205"/>
            <a:ext cx="497759" cy="4977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3717931901"/>
              </p:ext>
            </p:extLst>
          </p:nvPr>
        </p:nvGraphicFramePr>
        <p:xfrm>
          <a:off x="2171853" y="2521264"/>
          <a:ext cx="1594518" cy="146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759972594"/>
              </p:ext>
            </p:extLst>
          </p:nvPr>
        </p:nvGraphicFramePr>
        <p:xfrm>
          <a:off x="3146687" y="3745815"/>
          <a:ext cx="1465560" cy="134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Oval 51"/>
          <p:cNvSpPr/>
          <p:nvPr/>
        </p:nvSpPr>
        <p:spPr>
          <a:xfrm>
            <a:off x="2447852" y="2748056"/>
            <a:ext cx="1035806" cy="10358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48%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47137" y="3978002"/>
            <a:ext cx="896082" cy="8960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300"/>
              </a:spcBef>
            </a:pPr>
            <a:r>
              <a:rPr lang="en-US" sz="2000" b="1" dirty="0" smtClean="0">
                <a:latin typeface="+mj-lt"/>
              </a:rPr>
              <a:t>27%</a:t>
            </a:r>
          </a:p>
          <a:p>
            <a:pPr algn="ctr">
              <a:spcBef>
                <a:spcPts val="300"/>
              </a:spcBef>
            </a:pPr>
            <a:r>
              <a:rPr lang="en-US" sz="800" dirty="0" smtClean="0">
                <a:solidFill>
                  <a:srgbClr val="FFFFFF"/>
                </a:solidFill>
              </a:rPr>
              <a:t>Lorem </a:t>
            </a:r>
            <a:r>
              <a:rPr lang="en-US" sz="800" dirty="0">
                <a:solidFill>
                  <a:srgbClr val="FFFFFF"/>
                </a:solidFill>
              </a:rPr>
              <a:t>Ipsum has been the </a:t>
            </a:r>
            <a:r>
              <a:rPr lang="en-US" sz="800" dirty="0" smtClean="0">
                <a:solidFill>
                  <a:srgbClr val="FFFFFF"/>
                </a:solidFill>
              </a:rPr>
              <a:t>text.</a:t>
            </a:r>
            <a:endParaRPr lang="uk-UA" sz="800" dirty="0">
              <a:solidFill>
                <a:srgbClr val="FFFFF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238974" y="3778708"/>
            <a:ext cx="311608" cy="3116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endParaRPr lang="uk-UA" sz="1000" dirty="0">
              <a:solidFill>
                <a:srgbClr val="FFFFFF"/>
              </a:solidFill>
            </a:endParaRPr>
          </a:p>
        </p:txBody>
      </p:sp>
      <p:graphicFrame>
        <p:nvGraphicFramePr>
          <p:cNvPr id="5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51166"/>
              </p:ext>
            </p:extLst>
          </p:nvPr>
        </p:nvGraphicFramePr>
        <p:xfrm>
          <a:off x="5708823" y="568411"/>
          <a:ext cx="3657599" cy="2179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031902" y="945485"/>
            <a:ext cx="122373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7" name="Oval 56"/>
          <p:cNvSpPr/>
          <p:nvPr/>
        </p:nvSpPr>
        <p:spPr>
          <a:xfrm>
            <a:off x="6830901" y="1454259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141"/>
          <p:cNvSpPr>
            <a:spLocks noEditPoints="1"/>
          </p:cNvSpPr>
          <p:nvPr/>
        </p:nvSpPr>
        <p:spPr bwMode="auto">
          <a:xfrm>
            <a:off x="6908317" y="1557338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719523"/>
              </p:ext>
            </p:extLst>
          </p:nvPr>
        </p:nvGraphicFramePr>
        <p:xfrm>
          <a:off x="5820032" y="2790234"/>
          <a:ext cx="5671752" cy="203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0" name="Rounded Rectangle 59"/>
          <p:cNvSpPr/>
          <p:nvPr/>
        </p:nvSpPr>
        <p:spPr>
          <a:xfrm>
            <a:off x="7977571" y="5306220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20217" y="530622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Freeform 365"/>
          <p:cNvSpPr>
            <a:spLocks/>
          </p:cNvSpPr>
          <p:nvPr/>
        </p:nvSpPr>
        <p:spPr bwMode="auto">
          <a:xfrm>
            <a:off x="8099029" y="5359745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66"/>
          <p:cNvSpPr>
            <a:spLocks/>
          </p:cNvSpPr>
          <p:nvPr/>
        </p:nvSpPr>
        <p:spPr bwMode="auto">
          <a:xfrm>
            <a:off x="6342189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20217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the text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220217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77571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77571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734925" y="530622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Freeform 366"/>
          <p:cNvSpPr>
            <a:spLocks/>
          </p:cNvSpPr>
          <p:nvPr/>
        </p:nvSpPr>
        <p:spPr bwMode="auto">
          <a:xfrm>
            <a:off x="9856897" y="535974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734925" y="5976079"/>
            <a:ext cx="1398513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is the text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34925" y="5709767"/>
            <a:ext cx="13985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83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41" grpId="0" animBg="1"/>
          <p:bldGraphic spid="42" grpId="0">
            <p:bldAsOne/>
          </p:bldGraphic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Graphic spid="50" grpId="0">
            <p:bldAsOne/>
          </p:bldGraphic>
          <p:bldGraphic spid="51" grpId="0">
            <p:bldAsOne/>
          </p:bldGraphic>
          <p:bldP spid="52" grpId="0" animBg="1"/>
          <p:bldP spid="53" grpId="0" animBg="1"/>
          <p:bldP spid="54" grpId="0" animBg="1"/>
          <p:bldGraphic spid="55" grpId="0">
            <p:bldAsOne/>
          </p:bldGraphic>
          <p:bldP spid="56" grpId="0"/>
          <p:bldP spid="57" grpId="0" animBg="1"/>
          <p:bldP spid="58" grpId="0" animBg="1"/>
          <p:bldGraphic spid="59" grpId="0">
            <p:bldAsOne/>
          </p:bldGraphic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68" grpId="0" animBg="1"/>
          <p:bldP spid="69" grpId="0" animBg="1"/>
          <p:bldP spid="70" grpId="0"/>
          <p:bldP spid="71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K_192_1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23A38F"/>
      </a:accent1>
      <a:accent2>
        <a:srgbClr val="B7C11E"/>
      </a:accent2>
      <a:accent3>
        <a:srgbClr val="F0563D"/>
      </a:accent3>
      <a:accent4>
        <a:srgbClr val="EACF2A"/>
      </a:accent4>
      <a:accent5>
        <a:srgbClr val="03BCE7"/>
      </a:accent5>
      <a:accent6>
        <a:srgbClr val="595F77"/>
      </a:accent6>
      <a:hlink>
        <a:srgbClr val="0070C0"/>
      </a:hlink>
      <a:folHlink>
        <a:srgbClr val="7030A0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10317</TotalTime>
  <Words>4601</Words>
  <Application>Microsoft Office PowerPoint</Application>
  <PresentationFormat>Widescreen</PresentationFormat>
  <Paragraphs>614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Lato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1254</cp:revision>
  <dcterms:created xsi:type="dcterms:W3CDTF">2020-02-25T10:25:29Z</dcterms:created>
  <dcterms:modified xsi:type="dcterms:W3CDTF">2022-11-07T16:58:40Z</dcterms:modified>
</cp:coreProperties>
</file>