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71" r:id="rId10"/>
    <p:sldId id="272" r:id="rId11"/>
    <p:sldId id="269" r:id="rId12"/>
    <p:sldId id="270" r:id="rId13"/>
    <p:sldId id="268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1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1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2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9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2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8068-9773-44E0-9AC3-67DC9CA84855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4A45-3CE9-4417-8BDE-544EA18AD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7275" y="869949"/>
            <a:ext cx="10316095" cy="675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 간호사 로그인시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뒷페이지가</a:t>
            </a:r>
            <a:r>
              <a:rPr lang="ko-KR" altLang="en-US" dirty="0" smtClean="0"/>
              <a:t> 나오게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8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1200" y="-949325"/>
            <a:ext cx="16078200" cy="8715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981200" y="-660400"/>
            <a:ext cx="2667000" cy="8445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3900" y="-660400"/>
            <a:ext cx="4953000" cy="1981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3900" y="1320800"/>
            <a:ext cx="4953000" cy="1293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5800" y="2595563"/>
            <a:ext cx="4953000" cy="5062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76900" y="-636587"/>
            <a:ext cx="5676900" cy="19383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72850" y="-680244"/>
            <a:ext cx="2743200" cy="2570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1200" y="-949325"/>
            <a:ext cx="16078200" cy="8715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981200" y="-660400"/>
            <a:ext cx="2667000" cy="8445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3900" y="-660400"/>
            <a:ext cx="4953000" cy="1981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3900" y="1320800"/>
            <a:ext cx="4953000" cy="1293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5800" y="2595563"/>
            <a:ext cx="4953000" cy="5062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76900" y="-636587"/>
            <a:ext cx="5676900" cy="84216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72850" y="-680244"/>
            <a:ext cx="2743200" cy="2570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3900" y="1219200"/>
            <a:ext cx="4914900" cy="665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인체의신비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47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400" y="365125"/>
            <a:ext cx="10566400" cy="1325563"/>
          </a:xfrm>
        </p:spPr>
        <p:txBody>
          <a:bodyPr/>
          <a:lstStyle/>
          <a:p>
            <a:r>
              <a:rPr lang="ko-KR" altLang="en-US" dirty="0" smtClean="0"/>
              <a:t>주변약국정보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04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80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안했을때</a:t>
            </a:r>
            <a:r>
              <a:rPr lang="ko-KR" altLang="en-US" dirty="0" smtClean="0"/>
              <a:t> 메인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환자 </a:t>
            </a:r>
            <a:r>
              <a:rPr lang="en-US" altLang="ko-KR" dirty="0" smtClean="0"/>
              <a:t>/</a:t>
            </a:r>
          </a:p>
          <a:p>
            <a:r>
              <a:rPr lang="ko-KR" altLang="en-US" dirty="0" smtClean="0"/>
              <a:t>간호사</a:t>
            </a:r>
            <a:r>
              <a:rPr lang="en-US" altLang="ko-KR" dirty="0" smtClean="0"/>
              <a:t>/</a:t>
            </a:r>
          </a:p>
          <a:p>
            <a:r>
              <a:rPr lang="ko-KR" altLang="en-US" dirty="0" smtClean="0"/>
              <a:t>의사</a:t>
            </a:r>
            <a:r>
              <a:rPr lang="en-US" altLang="ko-KR" dirty="0" smtClean="0"/>
              <a:t>/</a:t>
            </a:r>
          </a:p>
          <a:p>
            <a:r>
              <a:rPr lang="ko-KR" altLang="en-US" dirty="0" err="1" smtClean="0"/>
              <a:t>서류페이지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주변약국정보</a:t>
            </a:r>
            <a:endParaRPr lang="en-US" altLang="ko-KR" dirty="0" smtClean="0"/>
          </a:p>
          <a:p>
            <a:r>
              <a:rPr lang="ko-KR" altLang="en-US" dirty="0" smtClean="0"/>
              <a:t>게시판</a:t>
            </a:r>
            <a:r>
              <a:rPr lang="en-US" altLang="ko-KR" dirty="0"/>
              <a:t> </a:t>
            </a:r>
            <a:r>
              <a:rPr lang="ko-KR" altLang="en-US" dirty="0" smtClean="0"/>
              <a:t>병원정보 </a:t>
            </a:r>
            <a:r>
              <a:rPr lang="en-US" altLang="ko-KR" dirty="0" err="1" smtClean="0"/>
              <a:t>q&amp;a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불편사항</a:t>
            </a:r>
            <a:endParaRPr lang="en-US" altLang="ko-KR" dirty="0" smtClean="0"/>
          </a:p>
          <a:p>
            <a:r>
              <a:rPr lang="ko-KR" altLang="en-US" dirty="0" smtClean="0"/>
              <a:t>지금 </a:t>
            </a:r>
            <a:r>
              <a:rPr lang="ko-KR" altLang="en-US" dirty="0" err="1" smtClean="0"/>
              <a:t>파일올리는가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7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3235" y="0"/>
            <a:ext cx="114577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환자 </a:t>
            </a:r>
            <a:r>
              <a:rPr lang="en-US" altLang="ko-KR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기본정보</a:t>
            </a:r>
            <a:endParaRPr lang="en-US" altLang="ko-KR" sz="2800" dirty="0" smtClean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환자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위치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지도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병원 </a:t>
            </a:r>
            <a:endParaRPr lang="en-US" altLang="ko-KR" sz="2800" dirty="0" smtClean="0"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dirty="0" err="1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문진표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증상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2800" dirty="0" err="1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과선택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진료기록</a:t>
            </a:r>
            <a:endParaRPr lang="en-US" altLang="ko-KR" sz="2800" dirty="0" smtClean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처방전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235" y="2371725"/>
            <a:ext cx="114577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의사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기본정보 </a:t>
            </a:r>
            <a:r>
              <a:rPr lang="en-US" altLang="ko-KR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과</a:t>
            </a:r>
            <a:r>
              <a:rPr lang="en-US" altLang="ko-KR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 – </a:t>
            </a:r>
            <a:r>
              <a:rPr lang="ko-KR" altLang="en-US" sz="2800" dirty="0" err="1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스케쥴표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endParaRPr lang="en-US" altLang="ko-KR" sz="2800" dirty="0" smtClean="0"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dirty="0" err="1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문진표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진료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진료기록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처방전</a:t>
            </a:r>
            <a:endParaRPr lang="en-US" altLang="ko-KR" sz="2800" dirty="0" smtClean="0"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endParaRPr lang="en-US" altLang="ko-KR" sz="2800" dirty="0" smtClean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3234" y="3404622"/>
            <a:ext cx="11457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간호사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기본정보</a:t>
            </a:r>
            <a:r>
              <a:rPr lang="en-US" altLang="ko-KR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예약여부확인 및 인적사항</a:t>
            </a:r>
            <a:endParaRPr lang="en-US" altLang="ko-KR" sz="2800" dirty="0" smtClean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처방전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주사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링거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처방전 처방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2800" dirty="0" smtClean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3234" y="4543098"/>
            <a:ext cx="11457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청구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환자기본정보</a:t>
            </a:r>
            <a:endParaRPr lang="en-US" altLang="ko-KR" sz="2800" dirty="0" smtClean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처방전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주사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링거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처방전 처방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) </a:t>
            </a:r>
            <a:endParaRPr lang="en-US" altLang="ko-KR" sz="2800" dirty="0" smtClean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234" y="5681574"/>
            <a:ext cx="11457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병실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2800" dirty="0" smtClean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자리환자기본정보</a:t>
            </a:r>
            <a:endParaRPr lang="en-US" altLang="ko-KR" sz="2800" dirty="0" smtClean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처방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수술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()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800" dirty="0" err="1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금식여부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2800" dirty="0" err="1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입원일자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800" dirty="0" err="1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퇴원일자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2800" dirty="0" smtClean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2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77075" y="600075"/>
            <a:ext cx="786765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진단 세부 정보 테이블 (</a:t>
            </a:r>
            <a:r>
              <a:rPr lang="ko-KR" altLang="en-US" sz="1200" dirty="0" err="1" smtClean="0"/>
              <a:t>Diagnosis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Details</a:t>
            </a:r>
            <a:r>
              <a:rPr lang="ko-KR" altLang="en-US" sz="1200" dirty="0" smtClean="0"/>
              <a:t>) 테이블: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약물 ID (고유 </a:t>
            </a:r>
            <a:r>
              <a:rPr lang="ko-KR" altLang="en-US" sz="1200" dirty="0" err="1" smtClean="0"/>
              <a:t>식별자</a:t>
            </a:r>
            <a:r>
              <a:rPr lang="ko-KR" altLang="en-US" sz="1200" dirty="0" smtClean="0"/>
              <a:t>)</a:t>
            </a:r>
          </a:p>
          <a:p>
            <a:r>
              <a:rPr lang="ko-KR" altLang="en-US" sz="1200" dirty="0" smtClean="0"/>
              <a:t>약물 제조사 정보</a:t>
            </a:r>
          </a:p>
          <a:p>
            <a:r>
              <a:rPr lang="ko-KR" altLang="en-US" sz="1200" dirty="0" smtClean="0"/>
              <a:t>부작용 및 </a:t>
            </a:r>
            <a:r>
              <a:rPr lang="ko-KR" altLang="en-US" sz="1200" dirty="0" err="1" smtClean="0"/>
              <a:t>경고사항</a:t>
            </a:r>
            <a:endParaRPr lang="ko-KR" altLang="en-US" sz="1200" dirty="0" smtClean="0"/>
          </a:p>
          <a:p>
            <a:r>
              <a:rPr lang="ko-KR" altLang="en-US" sz="1200" dirty="0" smtClean="0"/>
              <a:t>약물의 대체품 또는 제네릭 버전 정보</a:t>
            </a:r>
          </a:p>
          <a:p>
            <a:r>
              <a:rPr lang="ko-KR" altLang="en-US" sz="1200" dirty="0" smtClean="0"/>
              <a:t>진료 스케줄 세부 정보 (</a:t>
            </a:r>
            <a:r>
              <a:rPr lang="ko-KR" altLang="en-US" sz="1200" dirty="0" err="1" smtClean="0"/>
              <a:t>Appointment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Details</a:t>
            </a:r>
            <a:r>
              <a:rPr lang="ko-KR" altLang="en-US" sz="1200" dirty="0" smtClean="0"/>
              <a:t>) 테이블:</a:t>
            </a:r>
          </a:p>
          <a:p>
            <a:endParaRPr lang="ko-KR" altLang="en-US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청구 내역 상세 정보 (진료 및 약물 비용의 분할 및 세부 설명)</a:t>
            </a:r>
          </a:p>
          <a:p>
            <a:r>
              <a:rPr lang="ko-KR" altLang="en-US" sz="1200" dirty="0" smtClean="0"/>
              <a:t>결제 내역 및 환불 내역</a:t>
            </a:r>
          </a:p>
          <a:p>
            <a:r>
              <a:rPr lang="ko-KR" altLang="en-US" sz="1200" dirty="0" smtClean="0"/>
              <a:t>보험 청구 정보 및 처리 상태</a:t>
            </a:r>
          </a:p>
          <a:p>
            <a:r>
              <a:rPr lang="ko-KR" altLang="en-US" sz="1200" dirty="0" smtClean="0"/>
              <a:t>환자 역력 (</a:t>
            </a:r>
            <a:r>
              <a:rPr lang="ko-KR" altLang="en-US" sz="1200" dirty="0" err="1" smtClean="0"/>
              <a:t>Patient</a:t>
            </a:r>
            <a:r>
              <a:rPr lang="ko-KR" altLang="en-US" sz="1200" dirty="0" smtClean="0"/>
              <a:t> Medical </a:t>
            </a:r>
            <a:r>
              <a:rPr lang="ko-KR" altLang="en-US" sz="1200" dirty="0" err="1" smtClean="0"/>
              <a:t>History</a:t>
            </a:r>
            <a:r>
              <a:rPr lang="ko-KR" altLang="en-US" sz="1200" dirty="0" smtClean="0"/>
              <a:t>) 테이블: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과거 진단 및 치료 기록</a:t>
            </a:r>
          </a:p>
          <a:p>
            <a:r>
              <a:rPr lang="ko-KR" altLang="en-US" sz="1200" dirty="0" smtClean="0"/>
              <a:t>과거 수술 및 수술 후 관리 정보</a:t>
            </a:r>
          </a:p>
          <a:p>
            <a:r>
              <a:rPr lang="ko-KR" altLang="en-US" sz="1200" dirty="0" err="1" smtClean="0"/>
              <a:t>알러지</a:t>
            </a:r>
            <a:r>
              <a:rPr lang="ko-KR" altLang="en-US" sz="1200" dirty="0" smtClean="0"/>
              <a:t> 및 의료 암호 및 주요 이벤트 (예: 수혈, 특이사항 등)</a:t>
            </a:r>
          </a:p>
          <a:p>
            <a:r>
              <a:rPr lang="ko-KR" altLang="en-US" sz="1200" dirty="0" smtClean="0"/>
              <a:t>환자 대리인 정보 (</a:t>
            </a:r>
            <a:r>
              <a:rPr lang="ko-KR" altLang="en-US" sz="1200" dirty="0" err="1" smtClean="0"/>
              <a:t>Patient</a:t>
            </a:r>
            <a:r>
              <a:rPr lang="ko-KR" altLang="en-US" sz="1200" dirty="0" smtClean="0"/>
              <a:t> Proxy </a:t>
            </a:r>
            <a:r>
              <a:rPr lang="ko-KR" altLang="en-US" sz="1200" dirty="0" err="1" smtClean="0"/>
              <a:t>Information</a:t>
            </a:r>
            <a:r>
              <a:rPr lang="ko-KR" altLang="en-US" sz="1200" dirty="0" smtClean="0"/>
              <a:t>) 테이블: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환자의 법정 대리인 정보 (예: 부모, 보호자)</a:t>
            </a:r>
          </a:p>
          <a:p>
            <a:r>
              <a:rPr lang="ko-KR" altLang="en-US" sz="1200" dirty="0" smtClean="0"/>
              <a:t>대리인의 연락처 정보 및 관계</a:t>
            </a:r>
          </a:p>
          <a:p>
            <a:r>
              <a:rPr lang="ko-KR" altLang="en-US" sz="1200" dirty="0" smtClean="0"/>
              <a:t>대리인의 권한 및 동의에 관한 정보</a:t>
            </a:r>
          </a:p>
          <a:p>
            <a:r>
              <a:rPr lang="ko-KR" altLang="en-US" sz="1200" dirty="0" smtClean="0"/>
              <a:t>환자 로그 (</a:t>
            </a:r>
            <a:r>
              <a:rPr lang="ko-KR" altLang="en-US" sz="1200" dirty="0" err="1" smtClean="0"/>
              <a:t>Patient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Activity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Logs</a:t>
            </a:r>
            <a:r>
              <a:rPr lang="ko-KR" altLang="en-US" sz="1200" dirty="0" smtClean="0"/>
              <a:t>) 테이블: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로그인 및 세션 정보 (환자 및 의료 스태프의 웹사이트 활동 기록)</a:t>
            </a:r>
          </a:p>
          <a:p>
            <a:r>
              <a:rPr lang="ko-KR" altLang="en-US" sz="1200" dirty="0" smtClean="0"/>
              <a:t>접속 시간과 IP 주소 정보</a:t>
            </a:r>
          </a:p>
          <a:p>
            <a:r>
              <a:rPr lang="ko-KR" altLang="en-US" sz="1200" dirty="0" smtClean="0"/>
              <a:t>로그인 및 로그아웃 기록</a:t>
            </a:r>
          </a:p>
          <a:p>
            <a:r>
              <a:rPr lang="ko-KR" altLang="en-US" sz="1200" dirty="0" smtClean="0"/>
              <a:t>의료 스태프 권한 및 역할 (Medical </a:t>
            </a:r>
            <a:r>
              <a:rPr lang="ko-KR" altLang="en-US" sz="1200" dirty="0" err="1" smtClean="0"/>
              <a:t>Staff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Roles</a:t>
            </a:r>
            <a:r>
              <a:rPr lang="ko-KR" altLang="en-US" sz="1200" dirty="0" smtClean="0"/>
              <a:t> and </a:t>
            </a:r>
            <a:r>
              <a:rPr lang="ko-KR" altLang="en-US" sz="1200" dirty="0" err="1" smtClean="0"/>
              <a:t>Permissions</a:t>
            </a:r>
            <a:r>
              <a:rPr lang="ko-KR" altLang="en-US" sz="1200" dirty="0" smtClean="0"/>
              <a:t>) 테이블: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의료 스태프의 역할 및 권한 관리 (의사, 간호사, 관리자 등)</a:t>
            </a:r>
          </a:p>
          <a:p>
            <a:r>
              <a:rPr lang="ko-KR" altLang="en-US" sz="1200" dirty="0" smtClean="0"/>
              <a:t>역할에 따른 웹사이트 및 데이터베이스 액세스 권한 설정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600075"/>
            <a:ext cx="4924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진단 ID (고유 </a:t>
            </a:r>
            <a:r>
              <a:rPr lang="ko-KR" altLang="en-US" dirty="0" err="1"/>
              <a:t>식별자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진단 코드 (ICD-10 코드 또는 기타 진단 코드)</a:t>
            </a:r>
          </a:p>
          <a:p>
            <a:r>
              <a:rPr lang="ko-KR" altLang="en-US" dirty="0"/>
              <a:t>증상 및 체계적인 검사 결과</a:t>
            </a:r>
          </a:p>
          <a:p>
            <a:r>
              <a:rPr lang="ko-KR" altLang="en-US" dirty="0"/>
              <a:t>진단을 수행한 의사의 주석과 해석</a:t>
            </a:r>
          </a:p>
          <a:p>
            <a:r>
              <a:rPr lang="ko-KR" altLang="en-US" dirty="0"/>
              <a:t>관련 이미지 또는 의료 영상 파일 링크</a:t>
            </a:r>
          </a:p>
          <a:p>
            <a:r>
              <a:rPr lang="ko-KR" altLang="en-US" dirty="0"/>
              <a:t>약물 세부 정보 (</a:t>
            </a:r>
            <a:r>
              <a:rPr lang="ko-KR" altLang="en-US" dirty="0" err="1"/>
              <a:t>Medication</a:t>
            </a:r>
            <a:r>
              <a:rPr lang="ko-KR" altLang="en-US" dirty="0"/>
              <a:t> </a:t>
            </a:r>
            <a:r>
              <a:rPr lang="ko-KR" altLang="en-US" dirty="0" err="1"/>
              <a:t>Details</a:t>
            </a:r>
            <a:r>
              <a:rPr lang="ko-KR" altLang="en-US" dirty="0"/>
              <a:t>) 테이블: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500" y="359006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진료 스케줄 ID (고유 </a:t>
            </a:r>
            <a:r>
              <a:rPr lang="ko-KR" altLang="en-US" dirty="0" err="1"/>
              <a:t>식별자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진료 예약의 추가 정보 (예: 진료 목적 또는 추가 진료 요구사항)</a:t>
            </a:r>
          </a:p>
          <a:p>
            <a:r>
              <a:rPr lang="ko-KR" altLang="en-US" dirty="0"/>
              <a:t>진료 예약 취소 및 변경 기록</a:t>
            </a:r>
          </a:p>
          <a:p>
            <a:r>
              <a:rPr lang="ko-KR" altLang="en-US" dirty="0"/>
              <a:t>비용 및 청구 세부 정보 (</a:t>
            </a:r>
            <a:r>
              <a:rPr lang="ko-KR" altLang="en-US" dirty="0" err="1"/>
              <a:t>Billing</a:t>
            </a:r>
            <a:r>
              <a:rPr lang="ko-KR" altLang="en-US" dirty="0"/>
              <a:t> and </a:t>
            </a:r>
            <a:r>
              <a:rPr lang="ko-KR" altLang="en-US" dirty="0" err="1"/>
              <a:t>Invoices</a:t>
            </a:r>
            <a:r>
              <a:rPr lang="ko-KR" altLang="en-US" dirty="0"/>
              <a:t> </a:t>
            </a:r>
            <a:r>
              <a:rPr lang="ko-KR" altLang="en-US" dirty="0" err="1"/>
              <a:t>Details</a:t>
            </a:r>
            <a:r>
              <a:rPr lang="ko-KR" altLang="en-US" dirty="0"/>
              <a:t>) 테이블:</a:t>
            </a:r>
          </a:p>
        </p:txBody>
      </p:sp>
    </p:spTree>
    <p:extLst>
      <p:ext uri="{BB962C8B-B14F-4D97-AF65-F5344CB8AC3E}">
        <p14:creationId xmlns:p14="http://schemas.microsoft.com/office/powerpoint/2010/main" val="30886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5700" y="263525"/>
            <a:ext cx="2565400" cy="1325563"/>
          </a:xfrm>
        </p:spPr>
        <p:txBody>
          <a:bodyPr/>
          <a:lstStyle/>
          <a:p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275"/>
          </a:xfrm>
        </p:spPr>
        <p:txBody>
          <a:bodyPr/>
          <a:lstStyle/>
          <a:p>
            <a:r>
              <a:rPr lang="ko-KR" altLang="en-US" smtClean="0"/>
              <a:t>페이지 명언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9400" y="2738437"/>
            <a:ext cx="279400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02000" y="2738437"/>
            <a:ext cx="279400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48400" y="2738437"/>
            <a:ext cx="279400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94800" y="2738437"/>
            <a:ext cx="279400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H="1">
            <a:off x="-127000" y="4089400"/>
            <a:ext cx="40640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8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5700" y="263525"/>
            <a:ext cx="2565400" cy="1325563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9000" y="4089400"/>
            <a:ext cx="2794000" cy="93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네이버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99000" y="5024437"/>
            <a:ext cx="2794000" cy="93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카카오톡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99000" y="5959474"/>
            <a:ext cx="2794000" cy="93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59200" y="230663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아이디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59200" y="273843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2700" y="23066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1600" y="310776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기억이안나시나요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1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69500" y="78859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2700" y="23066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1600" y="310776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기억이안나시나요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54375"/>
          </a:xfrm>
        </p:spPr>
        <p:txBody>
          <a:bodyPr/>
          <a:lstStyle/>
          <a:p>
            <a:r>
              <a:rPr lang="ko-KR" altLang="en-US" smtClean="0"/>
              <a:t>개인정보동의 </a:t>
            </a:r>
            <a:r>
              <a:rPr lang="ko-KR" altLang="en-US" dirty="0" err="1" smtClean="0"/>
              <a:t>머냘엄ㄴㅇㅁ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22000" y="3835400"/>
            <a:ext cx="39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89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ㄻ넝럼ㄴ아룸ㄴㅊㅍㅌㅊㅍ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23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메인으로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77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1200" y="-949325"/>
            <a:ext cx="16078200" cy="8715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981200" y="-949325"/>
            <a:ext cx="2667000" cy="8734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3900" y="-660400"/>
            <a:ext cx="4953000" cy="1981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3900" y="1320800"/>
            <a:ext cx="4953000" cy="1293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5800" y="2595563"/>
            <a:ext cx="4953000" cy="5062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76900" y="-636587"/>
            <a:ext cx="5676900" cy="84216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72850" y="-680244"/>
            <a:ext cx="2743200" cy="2570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395544" y="3936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진료내역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76900" y="-949325"/>
            <a:ext cx="8420100" cy="871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381750" y="-168276"/>
            <a:ext cx="20193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457950" y="1714501"/>
            <a:ext cx="2019300" cy="1066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진료비내역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496050" y="3259376"/>
            <a:ext cx="2019300" cy="1066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진료비상세내역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340475" y="5110163"/>
            <a:ext cx="2019300" cy="1066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진단확인서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52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418</Words>
  <Application>Microsoft Office PowerPoint</Application>
  <PresentationFormat>와이드스크린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로고</vt:lpstr>
      <vt:lpstr>로그인</vt:lpstr>
      <vt:lpstr>개인정보동의 머냘엄ㄴㅇㅁ</vt:lpstr>
      <vt:lpstr>회원가입</vt:lpstr>
      <vt:lpstr>회원가입이 완료되었습니다.</vt:lpstr>
      <vt:lpstr>PowerPoint 프레젠테이션</vt:lpstr>
      <vt:lpstr>의사 간호사 로그인시</vt:lpstr>
      <vt:lpstr>PowerPoint 프레젠테이션</vt:lpstr>
      <vt:lpstr>PowerPoint 프레젠테이션</vt:lpstr>
      <vt:lpstr>주변약국정보</vt:lpstr>
      <vt:lpstr>회원가입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7</cp:revision>
  <dcterms:created xsi:type="dcterms:W3CDTF">2023-09-15T09:13:04Z</dcterms:created>
  <dcterms:modified xsi:type="dcterms:W3CDTF">2023-09-15T10:12:08Z</dcterms:modified>
</cp:coreProperties>
</file>