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 id="2147483662" r:id="rId2"/>
  </p:sldMasterIdLst>
  <p:notesMasterIdLst>
    <p:notesMasterId r:id="rId10"/>
  </p:notesMasterIdLst>
  <p:handoutMasterIdLst>
    <p:handoutMasterId r:id="rId11"/>
  </p:handoutMasterIdLst>
  <p:sldIdLst>
    <p:sldId id="355" r:id="rId3"/>
    <p:sldId id="462" r:id="rId4"/>
    <p:sldId id="475" r:id="rId5"/>
    <p:sldId id="480" r:id="rId6"/>
    <p:sldId id="479" r:id="rId7"/>
    <p:sldId id="481" r:id="rId8"/>
    <p:sldId id="288" r:id="rId9"/>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k Persson" initials="PP"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00FF"/>
    <a:srgbClr val="44C700"/>
    <a:srgbClr val="FF0066"/>
    <a:srgbClr val="E4551C"/>
    <a:srgbClr val="A360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9754" autoAdjust="0"/>
  </p:normalViewPr>
  <p:slideViewPr>
    <p:cSldViewPr snapToGrid="0" snapToObjects="1">
      <p:cViewPr>
        <p:scale>
          <a:sx n="80" d="100"/>
          <a:sy n="80" d="100"/>
        </p:scale>
        <p:origin x="-84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2573C0EF-2B70-1E48-AAF4-38D0D60449B7}" type="datetimeFigureOut">
              <a:rPr lang="en-US" smtClean="0"/>
              <a:pPr/>
              <a:t>6/5/2014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4E9E92-CACA-7641-8DB3-7C90210B1D41}" type="slidenum">
              <a:rPr lang="en-US" smtClean="0"/>
              <a:pPr/>
              <a:t>‹#›</a:t>
            </a:fld>
            <a:endParaRPr lang="en-US"/>
          </a:p>
        </p:txBody>
      </p:sp>
    </p:spTree>
    <p:extLst>
      <p:ext uri="{BB962C8B-B14F-4D97-AF65-F5344CB8AC3E}">
        <p14:creationId xmlns:p14="http://schemas.microsoft.com/office/powerpoint/2010/main" xmlns="" val="1686711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732DFA7-3CB6-2C4B-A973-ECD2AB5618B3}" type="datetimeFigureOut">
              <a:rPr lang="en-US" smtClean="0"/>
              <a:pPr/>
              <a:t>6/5/2014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D2A2320-C23A-B148-88B1-360D5FA97CA7}" type="slidenum">
              <a:rPr lang="en-US" smtClean="0"/>
              <a:pPr/>
              <a:t>‹#›</a:t>
            </a:fld>
            <a:endParaRPr lang="en-US"/>
          </a:p>
        </p:txBody>
      </p:sp>
    </p:spTree>
    <p:extLst>
      <p:ext uri="{BB962C8B-B14F-4D97-AF65-F5344CB8AC3E}">
        <p14:creationId xmlns:p14="http://schemas.microsoft.com/office/powerpoint/2010/main" xmlns="" val="33412907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53548688-A3E6-4202-A4FD-51EC1082F58B}"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CD2A2320-C23A-B148-88B1-360D5FA97CA7}"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flip="none" rotWithShape="1">
          <a:gsLst>
            <a:gs pos="40000">
              <a:schemeClr val="bg1"/>
            </a:gs>
            <a:gs pos="0">
              <a:schemeClr val="bg1">
                <a:lumMod val="95000"/>
              </a:schemeClr>
            </a:gs>
          </a:gsLst>
          <a:lin ang="16200000" scaled="0"/>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94100" y="4233563"/>
            <a:ext cx="5092700" cy="2329101"/>
          </a:xfrm>
        </p:spPr>
        <p:txBody>
          <a:bodyPr/>
          <a:lstStyle>
            <a:lvl1pPr marL="0" indent="0" algn="l">
              <a:lnSpc>
                <a:spcPct val="80000"/>
              </a:lnSpc>
              <a:buNone/>
              <a:defRPr spc="-15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dirty="0"/>
          </a:p>
        </p:txBody>
      </p:sp>
      <p:sp>
        <p:nvSpPr>
          <p:cNvPr id="9" name="Title 8"/>
          <p:cNvSpPr>
            <a:spLocks noGrp="1"/>
          </p:cNvSpPr>
          <p:nvPr>
            <p:ph type="title"/>
          </p:nvPr>
        </p:nvSpPr>
        <p:spPr>
          <a:xfrm>
            <a:off x="3594100" y="1463066"/>
            <a:ext cx="5092700" cy="2770497"/>
          </a:xfrm>
        </p:spPr>
        <p:txBody>
          <a:bodyPr anchor="t"/>
          <a:lstStyle>
            <a:lvl1pPr algn="l">
              <a:lnSpc>
                <a:spcPct val="80000"/>
              </a:lnSpc>
              <a:defRPr b="1" spc="-150">
                <a:solidFill>
                  <a:schemeClr val="tx1"/>
                </a:solidFill>
              </a:defRPr>
            </a:lvl1pPr>
          </a:lstStyle>
          <a:p>
            <a:r>
              <a:rPr lang="sv-SE" smtClean="0"/>
              <a:t>Click to edit Master title style</a:t>
            </a:r>
            <a:endParaRPr lang="en-US" dirty="0"/>
          </a:p>
        </p:txBody>
      </p:sp>
      <p:pic>
        <p:nvPicPr>
          <p:cNvPr id="5" name="Picture 4" descr="Logotype.png"/>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941012" y="1539265"/>
            <a:ext cx="2370836" cy="584454"/>
          </a:xfrm>
          <a:prstGeom prst="rect">
            <a:avLst/>
          </a:prstGeom>
          <a:effectLst/>
        </p:spPr>
      </p:pic>
    </p:spTree>
    <p:extLst>
      <p:ext uri="{BB962C8B-B14F-4D97-AF65-F5344CB8AC3E}">
        <p14:creationId xmlns:p14="http://schemas.microsoft.com/office/powerpoint/2010/main" xmlns="" val="20702152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sv-SE"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D816875B-209B-4157-971D-1EB854B9A678}" type="datetime1">
              <a:rPr lang="ja-JP" altLang="en-US" smtClean="0"/>
              <a:pPr/>
              <a:t>2014/6/5</a:t>
            </a:fld>
            <a:endParaRPr 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44404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698803"/>
          </a:xfr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9"/>
            <a:ext cx="6019800" cy="5698803"/>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5A87981D-AF82-4398-B1AA-057DF2B76D7E}" type="datetime1">
              <a:rPr lang="ja-JP" altLang="en-US" smtClean="0"/>
              <a:pPr/>
              <a:t>2014/6/5</a:t>
            </a:fld>
            <a:endParaRPr 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2946555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gradFill flip="none" rotWithShape="1">
          <a:gsLst>
            <a:gs pos="40000">
              <a:schemeClr val="tx1"/>
            </a:gs>
            <a:gs pos="0">
              <a:schemeClr val="bg2">
                <a:lumMod val="25000"/>
              </a:schemeClr>
            </a:gs>
          </a:gsLst>
          <a:lin ang="16200000" scaled="0"/>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94100" y="4233563"/>
            <a:ext cx="5092700" cy="2329101"/>
          </a:xfrm>
        </p:spPr>
        <p:txBody>
          <a:bodyPr/>
          <a:lstStyle>
            <a:lvl1pPr marL="0" indent="0" algn="ctr">
              <a:lnSpc>
                <a:spcPct val="80000"/>
              </a:lnSpc>
              <a:buNone/>
              <a:defRPr spc="-15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Click to edit Master subtitle style</a:t>
            </a:r>
            <a:endParaRPr lang="en-US" dirty="0"/>
          </a:p>
        </p:txBody>
      </p:sp>
      <p:sp>
        <p:nvSpPr>
          <p:cNvPr id="9" name="Title 8"/>
          <p:cNvSpPr>
            <a:spLocks noGrp="1"/>
          </p:cNvSpPr>
          <p:nvPr>
            <p:ph type="title"/>
          </p:nvPr>
        </p:nvSpPr>
        <p:spPr>
          <a:xfrm>
            <a:off x="3594100" y="1463066"/>
            <a:ext cx="5092700" cy="2770497"/>
          </a:xfrm>
        </p:spPr>
        <p:txBody>
          <a:bodyPr anchor="t"/>
          <a:lstStyle>
            <a:lvl1pPr algn="l">
              <a:lnSpc>
                <a:spcPct val="80000"/>
              </a:lnSpc>
              <a:defRPr b="1" spc="-150">
                <a:solidFill>
                  <a:schemeClr val="bg1"/>
                </a:solidFill>
              </a:defRPr>
            </a:lvl1pPr>
          </a:lstStyle>
          <a:p>
            <a:r>
              <a:rPr lang="sv-SE" dirty="0" smtClean="0"/>
              <a:t>Click to edit Master title style</a:t>
            </a:r>
            <a:endParaRPr lang="en-US" dirty="0"/>
          </a:p>
        </p:txBody>
      </p:sp>
      <p:pic>
        <p:nvPicPr>
          <p:cNvPr id="6" name="Picture 5" descr="Logotype.png"/>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941012" y="1539268"/>
            <a:ext cx="2370836" cy="584454"/>
          </a:xfrm>
          <a:prstGeom prst="rect">
            <a:avLst/>
          </a:prstGeom>
          <a:effectLst/>
        </p:spPr>
      </p:pic>
      <p:sp>
        <p:nvSpPr>
          <p:cNvPr id="7" name="Footer Placeholder 4"/>
          <p:cNvSpPr txBox="1">
            <a:spLocks/>
          </p:cNvSpPr>
          <p:nvPr userDrawn="1"/>
        </p:nvSpPr>
        <p:spPr>
          <a:xfrm>
            <a:off x="3594100" y="1089474"/>
            <a:ext cx="16129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sz="800" b="1" dirty="0" smtClean="0">
                <a:solidFill>
                  <a:srgbClr val="00A1DE"/>
                </a:solidFill>
              </a:rPr>
              <a:t>CONFIDENTIAL B</a:t>
            </a:r>
            <a:endParaRPr lang="en-US" altLang="zh-TW" sz="800" b="1" dirty="0">
              <a:solidFill>
                <a:srgbClr val="00A1DE"/>
              </a:solidFill>
            </a:endParaRPr>
          </a:p>
        </p:txBody>
      </p:sp>
    </p:spTree>
    <p:extLst>
      <p:ext uri="{BB962C8B-B14F-4D97-AF65-F5344CB8AC3E}">
        <p14:creationId xmlns:p14="http://schemas.microsoft.com/office/powerpoint/2010/main" xmlns="" val="18602996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5"/>
            <a:ext cx="7772400" cy="1468967"/>
          </a:xfr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7"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381177AD-D1BE-4A9B-B9AA-1F8554306B55}" type="datetime1">
              <a:rPr lang="ja-JP" altLang="en-US" smtClean="0"/>
              <a:pPr/>
              <a:t>2014/6/5</a:t>
            </a:fld>
            <a:endParaRPr lang="en-US" dirty="0"/>
          </a:p>
        </p:txBody>
      </p:sp>
      <p:sp>
        <p:nvSpPr>
          <p:cNvPr id="8"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9"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899359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806ADE49-0F7D-4AA6-8101-508D2067C22B}" type="datetime1">
              <a:rPr lang="ja-JP" altLang="en-US" smtClean="0"/>
              <a:pPr/>
              <a:t>2014/6/5</a:t>
            </a:fld>
            <a:endParaRPr lang="en-US" dirty="0"/>
          </a:p>
        </p:txBody>
      </p:sp>
      <p:sp>
        <p:nvSpPr>
          <p:cNvPr id="8"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9"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1151371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hasCustomPrompt="1"/>
          </p:nvPr>
        </p:nvSpPr>
        <p:spPr>
          <a:xfrm>
            <a:off x="722313" y="2906185"/>
            <a:ext cx="7772400" cy="1500716"/>
          </a:xfrm>
        </p:spPr>
        <p:txBody>
          <a:bodyPr anchor="b"/>
          <a:lstStyle>
            <a:lvl1pPr marL="0" indent="0">
              <a:buNone/>
              <a:defRPr sz="2000" b="1" spc="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CLICK TO EDIT MASTER TEXT STYLES</a:t>
            </a:r>
          </a:p>
        </p:txBody>
      </p:sp>
      <p:sp>
        <p:nvSpPr>
          <p:cNvPr id="7"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E33187A-FB17-4941-9AA3-A6B4468F86B0}" type="datetime1">
              <a:rPr lang="ja-JP" altLang="en-US" smtClean="0"/>
              <a:pPr/>
              <a:t>2014/6/5</a:t>
            </a:fld>
            <a:endParaRPr lang="en-US" dirty="0"/>
          </a:p>
        </p:txBody>
      </p:sp>
      <p:sp>
        <p:nvSpPr>
          <p:cNvPr id="8"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9"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98793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8" name="Date Placeholder 3"/>
          <p:cNvSpPr>
            <a:spLocks noGrp="1"/>
          </p:cNvSpPr>
          <p:nvPr>
            <p:ph type="dt" sz="half" idx="10"/>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A7660CAE-87CB-4476-B657-3E8240722B61}" type="datetime1">
              <a:rPr lang="ja-JP" altLang="en-US" smtClean="0"/>
              <a:pPr/>
              <a:t>2014/6/5</a:t>
            </a:fld>
            <a:endParaRPr lang="en-US" dirty="0"/>
          </a:p>
        </p:txBody>
      </p:sp>
      <p:sp>
        <p:nvSpPr>
          <p:cNvPr id="9"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10"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3302213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spc="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5934"/>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6" y="1534584"/>
            <a:ext cx="4041775" cy="641349"/>
          </a:xfrm>
        </p:spPr>
        <p:txBody>
          <a:bodyPr anchor="b"/>
          <a:lstStyle>
            <a:lvl1pPr marL="0" indent="0">
              <a:buNone/>
              <a:defRPr sz="2400" b="1" spc="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6" y="2175934"/>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10" name="Date Placeholder 3"/>
          <p:cNvSpPr>
            <a:spLocks noGrp="1"/>
          </p:cNvSpPr>
          <p:nvPr>
            <p:ph type="dt" sz="half" idx="10"/>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8CFCBB17-3666-4381-A7FF-82921EB05CB7}" type="datetime1">
              <a:rPr lang="ja-JP" altLang="en-US" smtClean="0"/>
              <a:pPr/>
              <a:t>2014/6/5</a:t>
            </a:fld>
            <a:endParaRPr lang="en-US" dirty="0"/>
          </a:p>
        </p:txBody>
      </p:sp>
      <p:sp>
        <p:nvSpPr>
          <p:cNvPr id="11" name="Footer Placeholder 4"/>
          <p:cNvSpPr>
            <a:spLocks noGrp="1"/>
          </p:cNvSpPr>
          <p:nvPr>
            <p:ph type="ftr" sz="quarter" idx="11"/>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12" name="Slide Number Placeholder 5"/>
          <p:cNvSpPr>
            <a:spLocks noGrp="1"/>
          </p:cNvSpPr>
          <p:nvPr>
            <p:ph type="sldNum" sz="quarter" idx="12"/>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3159768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6"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E5C36A6A-59EF-4E54-9151-537C270DC4AC}" type="datetime1">
              <a:rPr lang="ja-JP" altLang="en-US" smtClean="0"/>
              <a:pPr/>
              <a:t>2014/6/5</a:t>
            </a:fld>
            <a:endParaRPr lang="en-US" dirty="0"/>
          </a:p>
        </p:txBody>
      </p:sp>
      <p:sp>
        <p:nvSpPr>
          <p:cNvPr id="7"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8"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801361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3B2DFA6-61FD-4C4D-8C9B-FE77C0BFB8A0}" type="datetime1">
              <a:rPr lang="ja-JP" altLang="en-US" smtClean="0"/>
              <a:pPr/>
              <a:t>2014/6/5</a:t>
            </a:fld>
            <a:endParaRPr lang="en-US" dirty="0"/>
          </a:p>
        </p:txBody>
      </p:sp>
      <p:sp>
        <p:nvSpPr>
          <p:cNvPr id="6"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7"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65917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sv-SE"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accent1"/>
              </a:buClr>
              <a:buFont typeface="Wingdings" charset="2"/>
              <a:buChar char="§"/>
              <a:defRPr/>
            </a:lvl1pPr>
            <a:lvl3pPr marL="1143000" indent="-228600">
              <a:buClr>
                <a:schemeClr val="accent1"/>
              </a:buClr>
              <a:buFont typeface="Wingdings" charset="2"/>
              <a:buChar char="§"/>
              <a:defRPr/>
            </a:lvl3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11E2B340-FADC-4B72-9354-18CF457568D6}" type="datetime1">
              <a:rPr lang="ja-JP" altLang="en-US" smtClean="0"/>
              <a:pPr/>
              <a:t>2014/6/5</a:t>
            </a:fld>
            <a:endParaRPr 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24539365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1162049"/>
          </a:xfrm>
        </p:spPr>
        <p:txBody>
          <a:bodyPr anchor="b"/>
          <a:lstStyle>
            <a:lvl1pPr algn="l">
              <a:defRPr sz="2000" b="1" spc="0"/>
            </a:lvl1pPr>
          </a:lstStyle>
          <a:p>
            <a:r>
              <a:rPr lang="sv-SE" smtClean="0"/>
              <a:t>Click to edit Master title style</a:t>
            </a:r>
            <a:endParaRPr lang="en-US"/>
          </a:p>
        </p:txBody>
      </p:sp>
      <p:sp>
        <p:nvSpPr>
          <p:cNvPr id="3" name="Content Placeholder 2"/>
          <p:cNvSpPr>
            <a:spLocks noGrp="1"/>
          </p:cNvSpPr>
          <p:nvPr>
            <p:ph idx="1"/>
          </p:nvPr>
        </p:nvSpPr>
        <p:spPr>
          <a:xfrm>
            <a:off x="3575050" y="273051"/>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1" y="1435100"/>
            <a:ext cx="3008313" cy="4690533"/>
          </a:xfrm>
        </p:spPr>
        <p:txBody>
          <a:bodyPr/>
          <a:lstStyle>
            <a:lvl1pPr marL="0" indent="0">
              <a:buNone/>
              <a:defRPr sz="1400" spc="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8" name="Date Placeholder 3"/>
          <p:cNvSpPr>
            <a:spLocks noGrp="1"/>
          </p:cNvSpPr>
          <p:nvPr>
            <p:ph type="dt" sz="half" idx="10"/>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AE5FD005-D983-4BE1-BD76-EF547A364C43}" type="datetime1">
              <a:rPr lang="ja-JP" altLang="en-US" smtClean="0"/>
              <a:pPr/>
              <a:t>2014/6/5</a:t>
            </a:fld>
            <a:endParaRPr lang="en-US" dirty="0"/>
          </a:p>
        </p:txBody>
      </p:sp>
      <p:sp>
        <p:nvSpPr>
          <p:cNvPr id="9"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10"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4037638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7267"/>
          </a:xfrm>
        </p:spPr>
        <p:txBody>
          <a:bodyPr anchor="b"/>
          <a:lstStyle>
            <a:lvl1pPr algn="l">
              <a:defRPr sz="2000" b="1" spc="0"/>
            </a:lvl1pPr>
          </a:lstStyle>
          <a:p>
            <a:r>
              <a:rPr lang="sv-SE" dirty="0" smtClean="0"/>
              <a:t>CLICK TO EDIT MASTER TITLE STYLE</a:t>
            </a:r>
            <a:endParaRPr lang="en-US" dirty="0"/>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867"/>
            <a:ext cx="5486400" cy="804333"/>
          </a:xfrm>
        </p:spPr>
        <p:txBody>
          <a:bodyPr/>
          <a:lstStyle>
            <a:lvl1pPr marL="0" indent="0">
              <a:buNone/>
              <a:defRPr sz="1400" spc="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8" name="Date Placeholder 3"/>
          <p:cNvSpPr>
            <a:spLocks noGrp="1"/>
          </p:cNvSpPr>
          <p:nvPr>
            <p:ph type="dt" sz="half" idx="10"/>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F2C4AA94-D01A-4C0B-A682-B70B27B22F95}" type="datetime1">
              <a:rPr lang="ja-JP" altLang="en-US" smtClean="0"/>
              <a:pPr/>
              <a:t>2014/6/5</a:t>
            </a:fld>
            <a:endParaRPr lang="en-US" dirty="0"/>
          </a:p>
        </p:txBody>
      </p:sp>
      <p:sp>
        <p:nvSpPr>
          <p:cNvPr id="9"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10"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2215595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37EA5D6D-2C59-4F0C-82FE-667E138532EA}" type="datetime1">
              <a:rPr lang="ja-JP" altLang="en-US" smtClean="0"/>
              <a:pPr/>
              <a:t>2014/6/5</a:t>
            </a:fld>
            <a:endParaRPr lang="en-US" dirty="0"/>
          </a:p>
        </p:txBody>
      </p:sp>
      <p:sp>
        <p:nvSpPr>
          <p:cNvPr id="8"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9"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4043938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7"/>
            <a:ext cx="2057400" cy="5850467"/>
          </a:xfr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5167"/>
            <a:ext cx="6019800" cy="5850467"/>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6EFABFE3-C51F-4994-A7F5-8E45CC703BDD}" type="datetime1">
              <a:rPr lang="ja-JP" altLang="en-US" smtClean="0"/>
              <a:pPr/>
              <a:t>2014/6/5</a:t>
            </a:fld>
            <a:endParaRPr lang="en-US" dirty="0"/>
          </a:p>
        </p:txBody>
      </p:sp>
      <p:sp>
        <p:nvSpPr>
          <p:cNvPr id="8"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smtClean="0"/>
              <a:t>MediaTek Confidential for Google     3/31/2014</a:t>
            </a:r>
            <a:endParaRPr lang="en-US" altLang="zh-TW" dirty="0"/>
          </a:p>
        </p:txBody>
      </p:sp>
      <p:sp>
        <p:nvSpPr>
          <p:cNvPr id="9"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75356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129817"/>
            <a:ext cx="7772400" cy="1362075"/>
          </a:xfrm>
        </p:spPr>
        <p:txBody>
          <a:bodyPr anchor="t">
            <a:normAutofit/>
          </a:bodyPr>
          <a:lstStyle>
            <a:lvl1pPr algn="l">
              <a:defRPr sz="3000" b="1" cap="all" spc="0"/>
            </a:lvl1pPr>
          </a:lstStyle>
          <a:p>
            <a:r>
              <a:rPr lang="sv-SE" smtClean="0"/>
              <a:t>Click to edit Master title style</a:t>
            </a:r>
            <a:endParaRPr lang="en-US" dirty="0"/>
          </a:p>
        </p:txBody>
      </p:sp>
      <p:sp>
        <p:nvSpPr>
          <p:cNvPr id="3" name="Text Placeholder 2"/>
          <p:cNvSpPr>
            <a:spLocks noGrp="1"/>
          </p:cNvSpPr>
          <p:nvPr>
            <p:ph type="body" idx="1"/>
          </p:nvPr>
        </p:nvSpPr>
        <p:spPr>
          <a:xfrm>
            <a:off x="733233" y="2619305"/>
            <a:ext cx="7772400" cy="1500187"/>
          </a:xfrm>
        </p:spPr>
        <p:txBody>
          <a:bodyPr anchor="b"/>
          <a:lstStyle>
            <a:lvl1pPr marL="0" indent="0">
              <a:buNone/>
              <a:defRPr sz="2000" b="1" i="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F75FF69B-B556-4EF1-899D-0E110FB16D6A}" type="datetime1">
              <a:rPr lang="ja-JP" altLang="en-US" smtClean="0"/>
              <a:pPr/>
              <a:t>2014/6/5</a:t>
            </a:fld>
            <a:endParaRPr 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325911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accent1"/>
                </a:solidFill>
              </a:defRPr>
            </a:lvl1pPr>
          </a:lstStyle>
          <a:p>
            <a:r>
              <a:rPr lang="sv-SE" smtClean="0"/>
              <a:t>Click to edit Master title style</a:t>
            </a:r>
            <a:endParaRPr lang="en-US" dirty="0"/>
          </a:p>
        </p:txBody>
      </p:sp>
      <p:sp>
        <p:nvSpPr>
          <p:cNvPr id="3" name="Content Placeholder 2"/>
          <p:cNvSpPr>
            <a:spLocks noGrp="1"/>
          </p:cNvSpPr>
          <p:nvPr>
            <p:ph sz="half" idx="1"/>
          </p:nvPr>
        </p:nvSpPr>
        <p:spPr>
          <a:xfrm>
            <a:off x="457200" y="1744133"/>
            <a:ext cx="4038600" cy="4203367"/>
          </a:xfrm>
        </p:spPr>
        <p:txBody>
          <a:bodyPr/>
          <a:lstStyle>
            <a:lvl1pPr marL="342900" indent="-342900">
              <a:buClr>
                <a:schemeClr val="accent1"/>
              </a:buClr>
              <a:buFont typeface="Wingdings" charset="2"/>
              <a:buChar char="§"/>
              <a:defRPr sz="2800"/>
            </a:lvl1pPr>
            <a:lvl2pPr>
              <a:defRPr sz="2400"/>
            </a:lvl2pPr>
            <a:lvl3pPr marL="1143000" indent="-228600">
              <a:buClr>
                <a:schemeClr val="accent1"/>
              </a:buClr>
              <a:buFont typeface="Wingdings" charset="2"/>
              <a:buChar cha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Content Placeholder 3"/>
          <p:cNvSpPr>
            <a:spLocks noGrp="1"/>
          </p:cNvSpPr>
          <p:nvPr>
            <p:ph sz="half" idx="2"/>
          </p:nvPr>
        </p:nvSpPr>
        <p:spPr>
          <a:xfrm>
            <a:off x="4648200" y="1744132"/>
            <a:ext cx="4038600" cy="4203368"/>
          </a:xfrm>
        </p:spPr>
        <p:txBody>
          <a:bodyPr/>
          <a:lstStyle>
            <a:lvl1pPr marL="342900" indent="-342900">
              <a:buClr>
                <a:schemeClr val="accent1"/>
              </a:buClr>
              <a:buFont typeface="Wingdings" charset="2"/>
              <a:buChar char="§"/>
              <a:defRPr sz="2800"/>
            </a:lvl1pPr>
            <a:lvl2pPr>
              <a:defRPr sz="2400"/>
            </a:lvl2pPr>
            <a:lvl3pPr marL="1143000" indent="-228600">
              <a:buClr>
                <a:schemeClr val="accent1"/>
              </a:buClr>
              <a:buFont typeface="Wingdings" charset="2"/>
              <a:buChar cha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5" name="Date Placeholder 4"/>
          <p:cNvSpPr>
            <a:spLocks noGrp="1"/>
          </p:cNvSpPr>
          <p:nvPr>
            <p:ph type="dt" sz="half" idx="10"/>
          </p:nvPr>
        </p:nvSpPr>
        <p:spPr>
          <a:xfrm>
            <a:off x="6699250" y="6278671"/>
            <a:ext cx="927434" cy="365125"/>
          </a:xfrm>
          <a:prstGeom prst="rect">
            <a:avLst/>
          </a:prstGeom>
        </p:spPr>
        <p:txBody>
          <a:bodyPr/>
          <a:lstStyle/>
          <a:p>
            <a:fld id="{B9D8EF6C-DE7A-417E-AACB-F7A4764ABA39}" type="datetime1">
              <a:rPr lang="ja-JP" altLang="en-US" smtClean="0"/>
              <a:pPr/>
              <a:t>2014/6/5</a:t>
            </a:fld>
            <a:endParaRPr lang="en-US"/>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361715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sv-SE" smtClean="0"/>
              <a:t>Click to edit Master title style</a:t>
            </a:r>
            <a:endParaRPr lang="en-US" dirty="0"/>
          </a:p>
        </p:txBody>
      </p:sp>
      <p:sp>
        <p:nvSpPr>
          <p:cNvPr id="3" name="Text Placeholder 2"/>
          <p:cNvSpPr>
            <a:spLocks noGrp="1"/>
          </p:cNvSpPr>
          <p:nvPr>
            <p:ph type="body" idx="1"/>
          </p:nvPr>
        </p:nvSpPr>
        <p:spPr>
          <a:xfrm>
            <a:off x="457200" y="1744133"/>
            <a:ext cx="4040188" cy="516468"/>
          </a:xfr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260600"/>
            <a:ext cx="4040188" cy="3756811"/>
          </a:xfrm>
        </p:spPr>
        <p:txBody>
          <a:bodyPr/>
          <a:lstStyle>
            <a:lvl1pPr marL="342900" indent="-342900">
              <a:buClr>
                <a:schemeClr val="accent1"/>
              </a:buClr>
              <a:buFont typeface="Wingdings" charset="2"/>
              <a:buChar char="§"/>
              <a:defRPr sz="2400"/>
            </a:lvl1pPr>
            <a:lvl2pPr>
              <a:defRPr sz="2000"/>
            </a:lvl2pPr>
            <a:lvl3pPr marL="1143000" indent="-228600">
              <a:buClr>
                <a:schemeClr val="accent1"/>
              </a:buClr>
              <a:buFont typeface="Wingdings" charset="2"/>
              <a:buChar cha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5" name="Text Placeholder 4"/>
          <p:cNvSpPr>
            <a:spLocks noGrp="1"/>
          </p:cNvSpPr>
          <p:nvPr>
            <p:ph type="body" sz="quarter" idx="3"/>
          </p:nvPr>
        </p:nvSpPr>
        <p:spPr>
          <a:xfrm>
            <a:off x="4645027" y="1744133"/>
            <a:ext cx="4041775" cy="516468"/>
          </a:xfr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7" y="2260600"/>
            <a:ext cx="4041775" cy="3756811"/>
          </a:xfrm>
        </p:spPr>
        <p:txBody>
          <a:bodyPr/>
          <a:lstStyle>
            <a:lvl1pPr marL="342900" indent="-342900">
              <a:buClr>
                <a:schemeClr val="accent1"/>
              </a:buClr>
              <a:buFont typeface="Wingdings" charset="2"/>
              <a:buChar char="§"/>
              <a:defRPr sz="2400"/>
            </a:lvl1pPr>
            <a:lvl2pPr>
              <a:defRPr sz="2000"/>
            </a:lvl2pPr>
            <a:lvl3pPr marL="1143000" indent="-228600">
              <a:buClr>
                <a:schemeClr val="accent1"/>
              </a:buClr>
              <a:buFont typeface="Wingdings" charset="2"/>
              <a:buChar cha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7" name="Date Placeholder 6"/>
          <p:cNvSpPr>
            <a:spLocks noGrp="1"/>
          </p:cNvSpPr>
          <p:nvPr>
            <p:ph type="dt" sz="half" idx="10"/>
          </p:nvPr>
        </p:nvSpPr>
        <p:spPr>
          <a:xfrm>
            <a:off x="6699250" y="6278671"/>
            <a:ext cx="927434" cy="365125"/>
          </a:xfrm>
          <a:prstGeom prst="rect">
            <a:avLst/>
          </a:prstGeom>
        </p:spPr>
        <p:txBody>
          <a:bodyPr/>
          <a:lstStyle/>
          <a:p>
            <a:fld id="{E7639AED-8246-4E3F-9828-F15B189D00B5}" type="datetime1">
              <a:rPr lang="ja-JP" altLang="en-US" smtClean="0"/>
              <a:pPr/>
              <a:t>2014/6/5</a:t>
            </a:fld>
            <a:endParaRPr lang="en-US"/>
          </a:p>
        </p:txBody>
      </p:sp>
      <p:sp>
        <p:nvSpPr>
          <p:cNvPr id="8" name="Footer Placeholder 7"/>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9" name="Slide Number Placeholder 8"/>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25041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dirty="0"/>
          </a:p>
        </p:txBody>
      </p:sp>
      <p:sp>
        <p:nvSpPr>
          <p:cNvPr id="3" name="Date Placeholder 2"/>
          <p:cNvSpPr>
            <a:spLocks noGrp="1"/>
          </p:cNvSpPr>
          <p:nvPr>
            <p:ph type="dt" sz="half" idx="10"/>
          </p:nvPr>
        </p:nvSpPr>
        <p:spPr>
          <a:xfrm>
            <a:off x="6699250" y="6278671"/>
            <a:ext cx="927434" cy="365125"/>
          </a:xfrm>
          <a:prstGeom prst="rect">
            <a:avLst/>
          </a:prstGeom>
        </p:spPr>
        <p:txBody>
          <a:bodyPr/>
          <a:lstStyle/>
          <a:p>
            <a:fld id="{FFEECB8B-188D-4213-B132-2CF13A0132C3}" type="datetime1">
              <a:rPr lang="ja-JP" altLang="en-US" smtClean="0"/>
              <a:pPr/>
              <a:t>2014/6/5</a:t>
            </a:fld>
            <a:endParaRPr lang="en-US"/>
          </a:p>
        </p:txBody>
      </p:sp>
      <p:sp>
        <p:nvSpPr>
          <p:cNvPr id="4" name="Footer Placeholder 3"/>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5" name="Slide Number Placeholder 4"/>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27322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99250" y="6278671"/>
            <a:ext cx="927434" cy="365125"/>
          </a:xfrm>
          <a:prstGeom prst="rect">
            <a:avLst/>
          </a:prstGeom>
        </p:spPr>
        <p:txBody>
          <a:bodyPr/>
          <a:lstStyle/>
          <a:p>
            <a:fld id="{3A279274-CFD4-4A8B-BD47-FD9A48FC1CE4}" type="datetime1">
              <a:rPr lang="ja-JP" altLang="en-US" smtClean="0"/>
              <a:pPr/>
              <a:t>2014/6/5</a:t>
            </a:fld>
            <a:endParaRPr lang="en-US"/>
          </a:p>
        </p:txBody>
      </p:sp>
      <p:sp>
        <p:nvSpPr>
          <p:cNvPr id="3" name="Footer Placeholder 2"/>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4" name="Slide Number Placeholder 3"/>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7955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spc="0"/>
            </a:lvl1pPr>
          </a:lstStyle>
          <a:p>
            <a:r>
              <a:rPr lang="sv-SE" smtClean="0"/>
              <a:t>Click to edit Master title style</a:t>
            </a:r>
            <a:endParaRPr lang="en-US" dirty="0"/>
          </a:p>
        </p:txBody>
      </p:sp>
      <p:sp>
        <p:nvSpPr>
          <p:cNvPr id="3" name="Content Placeholder 2"/>
          <p:cNvSpPr>
            <a:spLocks noGrp="1"/>
          </p:cNvSpPr>
          <p:nvPr>
            <p:ph idx="1"/>
          </p:nvPr>
        </p:nvSpPr>
        <p:spPr>
          <a:xfrm>
            <a:off x="3575050" y="273051"/>
            <a:ext cx="5111750" cy="5700391"/>
          </a:xfrm>
        </p:spPr>
        <p:txBody>
          <a:bodyPr/>
          <a:lstStyle>
            <a:lvl1pPr marL="342900" indent="-342900">
              <a:buClr>
                <a:schemeClr val="accent1"/>
              </a:buClr>
              <a:buFont typeface="Wingdings" charset="2"/>
              <a:buChar char="§"/>
              <a:defRPr sz="3200"/>
            </a:lvl1pPr>
            <a:lvl2pPr>
              <a:defRPr sz="2800"/>
            </a:lvl2pPr>
            <a:lvl3pPr marL="1143000" indent="-228600">
              <a:buClr>
                <a:schemeClr val="accent1"/>
              </a:buClr>
              <a:buFont typeface="Wingdings" charset="2"/>
              <a:buChar cha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Text Placeholder 3"/>
          <p:cNvSpPr>
            <a:spLocks noGrp="1"/>
          </p:cNvSpPr>
          <p:nvPr>
            <p:ph type="body" sz="half" idx="2"/>
          </p:nvPr>
        </p:nvSpPr>
        <p:spPr>
          <a:xfrm>
            <a:off x="457202" y="1435102"/>
            <a:ext cx="3008313" cy="45383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a:xfrm>
            <a:off x="6699250" y="6278671"/>
            <a:ext cx="927434" cy="365125"/>
          </a:xfrm>
          <a:prstGeom prst="rect">
            <a:avLst/>
          </a:prstGeom>
        </p:spPr>
        <p:txBody>
          <a:bodyPr/>
          <a:lstStyle/>
          <a:p>
            <a:fld id="{1035EE8F-4BFE-4641-BDBC-714BDC2C3483}" type="datetime1">
              <a:rPr lang="ja-JP" altLang="en-US" smtClean="0"/>
              <a:pPr/>
              <a:t>2014/6/5</a:t>
            </a:fld>
            <a:endParaRPr lang="en-US"/>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36899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497343"/>
            <a:ext cx="5486400" cy="566739"/>
          </a:xfrm>
        </p:spPr>
        <p:txBody>
          <a:bodyPr anchor="b"/>
          <a:lstStyle>
            <a:lvl1pPr algn="l">
              <a:defRPr sz="2000" b="1" spc="0">
                <a:solidFill>
                  <a:schemeClr val="accent1"/>
                </a:solidFill>
              </a:defRPr>
            </a:lvl1pPr>
          </a:lstStyle>
          <a:p>
            <a:r>
              <a:rPr lang="sv-SE" dirty="0" smtClean="0"/>
              <a:t>CLICK TO EDIT MASTER TITLE STYLE</a:t>
            </a:r>
            <a:endParaRPr lang="en-US" dirty="0"/>
          </a:p>
        </p:txBody>
      </p:sp>
      <p:sp>
        <p:nvSpPr>
          <p:cNvPr id="3" name="Picture Placeholder 2"/>
          <p:cNvSpPr>
            <a:spLocks noGrp="1"/>
          </p:cNvSpPr>
          <p:nvPr>
            <p:ph type="pic" idx="1"/>
          </p:nvPr>
        </p:nvSpPr>
        <p:spPr>
          <a:xfrm>
            <a:off x="1792288" y="612775"/>
            <a:ext cx="5486400" cy="38692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dirty="0"/>
          </a:p>
        </p:txBody>
      </p:sp>
      <p:sp>
        <p:nvSpPr>
          <p:cNvPr id="4" name="Text Placeholder 3"/>
          <p:cNvSpPr>
            <a:spLocks noGrp="1"/>
          </p:cNvSpPr>
          <p:nvPr>
            <p:ph type="body" sz="half" idx="2"/>
          </p:nvPr>
        </p:nvSpPr>
        <p:spPr>
          <a:xfrm>
            <a:off x="1792288" y="506408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a:xfrm>
            <a:off x="6699250" y="6278671"/>
            <a:ext cx="927434" cy="365125"/>
          </a:xfrm>
          <a:prstGeom prst="rect">
            <a:avLst/>
          </a:prstGeom>
        </p:spPr>
        <p:txBody>
          <a:bodyPr/>
          <a:lstStyle/>
          <a:p>
            <a:fld id="{82C52649-BCF8-493C-90ED-4D81AA965611}" type="datetime1">
              <a:rPr lang="ja-JP" altLang="en-US" smtClean="0"/>
              <a:pPr/>
              <a:t>2014/6/5</a:t>
            </a:fld>
            <a:endParaRPr lang="en-US"/>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r>
              <a:rPr lang="en-US" smtClean="0"/>
              <a:t>MediaTek Confidential for Google     3/31/2014</a:t>
            </a:r>
            <a:endParaRPr lang="en-US"/>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104534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599"/>
            <a:ext cx="8229600" cy="1134535"/>
          </a:xfrm>
          <a:prstGeom prst="rect">
            <a:avLst/>
          </a:prstGeom>
        </p:spPr>
        <p:txBody>
          <a:bodyPr vert="horz" lIns="91440" tIns="45720" rIns="91440" bIns="45720" rtlCol="0" anchor="t">
            <a:normAutofit/>
          </a:bodyPr>
          <a:lstStyle/>
          <a:p>
            <a:r>
              <a:rPr lang="sv-SE" smtClean="0"/>
              <a:t>Click to edit Master title style</a:t>
            </a:r>
            <a:endParaRPr lang="en-US"/>
          </a:p>
        </p:txBody>
      </p:sp>
      <p:sp>
        <p:nvSpPr>
          <p:cNvPr id="3" name="Text Placeholder 2"/>
          <p:cNvSpPr>
            <a:spLocks noGrp="1"/>
          </p:cNvSpPr>
          <p:nvPr>
            <p:ph type="body" idx="1"/>
          </p:nvPr>
        </p:nvSpPr>
        <p:spPr>
          <a:xfrm>
            <a:off x="457200" y="1744133"/>
            <a:ext cx="8229600" cy="4289481"/>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10"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800">
                <a:solidFill>
                  <a:schemeClr val="tx2"/>
                </a:solidFill>
              </a:defRPr>
            </a:lvl1pPr>
          </a:lstStyle>
          <a:p>
            <a:fld id="{D2EE8C9C-9CA8-4EE3-9CC2-87FF168764D0}" type="datetime1">
              <a:rPr lang="ja-JP" altLang="en-US" smtClean="0"/>
              <a:pPr/>
              <a:t>2014/6/5</a:t>
            </a:fld>
            <a:endParaRPr lang="en-US" dirty="0"/>
          </a:p>
        </p:txBody>
      </p:sp>
      <p:sp>
        <p:nvSpPr>
          <p:cNvPr id="11"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800">
                <a:solidFill>
                  <a:schemeClr val="tx2"/>
                </a:solidFill>
              </a:defRPr>
            </a:lvl1pPr>
          </a:lstStyle>
          <a:p>
            <a:r>
              <a:rPr lang="en-US" altLang="zh-TW" smtClean="0"/>
              <a:t>MediaTek Confidential for Google     3/31/2014</a:t>
            </a:r>
            <a:endParaRPr lang="en-US" altLang="zh-TW" dirty="0"/>
          </a:p>
        </p:txBody>
      </p:sp>
      <p:sp>
        <p:nvSpPr>
          <p:cNvPr id="12"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800" b="1">
                <a:solidFill>
                  <a:schemeClr val="accent1"/>
                </a:solidFill>
              </a:defRPr>
            </a:lvl1pPr>
          </a:lstStyle>
          <a:p>
            <a:fld id="{3E54FAAE-D303-1440-B1E5-D1AB6CEFDBFD}" type="slidenum">
              <a:rPr lang="en-US" smtClean="0"/>
              <a:pPr/>
              <a:t>‹#›</a:t>
            </a:fld>
            <a:endParaRPr lang="en-US" dirty="0"/>
          </a:p>
        </p:txBody>
      </p:sp>
      <p:pic>
        <p:nvPicPr>
          <p:cNvPr id="13" name="Picture 12" descr="Logotype.png"/>
          <p:cNvPicPr>
            <a:picLocks noChangeAspect="1"/>
          </p:cNvPicPr>
          <p:nvPr/>
        </p:nvPicPr>
        <p:blipFill>
          <a:blip r:embed="rId13" cstate="email">
            <a:extLst>
              <a:ext uri="{28A0092B-C50C-407E-A947-70E740481C1C}">
                <a14:useLocalDpi xmlns:a14="http://schemas.microsoft.com/office/drawing/2010/main" xmlns=""/>
              </a:ext>
            </a:extLst>
          </a:blip>
          <a:stretch>
            <a:fillRect/>
          </a:stretch>
        </p:blipFill>
        <p:spPr>
          <a:xfrm>
            <a:off x="450852" y="6361222"/>
            <a:ext cx="760781" cy="190561"/>
          </a:xfrm>
          <a:prstGeom prst="rect">
            <a:avLst/>
          </a:prstGeom>
        </p:spPr>
      </p:pic>
    </p:spTree>
    <p:extLst>
      <p:ext uri="{BB962C8B-B14F-4D97-AF65-F5344CB8AC3E}">
        <p14:creationId xmlns:p14="http://schemas.microsoft.com/office/powerpoint/2010/main" xmlns="" val="309785283"/>
      </p:ext>
    </p:extLst>
  </p:cSld>
  <p:clrMap bg1="lt1" tx1="dk1" bg2="lt2" tx2="dk2" accent1="accent1" accent2="accent2" accent3="accent3" accent4="accent4" accent5="accent5" accent6="accent6" hlink="hlink" folHlink="folHlink"/>
  <p:sldLayoutIdLst>
    <p:sldLayoutId id="2147483674"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2"/>
        </a:buClr>
        <a:buFont typeface="Wingdings" charset="2"/>
        <a:buChar char="§"/>
        <a:defRPr sz="3200" kern="1200" spc="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spc="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spc="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sv-SE" dirty="0" smtClean="0"/>
              <a:t>Click to edit Master title style</a:t>
            </a:r>
            <a:endParaRPr lang="en-US" dirty="0"/>
          </a:p>
        </p:txBody>
      </p:sp>
      <p:sp>
        <p:nvSpPr>
          <p:cNvPr id="3" name="Text Placeholder 2"/>
          <p:cNvSpPr>
            <a:spLocks noGrp="1"/>
          </p:cNvSpPr>
          <p:nvPr>
            <p:ph type="body" idx="1"/>
          </p:nvPr>
        </p:nvSpPr>
        <p:spPr>
          <a:xfrm>
            <a:off x="457200" y="1600201"/>
            <a:ext cx="8229600" cy="4525433"/>
          </a:xfrm>
          <a:prstGeom prst="rect">
            <a:avLst/>
          </a:prstGeom>
        </p:spPr>
        <p:txBody>
          <a:bodyPr vert="horz" lIns="91440" tIns="45720" rIns="91440" bIns="45720" rtlCol="0">
            <a:normAutofit/>
          </a:bodyPr>
          <a:lstStyle/>
          <a:p>
            <a:pPr lvl="0"/>
            <a:r>
              <a:rPr lang="sv-SE" dirty="0" smtClean="0"/>
              <a:t>Click to edit Master text styles</a:t>
            </a:r>
          </a:p>
          <a:p>
            <a:pPr lvl="1"/>
            <a:r>
              <a:rPr lang="sv-SE" dirty="0" smtClean="0"/>
              <a:t>Second level</a:t>
            </a:r>
          </a:p>
          <a:p>
            <a:pPr lvl="2"/>
            <a:r>
              <a:rPr lang="sv-SE" dirty="0" smtClean="0"/>
              <a:t>Third level</a:t>
            </a:r>
          </a:p>
          <a:p>
            <a:pPr lvl="3"/>
            <a:r>
              <a:rPr lang="sv-SE" dirty="0" smtClean="0"/>
              <a:t>Fourth level</a:t>
            </a:r>
          </a:p>
          <a:p>
            <a:pPr lvl="4"/>
            <a:r>
              <a:rPr lang="sv-SE" dirty="0" smtClean="0"/>
              <a:t>Fifth level</a:t>
            </a:r>
            <a:endParaRPr lang="en-US" dirty="0"/>
          </a:p>
        </p:txBody>
      </p:sp>
      <p:sp>
        <p:nvSpPr>
          <p:cNvPr id="11"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800">
                <a:solidFill>
                  <a:schemeClr val="tx2"/>
                </a:solidFill>
              </a:defRPr>
            </a:lvl1pPr>
          </a:lstStyle>
          <a:p>
            <a:fld id="{81BF9993-B358-42DD-ADB2-22D7A7C83D5F}" type="datetime1">
              <a:rPr lang="ja-JP" altLang="en-US" smtClean="0"/>
              <a:pPr/>
              <a:t>2014/6/5</a:t>
            </a:fld>
            <a:endParaRPr lang="en-US" dirty="0"/>
          </a:p>
        </p:txBody>
      </p:sp>
      <p:sp>
        <p:nvSpPr>
          <p:cNvPr id="12"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800">
                <a:solidFill>
                  <a:schemeClr val="tx2"/>
                </a:solidFill>
              </a:defRPr>
            </a:lvl1pPr>
          </a:lstStyle>
          <a:p>
            <a:r>
              <a:rPr lang="en-US" altLang="zh-TW" smtClean="0"/>
              <a:t>MediaTek Confidential for Google     3/31/2014</a:t>
            </a:r>
            <a:endParaRPr lang="en-US" altLang="zh-TW" dirty="0"/>
          </a:p>
        </p:txBody>
      </p:sp>
      <p:sp>
        <p:nvSpPr>
          <p:cNvPr id="13"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800" b="1">
                <a:solidFill>
                  <a:schemeClr val="accent1"/>
                </a:solidFill>
              </a:defRPr>
            </a:lvl1pPr>
          </a:lstStyle>
          <a:p>
            <a:fld id="{3E54FAAE-D303-1440-B1E5-D1AB6CEFDBFD}" type="slidenum">
              <a:rPr lang="en-US" smtClean="0"/>
              <a:pPr/>
              <a:t>‹#›</a:t>
            </a:fld>
            <a:endParaRPr lang="en-US" dirty="0"/>
          </a:p>
        </p:txBody>
      </p:sp>
      <p:sp>
        <p:nvSpPr>
          <p:cNvPr id="14" name="Footer Placeholder 4"/>
          <p:cNvSpPr txBox="1">
            <a:spLocks/>
          </p:cNvSpPr>
          <p:nvPr/>
        </p:nvSpPr>
        <p:spPr>
          <a:xfrm>
            <a:off x="1441450" y="6273800"/>
            <a:ext cx="16129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sz="800" b="1" dirty="0" smtClean="0">
                <a:solidFill>
                  <a:srgbClr val="00A1DE"/>
                </a:solidFill>
              </a:rPr>
              <a:t>CONFIDENTIAL B</a:t>
            </a:r>
            <a:endParaRPr lang="en-US" altLang="zh-TW" sz="800" b="1" dirty="0">
              <a:solidFill>
                <a:srgbClr val="00A1DE"/>
              </a:solidFill>
            </a:endParaRPr>
          </a:p>
        </p:txBody>
      </p:sp>
      <p:pic>
        <p:nvPicPr>
          <p:cNvPr id="15" name="Picture 14" descr="Logotype.png"/>
          <p:cNvPicPr>
            <a:picLocks noChangeAspect="1"/>
          </p:cNvPicPr>
          <p:nvPr/>
        </p:nvPicPr>
        <p:blipFill>
          <a:blip r:embed="rId14" cstate="email">
            <a:extLst>
              <a:ext uri="{28A0092B-C50C-407E-A947-70E740481C1C}">
                <a14:useLocalDpi xmlns:a14="http://schemas.microsoft.com/office/drawing/2010/main" xmlns=""/>
              </a:ext>
            </a:extLst>
          </a:blip>
          <a:stretch>
            <a:fillRect/>
          </a:stretch>
        </p:blipFill>
        <p:spPr>
          <a:xfrm>
            <a:off x="438623" y="6361221"/>
            <a:ext cx="773010" cy="190561"/>
          </a:xfrm>
          <a:prstGeom prst="rect">
            <a:avLst/>
          </a:prstGeom>
        </p:spPr>
      </p:pic>
    </p:spTree>
    <p:extLst>
      <p:ext uri="{BB962C8B-B14F-4D97-AF65-F5344CB8AC3E}">
        <p14:creationId xmlns:p14="http://schemas.microsoft.com/office/powerpoint/2010/main" xmlns="" val="2693870709"/>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defTabSz="457200" rtl="0" eaLnBrk="1" latinLnBrk="0" hangingPunct="1">
        <a:spcBef>
          <a:spcPct val="0"/>
        </a:spcBef>
        <a:buNone/>
        <a:defRPr sz="4400" b="1" kern="1200" spc="-150">
          <a:solidFill>
            <a:schemeClr val="accent6"/>
          </a:solidFill>
          <a:latin typeface="+mj-lt"/>
          <a:ea typeface="+mj-ea"/>
          <a:cs typeface="+mj-cs"/>
        </a:defRPr>
      </a:lvl1pPr>
    </p:titleStyle>
    <p:bodyStyle>
      <a:lvl1pPr marL="342900" indent="-342900" algn="l" defTabSz="457200" rtl="0" eaLnBrk="1" latinLnBrk="0" hangingPunct="1">
        <a:spcBef>
          <a:spcPct val="20000"/>
        </a:spcBef>
        <a:buClr>
          <a:schemeClr val="accent1"/>
        </a:buClr>
        <a:buSzPct val="100000"/>
        <a:buFont typeface="Wingdings" charset="2"/>
        <a:buChar char="§"/>
        <a:defRPr sz="3200" kern="1200" spc="-15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spc="-15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spc="-15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spc="-15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spc="-15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a:t>
            </a:r>
            <a:r>
              <a:rPr lang="en-US" sz="3600" dirty="0" smtClean="0"/>
              <a:t>NTGR Guest SSID Proposal</a:t>
            </a:r>
            <a:endParaRPr lang="en-US" sz="3600" dirty="0"/>
          </a:p>
        </p:txBody>
      </p:sp>
      <p:pic>
        <p:nvPicPr>
          <p:cNvPr id="4" name="Picture 3" descr="pattern.png"/>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a:off x="0" y="2607123"/>
            <a:ext cx="9144000" cy="4250877"/>
          </a:xfrm>
          <a:prstGeom prst="rect">
            <a:avLst/>
          </a:prstGeom>
        </p:spPr>
      </p:pic>
      <p:sp>
        <p:nvSpPr>
          <p:cNvPr id="3" name="Subtitle 2"/>
          <p:cNvSpPr>
            <a:spLocks noGrp="1"/>
          </p:cNvSpPr>
          <p:nvPr>
            <p:ph type="subTitle" idx="1"/>
          </p:nvPr>
        </p:nvSpPr>
        <p:spPr>
          <a:xfrm>
            <a:off x="7923200" y="2289334"/>
            <a:ext cx="2143140" cy="642942"/>
          </a:xfrm>
        </p:spPr>
        <p:txBody>
          <a:bodyPr>
            <a:normAutofit/>
          </a:bodyPr>
          <a:lstStyle/>
          <a:p>
            <a:r>
              <a:rPr lang="en-US" sz="2000" dirty="0" smtClean="0"/>
              <a:t>06.09.2014</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0" descr="PreLogo (Small)"/>
          <p:cNvPicPr>
            <a:picLocks noChangeAspect="1" noChangeArrowheads="1"/>
          </p:cNvPicPr>
          <p:nvPr/>
        </p:nvPicPr>
        <p:blipFill>
          <a:blip r:embed="rId2" cstate="print">
            <a:lum bright="70000" contrast="-70000"/>
          </a:blip>
          <a:srcRect/>
          <a:stretch>
            <a:fillRect/>
          </a:stretch>
        </p:blipFill>
        <p:spPr bwMode="auto">
          <a:xfrm>
            <a:off x="-10695" y="7771"/>
            <a:ext cx="9144000" cy="5357813"/>
          </a:xfrm>
          <a:prstGeom prst="rect">
            <a:avLst/>
          </a:prstGeom>
          <a:solidFill>
            <a:srgbClr val="92D050"/>
          </a:solidFill>
          <a:ln w="9525">
            <a:noFill/>
            <a:miter lim="800000"/>
            <a:headEnd/>
            <a:tailEnd/>
          </a:ln>
        </p:spPr>
      </p:pic>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lstStyle/>
          <a:p>
            <a:r>
              <a:rPr lang="en-US" altLang="zh-TW" dirty="0" smtClean="0"/>
              <a:t>Guest SSID Concept</a:t>
            </a:r>
            <a:endParaRPr lang="en-US" altLang="zh-TW" dirty="0" smtClean="0"/>
          </a:p>
          <a:p>
            <a:r>
              <a:rPr lang="en-US" altLang="zh-TW" dirty="0" smtClean="0"/>
              <a:t>Guest SSID Concept, cont.</a:t>
            </a:r>
            <a:endParaRPr lang="en-US" altLang="zh-TW" dirty="0" smtClean="0"/>
          </a:p>
          <a:p>
            <a:r>
              <a:rPr lang="en-US" altLang="zh-TW" dirty="0" smtClean="0"/>
              <a:t>Fast-Lan Guest SSID Concept</a:t>
            </a:r>
            <a:endParaRPr lang="en-US" altLang="zh-TW" spc="-150" dirty="0" smtClean="0"/>
          </a:p>
          <a:p>
            <a:pPr lvl="0"/>
            <a:r>
              <a:rPr lang="en-US" altLang="zh-TW" spc="-150" dirty="0" smtClean="0"/>
              <a:t>Resources Back-up Guest SSID Concept</a:t>
            </a:r>
            <a:endParaRPr lang="en-US" altLang="zh-TW" dirty="0" smtClean="0"/>
          </a:p>
          <a:p>
            <a:pPr>
              <a:buNone/>
            </a:pPr>
            <a:endParaRPr lang="en-US" altLang="zh-TW" dirty="0" smtClean="0"/>
          </a:p>
          <a:p>
            <a:pPr>
              <a:buNone/>
            </a:pPr>
            <a:endParaRPr lang="en-US" altLang="zh-TW" dirty="0" smtClean="0"/>
          </a:p>
          <a:p>
            <a:endParaRPr lang="zh-TW" altLang="en-US" dirty="0"/>
          </a:p>
        </p:txBody>
      </p:sp>
      <p:sp>
        <p:nvSpPr>
          <p:cNvPr id="5" name="投影片編號版面配置區 4"/>
          <p:cNvSpPr>
            <a:spLocks noGrp="1"/>
          </p:cNvSpPr>
          <p:nvPr>
            <p:ph type="sldNum" sz="quarter" idx="12"/>
          </p:nvPr>
        </p:nvSpPr>
        <p:spPr/>
        <p:txBody>
          <a:bodyPr/>
          <a:lstStyle/>
          <a:p>
            <a:fld id="{3E54FAAE-D303-1440-B1E5-D1AB6CEFDBFD}" type="slidenum">
              <a:rPr lang="en-US" smtClean="0"/>
              <a:pPr/>
              <a:t>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Guest SSID Concept</a:t>
            </a:r>
            <a:endParaRPr lang="zh-TW" altLang="en-US" dirty="0"/>
          </a:p>
        </p:txBody>
      </p:sp>
      <p:sp>
        <p:nvSpPr>
          <p:cNvPr id="3" name="內容版面配置區 2"/>
          <p:cNvSpPr>
            <a:spLocks noGrp="1"/>
          </p:cNvSpPr>
          <p:nvPr>
            <p:ph idx="1"/>
          </p:nvPr>
        </p:nvSpPr>
        <p:spPr>
          <a:xfrm>
            <a:off x="457200" y="1744134"/>
            <a:ext cx="8229600" cy="4289481"/>
          </a:xfrm>
        </p:spPr>
        <p:txBody>
          <a:bodyPr>
            <a:normAutofit/>
          </a:bodyPr>
          <a:lstStyle/>
          <a:p>
            <a:r>
              <a:rPr lang="en-US" altLang="zh-TW" sz="2000" dirty="0" smtClean="0"/>
              <a:t>In </a:t>
            </a:r>
            <a:r>
              <a:rPr lang="en-US" altLang="zh-TW" sz="2000" dirty="0" smtClean="0"/>
              <a:t>addition to extender’s main SSID connecting to the Root AP, the “guest” SSID can connect to another Root AP. For the extender, it looks like multiple SSID support but the connected clients in the two sub-networks can’t reach each other</a:t>
            </a:r>
            <a:r>
              <a:rPr lang="en-US" altLang="zh-TW" sz="2000" dirty="0" smtClean="0"/>
              <a:t>.</a:t>
            </a:r>
          </a:p>
          <a:p>
            <a:r>
              <a:rPr lang="en-US" altLang="zh-TW" sz="2000" dirty="0" smtClean="0"/>
              <a:t>Principle, “Main of STA connects to Main of Root AP” and “Guest of STA connects to Guest of Root AP”.</a:t>
            </a:r>
            <a:endParaRPr lang="zh-TW" altLang="zh-TW" sz="2000" dirty="0" smtClean="0"/>
          </a:p>
          <a:p>
            <a:endParaRPr lang="en-US" altLang="zh-TW" sz="2900" dirty="0" smtClean="0"/>
          </a:p>
          <a:p>
            <a:pPr lvl="1">
              <a:buNone/>
            </a:pPr>
            <a:endParaRPr lang="zh-TW" altLang="zh-TW" sz="2900" dirty="0" smtClean="0"/>
          </a:p>
          <a:p>
            <a:pPr>
              <a:buNone/>
            </a:pPr>
            <a:endParaRPr lang="zh-TW" altLang="en-US" dirty="0"/>
          </a:p>
        </p:txBody>
      </p:sp>
      <p:sp>
        <p:nvSpPr>
          <p:cNvPr id="4" name="頁尾版面配置區 3"/>
          <p:cNvSpPr>
            <a:spLocks noGrp="1"/>
          </p:cNvSpPr>
          <p:nvPr>
            <p:ph type="ftr" sz="quarter" idx="11"/>
          </p:nvPr>
        </p:nvSpPr>
        <p:spPr/>
        <p:txBody>
          <a:bodyPr/>
          <a:lstStyle/>
          <a:p>
            <a:r>
              <a:rPr lang="en-US" smtClean="0"/>
              <a:t>MediaTek Confidential for Google     3/31/2014</a:t>
            </a:r>
            <a:endParaRPr lang="en-US"/>
          </a:p>
        </p:txBody>
      </p:sp>
      <p:sp>
        <p:nvSpPr>
          <p:cNvPr id="5" name="投影片編號版面配置區 4"/>
          <p:cNvSpPr>
            <a:spLocks noGrp="1"/>
          </p:cNvSpPr>
          <p:nvPr>
            <p:ph type="sldNum" sz="quarter" idx="12"/>
          </p:nvPr>
        </p:nvSpPr>
        <p:spPr/>
        <p:txBody>
          <a:bodyPr/>
          <a:lstStyle/>
          <a:p>
            <a:fld id="{3E54FAAE-D303-1440-B1E5-D1AB6CEFDBFD}" type="slidenum">
              <a:rPr lang="en-US" smtClean="0"/>
              <a:pPr/>
              <a:t>4</a:t>
            </a:fld>
            <a:endParaRPr lang="en-US"/>
          </a:p>
        </p:txBody>
      </p:sp>
      <p:sp>
        <p:nvSpPr>
          <p:cNvPr id="6" name="矩形 5"/>
          <p:cNvSpPr/>
          <p:nvPr/>
        </p:nvSpPr>
        <p:spPr>
          <a:xfrm>
            <a:off x="3599188" y="3823855"/>
            <a:ext cx="1674420" cy="24548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MTK</a:t>
            </a:r>
          </a:p>
          <a:p>
            <a:pPr algn="ctr"/>
            <a:r>
              <a:rPr lang="en-US" altLang="zh-TW" dirty="0" smtClean="0"/>
              <a:t>Dual-band concurrent Extender</a:t>
            </a:r>
            <a:endParaRPr lang="zh-TW" altLang="en-US" dirty="0"/>
          </a:p>
        </p:txBody>
      </p:sp>
      <p:cxnSp>
        <p:nvCxnSpPr>
          <p:cNvPr id="8" name="直線接點 7"/>
          <p:cNvCxnSpPr/>
          <p:nvPr/>
        </p:nvCxnSpPr>
        <p:spPr>
          <a:xfrm>
            <a:off x="5273608" y="4001985"/>
            <a:ext cx="2288314" cy="118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直線接點 8"/>
          <p:cNvCxnSpPr/>
          <p:nvPr/>
        </p:nvCxnSpPr>
        <p:spPr>
          <a:xfrm>
            <a:off x="5273608" y="4393870"/>
            <a:ext cx="2288314" cy="11876"/>
          </a:xfrm>
          <a:prstGeom prst="line">
            <a:avLst/>
          </a:prstGeom>
          <a:ln>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10" name="直線接點 9"/>
          <p:cNvCxnSpPr/>
          <p:nvPr/>
        </p:nvCxnSpPr>
        <p:spPr>
          <a:xfrm>
            <a:off x="5273608" y="5617029"/>
            <a:ext cx="2288314" cy="1187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 name="直線接點 10"/>
          <p:cNvCxnSpPr/>
          <p:nvPr/>
        </p:nvCxnSpPr>
        <p:spPr>
          <a:xfrm>
            <a:off x="5273608" y="6008914"/>
            <a:ext cx="2288314" cy="11876"/>
          </a:xfrm>
          <a:prstGeom prst="line">
            <a:avLst/>
          </a:prstGeom>
          <a:ln>
            <a:solidFill>
              <a:srgbClr val="0000FF"/>
            </a:solidFill>
            <a:prstDash val="dashDot"/>
          </a:ln>
        </p:spPr>
        <p:style>
          <a:lnRef idx="2">
            <a:schemeClr val="accent1"/>
          </a:lnRef>
          <a:fillRef idx="0">
            <a:schemeClr val="accent1"/>
          </a:fillRef>
          <a:effectRef idx="1">
            <a:schemeClr val="accent1"/>
          </a:effectRef>
          <a:fontRef idx="minor">
            <a:schemeClr val="tx1"/>
          </a:fontRef>
        </p:style>
      </p:cxnSp>
      <p:sp>
        <p:nvSpPr>
          <p:cNvPr id="12" name="文字方塊 11"/>
          <p:cNvSpPr txBox="1"/>
          <p:nvPr/>
        </p:nvSpPr>
        <p:spPr>
          <a:xfrm>
            <a:off x="5777898" y="4001985"/>
            <a:ext cx="1512594" cy="369332"/>
          </a:xfrm>
          <a:prstGeom prst="rect">
            <a:avLst/>
          </a:prstGeom>
          <a:noFill/>
        </p:spPr>
        <p:txBody>
          <a:bodyPr wrap="none" rtlCol="0">
            <a:spAutoFit/>
          </a:bodyPr>
          <a:lstStyle/>
          <a:p>
            <a:r>
              <a:rPr lang="en-US" altLang="zh-TW" dirty="0" smtClean="0"/>
              <a:t>5G Guest SSID</a:t>
            </a:r>
            <a:endParaRPr lang="zh-TW" altLang="en-US" dirty="0"/>
          </a:p>
        </p:txBody>
      </p:sp>
      <p:sp>
        <p:nvSpPr>
          <p:cNvPr id="13" name="文字方塊 12"/>
          <p:cNvSpPr txBox="1"/>
          <p:nvPr/>
        </p:nvSpPr>
        <p:spPr>
          <a:xfrm>
            <a:off x="5777898" y="3644529"/>
            <a:ext cx="1447832" cy="369332"/>
          </a:xfrm>
          <a:prstGeom prst="rect">
            <a:avLst/>
          </a:prstGeom>
          <a:noFill/>
        </p:spPr>
        <p:txBody>
          <a:bodyPr wrap="none" rtlCol="0">
            <a:spAutoFit/>
          </a:bodyPr>
          <a:lstStyle/>
          <a:p>
            <a:r>
              <a:rPr lang="en-US" altLang="zh-TW" dirty="0" smtClean="0"/>
              <a:t>5G Main SSID</a:t>
            </a:r>
            <a:endParaRPr lang="zh-TW" altLang="en-US" dirty="0"/>
          </a:p>
        </p:txBody>
      </p:sp>
      <p:sp>
        <p:nvSpPr>
          <p:cNvPr id="14" name="文字方塊 13"/>
          <p:cNvSpPr txBox="1"/>
          <p:nvPr/>
        </p:nvSpPr>
        <p:spPr>
          <a:xfrm>
            <a:off x="5842660" y="5651458"/>
            <a:ext cx="1687321" cy="369332"/>
          </a:xfrm>
          <a:prstGeom prst="rect">
            <a:avLst/>
          </a:prstGeom>
          <a:noFill/>
        </p:spPr>
        <p:txBody>
          <a:bodyPr wrap="none" rtlCol="0">
            <a:spAutoFit/>
          </a:bodyPr>
          <a:lstStyle/>
          <a:p>
            <a:r>
              <a:rPr lang="en-US" altLang="zh-TW" dirty="0" smtClean="0"/>
              <a:t>2.4G Guest SSID</a:t>
            </a:r>
            <a:endParaRPr lang="zh-TW" altLang="en-US" dirty="0"/>
          </a:p>
        </p:txBody>
      </p:sp>
      <p:sp>
        <p:nvSpPr>
          <p:cNvPr id="15" name="文字方塊 14"/>
          <p:cNvSpPr txBox="1"/>
          <p:nvPr/>
        </p:nvSpPr>
        <p:spPr>
          <a:xfrm>
            <a:off x="5842660" y="5294002"/>
            <a:ext cx="1622560" cy="369332"/>
          </a:xfrm>
          <a:prstGeom prst="rect">
            <a:avLst/>
          </a:prstGeom>
          <a:noFill/>
        </p:spPr>
        <p:txBody>
          <a:bodyPr wrap="none" rtlCol="0">
            <a:spAutoFit/>
          </a:bodyPr>
          <a:lstStyle/>
          <a:p>
            <a:r>
              <a:rPr lang="en-US" altLang="zh-TW" dirty="0" smtClean="0"/>
              <a:t>2.4G Main SSID</a:t>
            </a:r>
            <a:endParaRPr lang="zh-TW" altLang="en-US" dirty="0"/>
          </a:p>
        </p:txBody>
      </p:sp>
      <p:sp>
        <p:nvSpPr>
          <p:cNvPr id="16" name="橢圓 15"/>
          <p:cNvSpPr/>
          <p:nvPr/>
        </p:nvSpPr>
        <p:spPr>
          <a:xfrm>
            <a:off x="7465220" y="4548250"/>
            <a:ext cx="1294410" cy="902525"/>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STA</a:t>
            </a:r>
            <a:endParaRPr lang="zh-TW" altLang="en-US" dirty="0"/>
          </a:p>
        </p:txBody>
      </p:sp>
      <p:sp>
        <p:nvSpPr>
          <p:cNvPr id="17" name="橢圓 16"/>
          <p:cNvSpPr/>
          <p:nvPr/>
        </p:nvSpPr>
        <p:spPr>
          <a:xfrm>
            <a:off x="392438" y="4548250"/>
            <a:ext cx="1294410" cy="902525"/>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Root</a:t>
            </a:r>
          </a:p>
          <a:p>
            <a:pPr algn="ctr"/>
            <a:r>
              <a:rPr lang="en-US" altLang="zh-TW" dirty="0" smtClean="0"/>
              <a:t>AP</a:t>
            </a:r>
            <a:endParaRPr lang="zh-TW" altLang="en-US" dirty="0"/>
          </a:p>
        </p:txBody>
      </p:sp>
      <p:cxnSp>
        <p:nvCxnSpPr>
          <p:cNvPr id="18" name="直線接點 17"/>
          <p:cNvCxnSpPr/>
          <p:nvPr/>
        </p:nvCxnSpPr>
        <p:spPr>
          <a:xfrm>
            <a:off x="1310874" y="3990109"/>
            <a:ext cx="2288314" cy="118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直線接點 18"/>
          <p:cNvCxnSpPr/>
          <p:nvPr/>
        </p:nvCxnSpPr>
        <p:spPr>
          <a:xfrm>
            <a:off x="1310874" y="4381994"/>
            <a:ext cx="2288314" cy="11876"/>
          </a:xfrm>
          <a:prstGeom prst="line">
            <a:avLst/>
          </a:prstGeom>
          <a:ln>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20" name="直線接點 19"/>
          <p:cNvCxnSpPr/>
          <p:nvPr/>
        </p:nvCxnSpPr>
        <p:spPr>
          <a:xfrm>
            <a:off x="1310874" y="5605153"/>
            <a:ext cx="2288314" cy="1187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直線接點 20"/>
          <p:cNvCxnSpPr/>
          <p:nvPr/>
        </p:nvCxnSpPr>
        <p:spPr>
          <a:xfrm>
            <a:off x="1310874" y="5997038"/>
            <a:ext cx="2288314" cy="11876"/>
          </a:xfrm>
          <a:prstGeom prst="line">
            <a:avLst/>
          </a:prstGeom>
          <a:ln>
            <a:solidFill>
              <a:srgbClr val="0000FF"/>
            </a:solidFill>
            <a:prstDash val="dashDot"/>
          </a:ln>
        </p:spPr>
        <p:style>
          <a:lnRef idx="2">
            <a:schemeClr val="accent1"/>
          </a:lnRef>
          <a:fillRef idx="0">
            <a:schemeClr val="accent1"/>
          </a:fillRef>
          <a:effectRef idx="1">
            <a:schemeClr val="accent1"/>
          </a:effectRef>
          <a:fontRef idx="minor">
            <a:schemeClr val="tx1"/>
          </a:fontRef>
        </p:style>
      </p:cxnSp>
      <p:sp>
        <p:nvSpPr>
          <p:cNvPr id="22" name="文字方塊 21"/>
          <p:cNvSpPr txBox="1"/>
          <p:nvPr/>
        </p:nvSpPr>
        <p:spPr>
          <a:xfrm>
            <a:off x="1815164" y="3990109"/>
            <a:ext cx="1512594" cy="369332"/>
          </a:xfrm>
          <a:prstGeom prst="rect">
            <a:avLst/>
          </a:prstGeom>
          <a:noFill/>
        </p:spPr>
        <p:txBody>
          <a:bodyPr wrap="none" rtlCol="0">
            <a:spAutoFit/>
          </a:bodyPr>
          <a:lstStyle/>
          <a:p>
            <a:r>
              <a:rPr lang="en-US" altLang="zh-TW" dirty="0" smtClean="0"/>
              <a:t>5G Guest SSID</a:t>
            </a:r>
            <a:endParaRPr lang="zh-TW" altLang="en-US" dirty="0"/>
          </a:p>
        </p:txBody>
      </p:sp>
      <p:sp>
        <p:nvSpPr>
          <p:cNvPr id="23" name="文字方塊 22"/>
          <p:cNvSpPr txBox="1"/>
          <p:nvPr/>
        </p:nvSpPr>
        <p:spPr>
          <a:xfrm>
            <a:off x="1879926" y="5639582"/>
            <a:ext cx="1687321" cy="369332"/>
          </a:xfrm>
          <a:prstGeom prst="rect">
            <a:avLst/>
          </a:prstGeom>
          <a:noFill/>
        </p:spPr>
        <p:txBody>
          <a:bodyPr wrap="none" rtlCol="0">
            <a:spAutoFit/>
          </a:bodyPr>
          <a:lstStyle/>
          <a:p>
            <a:r>
              <a:rPr lang="en-US" altLang="zh-TW" dirty="0" smtClean="0"/>
              <a:t>2.4G Guest SSID</a:t>
            </a:r>
            <a:endParaRPr lang="zh-TW" altLang="en-US" dirty="0"/>
          </a:p>
        </p:txBody>
      </p:sp>
      <p:sp>
        <p:nvSpPr>
          <p:cNvPr id="24" name="文字方塊 23"/>
          <p:cNvSpPr txBox="1"/>
          <p:nvPr/>
        </p:nvSpPr>
        <p:spPr>
          <a:xfrm>
            <a:off x="1879926" y="5282126"/>
            <a:ext cx="1622560" cy="369332"/>
          </a:xfrm>
          <a:prstGeom prst="rect">
            <a:avLst/>
          </a:prstGeom>
          <a:noFill/>
        </p:spPr>
        <p:txBody>
          <a:bodyPr wrap="none" rtlCol="0">
            <a:spAutoFit/>
          </a:bodyPr>
          <a:lstStyle/>
          <a:p>
            <a:r>
              <a:rPr lang="en-US" altLang="zh-TW" dirty="0" smtClean="0"/>
              <a:t>2.4G Main SSID</a:t>
            </a:r>
            <a:endParaRPr lang="zh-TW" altLang="en-US" dirty="0"/>
          </a:p>
        </p:txBody>
      </p:sp>
      <p:sp>
        <p:nvSpPr>
          <p:cNvPr id="25" name="文字方塊 24"/>
          <p:cNvSpPr txBox="1"/>
          <p:nvPr/>
        </p:nvSpPr>
        <p:spPr>
          <a:xfrm>
            <a:off x="1808676" y="3620777"/>
            <a:ext cx="1447832" cy="369332"/>
          </a:xfrm>
          <a:prstGeom prst="rect">
            <a:avLst/>
          </a:prstGeom>
          <a:noFill/>
        </p:spPr>
        <p:txBody>
          <a:bodyPr wrap="none" rtlCol="0">
            <a:spAutoFit/>
          </a:bodyPr>
          <a:lstStyle/>
          <a:p>
            <a:r>
              <a:rPr lang="en-US" altLang="zh-TW" dirty="0" smtClean="0"/>
              <a:t>5G Main SSID</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Guest SSID Concept, cont.</a:t>
            </a:r>
            <a:endParaRPr lang="zh-TW" altLang="en-US" dirty="0"/>
          </a:p>
        </p:txBody>
      </p:sp>
      <p:sp>
        <p:nvSpPr>
          <p:cNvPr id="3" name="內容版面配置區 2"/>
          <p:cNvSpPr>
            <a:spLocks noGrp="1"/>
          </p:cNvSpPr>
          <p:nvPr>
            <p:ph idx="1"/>
          </p:nvPr>
        </p:nvSpPr>
        <p:spPr>
          <a:xfrm>
            <a:off x="457200" y="1744134"/>
            <a:ext cx="8229600" cy="4289481"/>
          </a:xfrm>
        </p:spPr>
        <p:txBody>
          <a:bodyPr>
            <a:normAutofit/>
          </a:bodyPr>
          <a:lstStyle/>
          <a:p>
            <a:r>
              <a:rPr lang="en-US" altLang="zh-TW" sz="2000" dirty="0" smtClean="0"/>
              <a:t>If root AP doesn’t support Guest SSID, all Main and Guest SSID of STA connect to root AP through main SSID of root AP with each band.</a:t>
            </a:r>
            <a:endParaRPr lang="zh-TW" altLang="zh-TW" sz="2000" dirty="0" smtClean="0"/>
          </a:p>
          <a:p>
            <a:endParaRPr lang="en-US" altLang="zh-TW" sz="2900" dirty="0" smtClean="0"/>
          </a:p>
          <a:p>
            <a:pPr lvl="1">
              <a:buNone/>
            </a:pPr>
            <a:endParaRPr lang="zh-TW" altLang="zh-TW" sz="2900" dirty="0" smtClean="0"/>
          </a:p>
          <a:p>
            <a:pPr>
              <a:buNone/>
            </a:pPr>
            <a:endParaRPr lang="zh-TW" altLang="en-US" dirty="0"/>
          </a:p>
        </p:txBody>
      </p:sp>
      <p:sp>
        <p:nvSpPr>
          <p:cNvPr id="4" name="頁尾版面配置區 3"/>
          <p:cNvSpPr>
            <a:spLocks noGrp="1"/>
          </p:cNvSpPr>
          <p:nvPr>
            <p:ph type="ftr" sz="quarter" idx="11"/>
          </p:nvPr>
        </p:nvSpPr>
        <p:spPr/>
        <p:txBody>
          <a:bodyPr/>
          <a:lstStyle/>
          <a:p>
            <a:r>
              <a:rPr lang="en-US" smtClean="0"/>
              <a:t>MediaTek Confidential for Google     3/31/2014</a:t>
            </a:r>
            <a:endParaRPr lang="en-US"/>
          </a:p>
        </p:txBody>
      </p:sp>
      <p:sp>
        <p:nvSpPr>
          <p:cNvPr id="5" name="投影片編號版面配置區 4"/>
          <p:cNvSpPr>
            <a:spLocks noGrp="1"/>
          </p:cNvSpPr>
          <p:nvPr>
            <p:ph type="sldNum" sz="quarter" idx="12"/>
          </p:nvPr>
        </p:nvSpPr>
        <p:spPr/>
        <p:txBody>
          <a:bodyPr/>
          <a:lstStyle/>
          <a:p>
            <a:fld id="{3E54FAAE-D303-1440-B1E5-D1AB6CEFDBFD}" type="slidenum">
              <a:rPr lang="en-US" smtClean="0"/>
              <a:pPr/>
              <a:t>5</a:t>
            </a:fld>
            <a:endParaRPr lang="en-US"/>
          </a:p>
        </p:txBody>
      </p:sp>
      <p:sp>
        <p:nvSpPr>
          <p:cNvPr id="6" name="矩形 5"/>
          <p:cNvSpPr/>
          <p:nvPr/>
        </p:nvSpPr>
        <p:spPr>
          <a:xfrm>
            <a:off x="3663950" y="3431969"/>
            <a:ext cx="1674420" cy="24548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MTK</a:t>
            </a:r>
          </a:p>
          <a:p>
            <a:pPr algn="ctr"/>
            <a:r>
              <a:rPr lang="en-US" altLang="zh-TW" dirty="0" smtClean="0"/>
              <a:t>Dual-band concurrent Extender</a:t>
            </a:r>
            <a:endParaRPr lang="zh-TW" altLang="en-US" dirty="0"/>
          </a:p>
        </p:txBody>
      </p:sp>
      <p:cxnSp>
        <p:nvCxnSpPr>
          <p:cNvPr id="8" name="直線接點 7"/>
          <p:cNvCxnSpPr/>
          <p:nvPr/>
        </p:nvCxnSpPr>
        <p:spPr>
          <a:xfrm>
            <a:off x="5338370" y="3610099"/>
            <a:ext cx="2288314" cy="118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直線接點 8"/>
          <p:cNvCxnSpPr/>
          <p:nvPr/>
        </p:nvCxnSpPr>
        <p:spPr>
          <a:xfrm>
            <a:off x="5338370" y="4001984"/>
            <a:ext cx="2288314" cy="11876"/>
          </a:xfrm>
          <a:prstGeom prst="line">
            <a:avLst/>
          </a:prstGeom>
          <a:ln>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10" name="直線接點 9"/>
          <p:cNvCxnSpPr/>
          <p:nvPr/>
        </p:nvCxnSpPr>
        <p:spPr>
          <a:xfrm>
            <a:off x="5338370" y="5225143"/>
            <a:ext cx="2288314" cy="1187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 name="直線接點 10"/>
          <p:cNvCxnSpPr/>
          <p:nvPr/>
        </p:nvCxnSpPr>
        <p:spPr>
          <a:xfrm>
            <a:off x="5338370" y="5617028"/>
            <a:ext cx="2288314" cy="11876"/>
          </a:xfrm>
          <a:prstGeom prst="line">
            <a:avLst/>
          </a:prstGeom>
          <a:ln>
            <a:solidFill>
              <a:srgbClr val="0000FF"/>
            </a:solidFill>
            <a:prstDash val="dashDot"/>
          </a:ln>
        </p:spPr>
        <p:style>
          <a:lnRef idx="2">
            <a:schemeClr val="accent1"/>
          </a:lnRef>
          <a:fillRef idx="0">
            <a:schemeClr val="accent1"/>
          </a:fillRef>
          <a:effectRef idx="1">
            <a:schemeClr val="accent1"/>
          </a:effectRef>
          <a:fontRef idx="minor">
            <a:schemeClr val="tx1"/>
          </a:fontRef>
        </p:style>
      </p:cxnSp>
      <p:sp>
        <p:nvSpPr>
          <p:cNvPr id="12" name="文字方塊 11"/>
          <p:cNvSpPr txBox="1"/>
          <p:nvPr/>
        </p:nvSpPr>
        <p:spPr>
          <a:xfrm>
            <a:off x="5842660" y="3610099"/>
            <a:ext cx="1512594" cy="369332"/>
          </a:xfrm>
          <a:prstGeom prst="rect">
            <a:avLst/>
          </a:prstGeom>
          <a:noFill/>
        </p:spPr>
        <p:txBody>
          <a:bodyPr wrap="none" rtlCol="0">
            <a:spAutoFit/>
          </a:bodyPr>
          <a:lstStyle/>
          <a:p>
            <a:r>
              <a:rPr lang="en-US" altLang="zh-TW" dirty="0" smtClean="0"/>
              <a:t>5G Guest SSID</a:t>
            </a:r>
            <a:endParaRPr lang="zh-TW" altLang="en-US" dirty="0"/>
          </a:p>
        </p:txBody>
      </p:sp>
      <p:sp>
        <p:nvSpPr>
          <p:cNvPr id="13" name="文字方塊 12"/>
          <p:cNvSpPr txBox="1"/>
          <p:nvPr/>
        </p:nvSpPr>
        <p:spPr>
          <a:xfrm>
            <a:off x="5842660" y="3252643"/>
            <a:ext cx="1447832" cy="369332"/>
          </a:xfrm>
          <a:prstGeom prst="rect">
            <a:avLst/>
          </a:prstGeom>
          <a:noFill/>
        </p:spPr>
        <p:txBody>
          <a:bodyPr wrap="none" rtlCol="0">
            <a:spAutoFit/>
          </a:bodyPr>
          <a:lstStyle/>
          <a:p>
            <a:r>
              <a:rPr lang="en-US" altLang="zh-TW" dirty="0" smtClean="0"/>
              <a:t>5G Main SSID</a:t>
            </a:r>
            <a:endParaRPr lang="zh-TW" altLang="en-US" dirty="0"/>
          </a:p>
        </p:txBody>
      </p:sp>
      <p:sp>
        <p:nvSpPr>
          <p:cNvPr id="14" name="文字方塊 13"/>
          <p:cNvSpPr txBox="1"/>
          <p:nvPr/>
        </p:nvSpPr>
        <p:spPr>
          <a:xfrm>
            <a:off x="5907422" y="5259572"/>
            <a:ext cx="1687321" cy="369332"/>
          </a:xfrm>
          <a:prstGeom prst="rect">
            <a:avLst/>
          </a:prstGeom>
          <a:noFill/>
        </p:spPr>
        <p:txBody>
          <a:bodyPr wrap="none" rtlCol="0">
            <a:spAutoFit/>
          </a:bodyPr>
          <a:lstStyle/>
          <a:p>
            <a:r>
              <a:rPr lang="en-US" altLang="zh-TW" dirty="0" smtClean="0"/>
              <a:t>2.4G Guest SSID</a:t>
            </a:r>
            <a:endParaRPr lang="zh-TW" altLang="en-US" dirty="0"/>
          </a:p>
        </p:txBody>
      </p:sp>
      <p:sp>
        <p:nvSpPr>
          <p:cNvPr id="15" name="文字方塊 14"/>
          <p:cNvSpPr txBox="1"/>
          <p:nvPr/>
        </p:nvSpPr>
        <p:spPr>
          <a:xfrm>
            <a:off x="5907422" y="4902116"/>
            <a:ext cx="1622560" cy="369332"/>
          </a:xfrm>
          <a:prstGeom prst="rect">
            <a:avLst/>
          </a:prstGeom>
          <a:noFill/>
        </p:spPr>
        <p:txBody>
          <a:bodyPr wrap="none" rtlCol="0">
            <a:spAutoFit/>
          </a:bodyPr>
          <a:lstStyle/>
          <a:p>
            <a:r>
              <a:rPr lang="en-US" altLang="zh-TW" dirty="0" smtClean="0"/>
              <a:t>2.4G Main SSID</a:t>
            </a:r>
            <a:endParaRPr lang="zh-TW" altLang="en-US" dirty="0"/>
          </a:p>
        </p:txBody>
      </p:sp>
      <p:sp>
        <p:nvSpPr>
          <p:cNvPr id="16" name="橢圓 15"/>
          <p:cNvSpPr/>
          <p:nvPr/>
        </p:nvSpPr>
        <p:spPr>
          <a:xfrm>
            <a:off x="7529982" y="4156364"/>
            <a:ext cx="1294410" cy="902525"/>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STA</a:t>
            </a:r>
            <a:endParaRPr lang="zh-TW" altLang="en-US" dirty="0"/>
          </a:p>
        </p:txBody>
      </p:sp>
      <p:sp>
        <p:nvSpPr>
          <p:cNvPr id="17" name="橢圓 16"/>
          <p:cNvSpPr/>
          <p:nvPr/>
        </p:nvSpPr>
        <p:spPr>
          <a:xfrm>
            <a:off x="457200" y="4156364"/>
            <a:ext cx="1294410" cy="902525"/>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Root</a:t>
            </a:r>
          </a:p>
          <a:p>
            <a:pPr algn="ctr"/>
            <a:r>
              <a:rPr lang="en-US" altLang="zh-TW" dirty="0" smtClean="0"/>
              <a:t>AP</a:t>
            </a:r>
            <a:endParaRPr lang="zh-TW" altLang="en-US" dirty="0"/>
          </a:p>
        </p:txBody>
      </p:sp>
      <p:cxnSp>
        <p:nvCxnSpPr>
          <p:cNvPr id="18" name="直線接點 17"/>
          <p:cNvCxnSpPr/>
          <p:nvPr/>
        </p:nvCxnSpPr>
        <p:spPr>
          <a:xfrm>
            <a:off x="1375636" y="3598223"/>
            <a:ext cx="2288314" cy="118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直線接點 19"/>
          <p:cNvCxnSpPr/>
          <p:nvPr/>
        </p:nvCxnSpPr>
        <p:spPr>
          <a:xfrm>
            <a:off x="1375636" y="5213267"/>
            <a:ext cx="2288314" cy="1187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4" name="文字方塊 23"/>
          <p:cNvSpPr txBox="1"/>
          <p:nvPr/>
        </p:nvSpPr>
        <p:spPr>
          <a:xfrm>
            <a:off x="1944688" y="4890240"/>
            <a:ext cx="1622560" cy="369332"/>
          </a:xfrm>
          <a:prstGeom prst="rect">
            <a:avLst/>
          </a:prstGeom>
          <a:noFill/>
        </p:spPr>
        <p:txBody>
          <a:bodyPr wrap="none" rtlCol="0">
            <a:spAutoFit/>
          </a:bodyPr>
          <a:lstStyle/>
          <a:p>
            <a:r>
              <a:rPr lang="en-US" altLang="zh-TW" dirty="0" smtClean="0"/>
              <a:t>2.4G Main SSID</a:t>
            </a:r>
            <a:endParaRPr lang="zh-TW" altLang="en-US" dirty="0"/>
          </a:p>
        </p:txBody>
      </p:sp>
      <p:sp>
        <p:nvSpPr>
          <p:cNvPr id="25" name="文字方塊 24"/>
          <p:cNvSpPr txBox="1"/>
          <p:nvPr/>
        </p:nvSpPr>
        <p:spPr>
          <a:xfrm>
            <a:off x="1873438" y="3228891"/>
            <a:ext cx="1447832" cy="369332"/>
          </a:xfrm>
          <a:prstGeom prst="rect">
            <a:avLst/>
          </a:prstGeom>
          <a:noFill/>
        </p:spPr>
        <p:txBody>
          <a:bodyPr wrap="none" rtlCol="0">
            <a:spAutoFit/>
          </a:bodyPr>
          <a:lstStyle/>
          <a:p>
            <a:r>
              <a:rPr lang="en-US" altLang="zh-TW" dirty="0" smtClean="0"/>
              <a:t>5G Main SSID</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Fast-LAN Guest SSID Concept</a:t>
            </a:r>
            <a:endParaRPr lang="zh-TW" altLang="en-US" dirty="0"/>
          </a:p>
        </p:txBody>
      </p:sp>
      <p:sp>
        <p:nvSpPr>
          <p:cNvPr id="3" name="內容版面配置區 2"/>
          <p:cNvSpPr>
            <a:spLocks noGrp="1"/>
          </p:cNvSpPr>
          <p:nvPr>
            <p:ph idx="1"/>
          </p:nvPr>
        </p:nvSpPr>
        <p:spPr>
          <a:xfrm>
            <a:off x="457200" y="1744134"/>
            <a:ext cx="8229600" cy="4289481"/>
          </a:xfrm>
        </p:spPr>
        <p:txBody>
          <a:bodyPr>
            <a:normAutofit/>
          </a:bodyPr>
          <a:lstStyle/>
          <a:p>
            <a:r>
              <a:rPr lang="en-US" altLang="zh-TW" sz="2000" dirty="0" smtClean="0"/>
              <a:t>Fast Lan, 2.4 or 5G service STA and another band connects to root AP. 2.4G and 5G all can reach max. performance. </a:t>
            </a:r>
          </a:p>
          <a:p>
            <a:endParaRPr lang="zh-TW" altLang="zh-TW" sz="2400" dirty="0" smtClean="0"/>
          </a:p>
          <a:p>
            <a:endParaRPr lang="en-US" altLang="zh-TW" sz="2900" dirty="0" smtClean="0"/>
          </a:p>
          <a:p>
            <a:pPr lvl="1">
              <a:buNone/>
            </a:pPr>
            <a:endParaRPr lang="zh-TW" altLang="zh-TW" sz="2900" dirty="0" smtClean="0"/>
          </a:p>
          <a:p>
            <a:pPr>
              <a:buNone/>
            </a:pPr>
            <a:endParaRPr lang="zh-TW" altLang="en-US" dirty="0"/>
          </a:p>
        </p:txBody>
      </p:sp>
      <p:sp>
        <p:nvSpPr>
          <p:cNvPr id="4" name="頁尾版面配置區 3"/>
          <p:cNvSpPr>
            <a:spLocks noGrp="1"/>
          </p:cNvSpPr>
          <p:nvPr>
            <p:ph type="ftr" sz="quarter" idx="11"/>
          </p:nvPr>
        </p:nvSpPr>
        <p:spPr/>
        <p:txBody>
          <a:bodyPr/>
          <a:lstStyle/>
          <a:p>
            <a:r>
              <a:rPr lang="en-US" smtClean="0"/>
              <a:t>MediaTek Confidential for Google     3/31/2014</a:t>
            </a:r>
            <a:endParaRPr lang="en-US"/>
          </a:p>
        </p:txBody>
      </p:sp>
      <p:sp>
        <p:nvSpPr>
          <p:cNvPr id="5" name="投影片編號版面配置區 4"/>
          <p:cNvSpPr>
            <a:spLocks noGrp="1"/>
          </p:cNvSpPr>
          <p:nvPr>
            <p:ph type="sldNum" sz="quarter" idx="12"/>
          </p:nvPr>
        </p:nvSpPr>
        <p:spPr/>
        <p:txBody>
          <a:bodyPr/>
          <a:lstStyle/>
          <a:p>
            <a:fld id="{3E54FAAE-D303-1440-B1E5-D1AB6CEFDBFD}" type="slidenum">
              <a:rPr lang="en-US" smtClean="0"/>
              <a:pPr/>
              <a:t>6</a:t>
            </a:fld>
            <a:endParaRPr lang="en-US"/>
          </a:p>
        </p:txBody>
      </p:sp>
      <p:sp>
        <p:nvSpPr>
          <p:cNvPr id="6" name="矩形 5"/>
          <p:cNvSpPr/>
          <p:nvPr/>
        </p:nvSpPr>
        <p:spPr>
          <a:xfrm>
            <a:off x="3663950" y="3431969"/>
            <a:ext cx="1674420" cy="24548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MTK</a:t>
            </a:r>
          </a:p>
          <a:p>
            <a:pPr algn="ctr"/>
            <a:r>
              <a:rPr lang="en-US" altLang="zh-TW" dirty="0" smtClean="0"/>
              <a:t>Dual-band concurrent Extender</a:t>
            </a:r>
            <a:endParaRPr lang="zh-TW" altLang="en-US" dirty="0"/>
          </a:p>
        </p:txBody>
      </p:sp>
      <p:cxnSp>
        <p:nvCxnSpPr>
          <p:cNvPr id="10" name="直線接點 9"/>
          <p:cNvCxnSpPr/>
          <p:nvPr/>
        </p:nvCxnSpPr>
        <p:spPr>
          <a:xfrm>
            <a:off x="5338370" y="5225143"/>
            <a:ext cx="2288314" cy="1187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 name="直線接點 10"/>
          <p:cNvCxnSpPr/>
          <p:nvPr/>
        </p:nvCxnSpPr>
        <p:spPr>
          <a:xfrm>
            <a:off x="5338370" y="5617028"/>
            <a:ext cx="2288314" cy="11876"/>
          </a:xfrm>
          <a:prstGeom prst="line">
            <a:avLst/>
          </a:prstGeom>
          <a:ln>
            <a:solidFill>
              <a:srgbClr val="0000FF"/>
            </a:solidFill>
            <a:prstDash val="dashDot"/>
          </a:ln>
        </p:spPr>
        <p:style>
          <a:lnRef idx="2">
            <a:schemeClr val="accent1"/>
          </a:lnRef>
          <a:fillRef idx="0">
            <a:schemeClr val="accent1"/>
          </a:fillRef>
          <a:effectRef idx="1">
            <a:schemeClr val="accent1"/>
          </a:effectRef>
          <a:fontRef idx="minor">
            <a:schemeClr val="tx1"/>
          </a:fontRef>
        </p:style>
      </p:cxnSp>
      <p:sp>
        <p:nvSpPr>
          <p:cNvPr id="14" name="文字方塊 13"/>
          <p:cNvSpPr txBox="1"/>
          <p:nvPr/>
        </p:nvSpPr>
        <p:spPr>
          <a:xfrm>
            <a:off x="5907422" y="5259572"/>
            <a:ext cx="1687321" cy="369332"/>
          </a:xfrm>
          <a:prstGeom prst="rect">
            <a:avLst/>
          </a:prstGeom>
          <a:noFill/>
        </p:spPr>
        <p:txBody>
          <a:bodyPr wrap="none" rtlCol="0">
            <a:spAutoFit/>
          </a:bodyPr>
          <a:lstStyle/>
          <a:p>
            <a:r>
              <a:rPr lang="en-US" altLang="zh-TW" dirty="0" smtClean="0"/>
              <a:t>2.4G Guest SSID</a:t>
            </a:r>
            <a:endParaRPr lang="zh-TW" altLang="en-US" dirty="0"/>
          </a:p>
        </p:txBody>
      </p:sp>
      <p:sp>
        <p:nvSpPr>
          <p:cNvPr id="15" name="文字方塊 14"/>
          <p:cNvSpPr txBox="1"/>
          <p:nvPr/>
        </p:nvSpPr>
        <p:spPr>
          <a:xfrm>
            <a:off x="5907422" y="4902116"/>
            <a:ext cx="1622560" cy="369332"/>
          </a:xfrm>
          <a:prstGeom prst="rect">
            <a:avLst/>
          </a:prstGeom>
          <a:noFill/>
        </p:spPr>
        <p:txBody>
          <a:bodyPr wrap="none" rtlCol="0">
            <a:spAutoFit/>
          </a:bodyPr>
          <a:lstStyle/>
          <a:p>
            <a:r>
              <a:rPr lang="en-US" altLang="zh-TW" dirty="0" smtClean="0"/>
              <a:t>2.4G Main SSID</a:t>
            </a:r>
            <a:endParaRPr lang="zh-TW" altLang="en-US" dirty="0"/>
          </a:p>
        </p:txBody>
      </p:sp>
      <p:sp>
        <p:nvSpPr>
          <p:cNvPr id="16" name="橢圓 15"/>
          <p:cNvSpPr/>
          <p:nvPr/>
        </p:nvSpPr>
        <p:spPr>
          <a:xfrm>
            <a:off x="7529982" y="4156364"/>
            <a:ext cx="1294410" cy="902525"/>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STA</a:t>
            </a:r>
            <a:endParaRPr lang="zh-TW" altLang="en-US" dirty="0"/>
          </a:p>
        </p:txBody>
      </p:sp>
      <p:sp>
        <p:nvSpPr>
          <p:cNvPr id="17" name="橢圓 16"/>
          <p:cNvSpPr/>
          <p:nvPr/>
        </p:nvSpPr>
        <p:spPr>
          <a:xfrm>
            <a:off x="457200" y="4156364"/>
            <a:ext cx="1294410" cy="902525"/>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Root</a:t>
            </a:r>
          </a:p>
          <a:p>
            <a:pPr algn="ctr"/>
            <a:r>
              <a:rPr lang="en-US" altLang="zh-TW" dirty="0" smtClean="0"/>
              <a:t>AP</a:t>
            </a:r>
            <a:endParaRPr lang="zh-TW" altLang="en-US" dirty="0"/>
          </a:p>
        </p:txBody>
      </p:sp>
      <p:cxnSp>
        <p:nvCxnSpPr>
          <p:cNvPr id="18" name="直線接點 17"/>
          <p:cNvCxnSpPr/>
          <p:nvPr/>
        </p:nvCxnSpPr>
        <p:spPr>
          <a:xfrm>
            <a:off x="1375636" y="3598223"/>
            <a:ext cx="2288314" cy="118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直線接點 18"/>
          <p:cNvCxnSpPr/>
          <p:nvPr/>
        </p:nvCxnSpPr>
        <p:spPr>
          <a:xfrm>
            <a:off x="1375636" y="3990108"/>
            <a:ext cx="2288314" cy="11876"/>
          </a:xfrm>
          <a:prstGeom prst="line">
            <a:avLst/>
          </a:prstGeom>
          <a:ln>
            <a:solidFill>
              <a:srgbClr val="FF0000"/>
            </a:solidFill>
            <a:prstDash val="dashDot"/>
          </a:ln>
        </p:spPr>
        <p:style>
          <a:lnRef idx="2">
            <a:schemeClr val="accent1"/>
          </a:lnRef>
          <a:fillRef idx="0">
            <a:schemeClr val="accent1"/>
          </a:fillRef>
          <a:effectRef idx="1">
            <a:schemeClr val="accent1"/>
          </a:effectRef>
          <a:fontRef idx="minor">
            <a:schemeClr val="tx1"/>
          </a:fontRef>
        </p:style>
      </p:cxnSp>
      <p:sp>
        <p:nvSpPr>
          <p:cNvPr id="22" name="文字方塊 21"/>
          <p:cNvSpPr txBox="1"/>
          <p:nvPr/>
        </p:nvSpPr>
        <p:spPr>
          <a:xfrm>
            <a:off x="1879926" y="3598223"/>
            <a:ext cx="1512594" cy="369332"/>
          </a:xfrm>
          <a:prstGeom prst="rect">
            <a:avLst/>
          </a:prstGeom>
          <a:noFill/>
        </p:spPr>
        <p:txBody>
          <a:bodyPr wrap="none" rtlCol="0">
            <a:spAutoFit/>
          </a:bodyPr>
          <a:lstStyle/>
          <a:p>
            <a:r>
              <a:rPr lang="en-US" altLang="zh-TW" dirty="0" smtClean="0"/>
              <a:t>5G Guest SSID</a:t>
            </a:r>
            <a:endParaRPr lang="zh-TW" altLang="en-US" dirty="0"/>
          </a:p>
        </p:txBody>
      </p:sp>
      <p:sp>
        <p:nvSpPr>
          <p:cNvPr id="25" name="文字方塊 24"/>
          <p:cNvSpPr txBox="1"/>
          <p:nvPr/>
        </p:nvSpPr>
        <p:spPr>
          <a:xfrm>
            <a:off x="1873438" y="3228891"/>
            <a:ext cx="1447832" cy="369332"/>
          </a:xfrm>
          <a:prstGeom prst="rect">
            <a:avLst/>
          </a:prstGeom>
          <a:noFill/>
        </p:spPr>
        <p:txBody>
          <a:bodyPr wrap="none" rtlCol="0">
            <a:spAutoFit/>
          </a:bodyPr>
          <a:lstStyle/>
          <a:p>
            <a:r>
              <a:rPr lang="en-US" altLang="zh-TW" dirty="0" smtClean="0"/>
              <a:t>5G Main SSID</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Resource Back-up Guest SSID Concept</a:t>
            </a:r>
            <a:endParaRPr lang="zh-TW" altLang="en-US" dirty="0"/>
          </a:p>
        </p:txBody>
      </p:sp>
      <p:sp>
        <p:nvSpPr>
          <p:cNvPr id="3" name="內容版面配置區 2"/>
          <p:cNvSpPr>
            <a:spLocks noGrp="1"/>
          </p:cNvSpPr>
          <p:nvPr>
            <p:ph idx="1"/>
          </p:nvPr>
        </p:nvSpPr>
        <p:spPr>
          <a:xfrm>
            <a:off x="457200" y="1744134"/>
            <a:ext cx="8229600" cy="4289481"/>
          </a:xfrm>
        </p:spPr>
        <p:txBody>
          <a:bodyPr>
            <a:normAutofit/>
          </a:bodyPr>
          <a:lstStyle/>
          <a:p>
            <a:r>
              <a:rPr lang="en-US" altLang="zh-TW" sz="2000" dirty="0" smtClean="0"/>
              <a:t>Somehow 2.4G Guest of Root AP loses connection with root AP, 5G Guest of Root AP will back-up 2.4G Guest of STA.</a:t>
            </a:r>
          </a:p>
          <a:p>
            <a:r>
              <a:rPr lang="en-US" altLang="zh-TW" sz="2000" dirty="0" smtClean="0"/>
              <a:t>Same idea of 5G Guest of Root AP loses connection with root AP, 2.4G Guest will back-up it.</a:t>
            </a:r>
            <a:endParaRPr lang="en-US" altLang="zh-TW" sz="2900" dirty="0" smtClean="0"/>
          </a:p>
          <a:p>
            <a:pPr lvl="1">
              <a:buNone/>
            </a:pPr>
            <a:endParaRPr lang="zh-TW" altLang="zh-TW" sz="2900" dirty="0" smtClean="0"/>
          </a:p>
          <a:p>
            <a:pPr>
              <a:buNone/>
            </a:pPr>
            <a:endParaRPr lang="zh-TW" altLang="en-US" dirty="0"/>
          </a:p>
        </p:txBody>
      </p:sp>
      <p:sp>
        <p:nvSpPr>
          <p:cNvPr id="4" name="頁尾版面配置區 3"/>
          <p:cNvSpPr>
            <a:spLocks noGrp="1"/>
          </p:cNvSpPr>
          <p:nvPr>
            <p:ph type="ftr" sz="quarter" idx="11"/>
          </p:nvPr>
        </p:nvSpPr>
        <p:spPr/>
        <p:txBody>
          <a:bodyPr/>
          <a:lstStyle/>
          <a:p>
            <a:r>
              <a:rPr lang="en-US" smtClean="0"/>
              <a:t>MediaTek Confidential for Google     3/31/2014</a:t>
            </a:r>
            <a:endParaRPr lang="en-US"/>
          </a:p>
        </p:txBody>
      </p:sp>
      <p:sp>
        <p:nvSpPr>
          <p:cNvPr id="5" name="投影片編號版面配置區 4"/>
          <p:cNvSpPr>
            <a:spLocks noGrp="1"/>
          </p:cNvSpPr>
          <p:nvPr>
            <p:ph type="sldNum" sz="quarter" idx="12"/>
          </p:nvPr>
        </p:nvSpPr>
        <p:spPr/>
        <p:txBody>
          <a:bodyPr/>
          <a:lstStyle/>
          <a:p>
            <a:fld id="{3E54FAAE-D303-1440-B1E5-D1AB6CEFDBFD}" type="slidenum">
              <a:rPr lang="en-US" smtClean="0"/>
              <a:pPr/>
              <a:t>7</a:t>
            </a:fld>
            <a:endParaRPr lang="en-US"/>
          </a:p>
        </p:txBody>
      </p:sp>
      <p:sp>
        <p:nvSpPr>
          <p:cNvPr id="6" name="矩形 5"/>
          <p:cNvSpPr/>
          <p:nvPr/>
        </p:nvSpPr>
        <p:spPr>
          <a:xfrm>
            <a:off x="3599188" y="3823855"/>
            <a:ext cx="1674420" cy="24548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MTK</a:t>
            </a:r>
          </a:p>
          <a:p>
            <a:pPr algn="ctr"/>
            <a:r>
              <a:rPr lang="en-US" altLang="zh-TW" dirty="0" smtClean="0"/>
              <a:t>Dual-band concurrent Extender</a:t>
            </a:r>
            <a:endParaRPr lang="zh-TW" altLang="en-US" dirty="0"/>
          </a:p>
        </p:txBody>
      </p:sp>
      <p:cxnSp>
        <p:nvCxnSpPr>
          <p:cNvPr id="8" name="直線接點 7"/>
          <p:cNvCxnSpPr/>
          <p:nvPr/>
        </p:nvCxnSpPr>
        <p:spPr>
          <a:xfrm>
            <a:off x="5273608" y="4001985"/>
            <a:ext cx="2288314" cy="118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直線接點 8"/>
          <p:cNvCxnSpPr/>
          <p:nvPr/>
        </p:nvCxnSpPr>
        <p:spPr>
          <a:xfrm>
            <a:off x="5273608" y="4393870"/>
            <a:ext cx="2288314" cy="11876"/>
          </a:xfrm>
          <a:prstGeom prst="line">
            <a:avLst/>
          </a:prstGeom>
          <a:ln>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10" name="直線接點 9"/>
          <p:cNvCxnSpPr/>
          <p:nvPr/>
        </p:nvCxnSpPr>
        <p:spPr>
          <a:xfrm>
            <a:off x="5273608" y="5617029"/>
            <a:ext cx="2288314" cy="1187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 name="直線接點 10"/>
          <p:cNvCxnSpPr/>
          <p:nvPr/>
        </p:nvCxnSpPr>
        <p:spPr>
          <a:xfrm>
            <a:off x="5273608" y="6008914"/>
            <a:ext cx="2288314" cy="11876"/>
          </a:xfrm>
          <a:prstGeom prst="line">
            <a:avLst/>
          </a:prstGeom>
          <a:ln>
            <a:solidFill>
              <a:srgbClr val="0000FF"/>
            </a:solidFill>
            <a:prstDash val="dashDot"/>
          </a:ln>
        </p:spPr>
        <p:style>
          <a:lnRef idx="2">
            <a:schemeClr val="accent1"/>
          </a:lnRef>
          <a:fillRef idx="0">
            <a:schemeClr val="accent1"/>
          </a:fillRef>
          <a:effectRef idx="1">
            <a:schemeClr val="accent1"/>
          </a:effectRef>
          <a:fontRef idx="minor">
            <a:schemeClr val="tx1"/>
          </a:fontRef>
        </p:style>
      </p:cxnSp>
      <p:sp>
        <p:nvSpPr>
          <p:cNvPr id="12" name="文字方塊 11"/>
          <p:cNvSpPr txBox="1"/>
          <p:nvPr/>
        </p:nvSpPr>
        <p:spPr>
          <a:xfrm>
            <a:off x="5777898" y="4001985"/>
            <a:ext cx="1512594" cy="369332"/>
          </a:xfrm>
          <a:prstGeom prst="rect">
            <a:avLst/>
          </a:prstGeom>
          <a:noFill/>
        </p:spPr>
        <p:txBody>
          <a:bodyPr wrap="none" rtlCol="0">
            <a:spAutoFit/>
          </a:bodyPr>
          <a:lstStyle/>
          <a:p>
            <a:r>
              <a:rPr lang="en-US" altLang="zh-TW" dirty="0" smtClean="0"/>
              <a:t>5G Guest SSID</a:t>
            </a:r>
            <a:endParaRPr lang="zh-TW" altLang="en-US" dirty="0"/>
          </a:p>
        </p:txBody>
      </p:sp>
      <p:sp>
        <p:nvSpPr>
          <p:cNvPr id="13" name="文字方塊 12"/>
          <p:cNvSpPr txBox="1"/>
          <p:nvPr/>
        </p:nvSpPr>
        <p:spPr>
          <a:xfrm>
            <a:off x="5777898" y="3644529"/>
            <a:ext cx="1447832" cy="369332"/>
          </a:xfrm>
          <a:prstGeom prst="rect">
            <a:avLst/>
          </a:prstGeom>
          <a:noFill/>
        </p:spPr>
        <p:txBody>
          <a:bodyPr wrap="none" rtlCol="0">
            <a:spAutoFit/>
          </a:bodyPr>
          <a:lstStyle/>
          <a:p>
            <a:r>
              <a:rPr lang="en-US" altLang="zh-TW" dirty="0" smtClean="0"/>
              <a:t>5G Main SSID</a:t>
            </a:r>
            <a:endParaRPr lang="zh-TW" altLang="en-US" dirty="0"/>
          </a:p>
        </p:txBody>
      </p:sp>
      <p:sp>
        <p:nvSpPr>
          <p:cNvPr id="14" name="文字方塊 13"/>
          <p:cNvSpPr txBox="1"/>
          <p:nvPr/>
        </p:nvSpPr>
        <p:spPr>
          <a:xfrm>
            <a:off x="5842660" y="5651458"/>
            <a:ext cx="1687321" cy="369332"/>
          </a:xfrm>
          <a:prstGeom prst="rect">
            <a:avLst/>
          </a:prstGeom>
          <a:noFill/>
        </p:spPr>
        <p:txBody>
          <a:bodyPr wrap="none" rtlCol="0">
            <a:spAutoFit/>
          </a:bodyPr>
          <a:lstStyle/>
          <a:p>
            <a:r>
              <a:rPr lang="en-US" altLang="zh-TW" dirty="0" smtClean="0"/>
              <a:t>2.4G Guest SSID</a:t>
            </a:r>
            <a:endParaRPr lang="zh-TW" altLang="en-US" dirty="0"/>
          </a:p>
        </p:txBody>
      </p:sp>
      <p:sp>
        <p:nvSpPr>
          <p:cNvPr id="15" name="文字方塊 14"/>
          <p:cNvSpPr txBox="1"/>
          <p:nvPr/>
        </p:nvSpPr>
        <p:spPr>
          <a:xfrm>
            <a:off x="5842660" y="5294002"/>
            <a:ext cx="1622560" cy="369332"/>
          </a:xfrm>
          <a:prstGeom prst="rect">
            <a:avLst/>
          </a:prstGeom>
          <a:noFill/>
        </p:spPr>
        <p:txBody>
          <a:bodyPr wrap="none" rtlCol="0">
            <a:spAutoFit/>
          </a:bodyPr>
          <a:lstStyle/>
          <a:p>
            <a:r>
              <a:rPr lang="en-US" altLang="zh-TW" dirty="0" smtClean="0"/>
              <a:t>2.4G Main SSID</a:t>
            </a:r>
            <a:endParaRPr lang="zh-TW" altLang="en-US" dirty="0"/>
          </a:p>
        </p:txBody>
      </p:sp>
      <p:sp>
        <p:nvSpPr>
          <p:cNvPr id="16" name="橢圓 15"/>
          <p:cNvSpPr/>
          <p:nvPr/>
        </p:nvSpPr>
        <p:spPr>
          <a:xfrm>
            <a:off x="7465220" y="4548250"/>
            <a:ext cx="1294410" cy="902525"/>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STA</a:t>
            </a:r>
            <a:endParaRPr lang="zh-TW" altLang="en-US" dirty="0"/>
          </a:p>
        </p:txBody>
      </p:sp>
      <p:sp>
        <p:nvSpPr>
          <p:cNvPr id="17" name="橢圓 16"/>
          <p:cNvSpPr/>
          <p:nvPr/>
        </p:nvSpPr>
        <p:spPr>
          <a:xfrm>
            <a:off x="392438" y="4548250"/>
            <a:ext cx="1294410" cy="902525"/>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Root</a:t>
            </a:r>
          </a:p>
          <a:p>
            <a:pPr algn="ctr"/>
            <a:r>
              <a:rPr lang="en-US" altLang="zh-TW" dirty="0" smtClean="0"/>
              <a:t>AP</a:t>
            </a:r>
            <a:endParaRPr lang="zh-TW" altLang="en-US" dirty="0"/>
          </a:p>
        </p:txBody>
      </p:sp>
      <p:cxnSp>
        <p:nvCxnSpPr>
          <p:cNvPr id="18" name="直線接點 17"/>
          <p:cNvCxnSpPr/>
          <p:nvPr/>
        </p:nvCxnSpPr>
        <p:spPr>
          <a:xfrm>
            <a:off x="1310874" y="3990109"/>
            <a:ext cx="2288314" cy="118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直線接點 18"/>
          <p:cNvCxnSpPr/>
          <p:nvPr/>
        </p:nvCxnSpPr>
        <p:spPr>
          <a:xfrm>
            <a:off x="1310874" y="4381994"/>
            <a:ext cx="2288314" cy="11876"/>
          </a:xfrm>
          <a:prstGeom prst="line">
            <a:avLst/>
          </a:prstGeom>
          <a:ln>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20" name="直線接點 19"/>
          <p:cNvCxnSpPr/>
          <p:nvPr/>
        </p:nvCxnSpPr>
        <p:spPr>
          <a:xfrm>
            <a:off x="1310874" y="5605153"/>
            <a:ext cx="2288314" cy="1187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直線接點 20"/>
          <p:cNvCxnSpPr/>
          <p:nvPr/>
        </p:nvCxnSpPr>
        <p:spPr>
          <a:xfrm>
            <a:off x="1310874" y="5997038"/>
            <a:ext cx="2288314" cy="11876"/>
          </a:xfrm>
          <a:prstGeom prst="line">
            <a:avLst/>
          </a:prstGeom>
          <a:ln>
            <a:solidFill>
              <a:srgbClr val="0000FF"/>
            </a:solidFill>
            <a:prstDash val="dashDot"/>
          </a:ln>
        </p:spPr>
        <p:style>
          <a:lnRef idx="2">
            <a:schemeClr val="accent1"/>
          </a:lnRef>
          <a:fillRef idx="0">
            <a:schemeClr val="accent1"/>
          </a:fillRef>
          <a:effectRef idx="1">
            <a:schemeClr val="accent1"/>
          </a:effectRef>
          <a:fontRef idx="minor">
            <a:schemeClr val="tx1"/>
          </a:fontRef>
        </p:style>
      </p:cxnSp>
      <p:sp>
        <p:nvSpPr>
          <p:cNvPr id="22" name="文字方塊 21"/>
          <p:cNvSpPr txBox="1"/>
          <p:nvPr/>
        </p:nvSpPr>
        <p:spPr>
          <a:xfrm>
            <a:off x="1815164" y="3990109"/>
            <a:ext cx="1512594" cy="369332"/>
          </a:xfrm>
          <a:prstGeom prst="rect">
            <a:avLst/>
          </a:prstGeom>
          <a:noFill/>
        </p:spPr>
        <p:txBody>
          <a:bodyPr wrap="none" rtlCol="0">
            <a:spAutoFit/>
          </a:bodyPr>
          <a:lstStyle/>
          <a:p>
            <a:r>
              <a:rPr lang="en-US" altLang="zh-TW" dirty="0" smtClean="0"/>
              <a:t>5G Guest SSID</a:t>
            </a:r>
            <a:endParaRPr lang="zh-TW" altLang="en-US" dirty="0"/>
          </a:p>
        </p:txBody>
      </p:sp>
      <p:sp>
        <p:nvSpPr>
          <p:cNvPr id="23" name="文字方塊 22"/>
          <p:cNvSpPr txBox="1"/>
          <p:nvPr/>
        </p:nvSpPr>
        <p:spPr>
          <a:xfrm>
            <a:off x="1879926" y="5639582"/>
            <a:ext cx="1687321" cy="369332"/>
          </a:xfrm>
          <a:prstGeom prst="rect">
            <a:avLst/>
          </a:prstGeom>
          <a:noFill/>
        </p:spPr>
        <p:txBody>
          <a:bodyPr wrap="none" rtlCol="0">
            <a:spAutoFit/>
          </a:bodyPr>
          <a:lstStyle/>
          <a:p>
            <a:r>
              <a:rPr lang="en-US" altLang="zh-TW" dirty="0" smtClean="0"/>
              <a:t>2.4G Guest SSID</a:t>
            </a:r>
            <a:endParaRPr lang="zh-TW" altLang="en-US" dirty="0"/>
          </a:p>
        </p:txBody>
      </p:sp>
      <p:sp>
        <p:nvSpPr>
          <p:cNvPr id="24" name="文字方塊 23"/>
          <p:cNvSpPr txBox="1"/>
          <p:nvPr/>
        </p:nvSpPr>
        <p:spPr>
          <a:xfrm>
            <a:off x="1879926" y="5282126"/>
            <a:ext cx="1622560" cy="369332"/>
          </a:xfrm>
          <a:prstGeom prst="rect">
            <a:avLst/>
          </a:prstGeom>
          <a:noFill/>
        </p:spPr>
        <p:txBody>
          <a:bodyPr wrap="none" rtlCol="0">
            <a:spAutoFit/>
          </a:bodyPr>
          <a:lstStyle/>
          <a:p>
            <a:r>
              <a:rPr lang="en-US" altLang="zh-TW" dirty="0" smtClean="0"/>
              <a:t>2.4G Main SSID</a:t>
            </a:r>
            <a:endParaRPr lang="zh-TW" altLang="en-US" dirty="0"/>
          </a:p>
        </p:txBody>
      </p:sp>
      <p:sp>
        <p:nvSpPr>
          <p:cNvPr id="25" name="文字方塊 24"/>
          <p:cNvSpPr txBox="1"/>
          <p:nvPr/>
        </p:nvSpPr>
        <p:spPr>
          <a:xfrm>
            <a:off x="1808676" y="3620777"/>
            <a:ext cx="1447832" cy="369332"/>
          </a:xfrm>
          <a:prstGeom prst="rect">
            <a:avLst/>
          </a:prstGeom>
          <a:noFill/>
        </p:spPr>
        <p:txBody>
          <a:bodyPr wrap="none" rtlCol="0">
            <a:spAutoFit/>
          </a:bodyPr>
          <a:lstStyle/>
          <a:p>
            <a:r>
              <a:rPr lang="en-US" altLang="zh-TW" dirty="0" smtClean="0"/>
              <a:t>5G Main SSID</a:t>
            </a:r>
            <a:endParaRPr lang="zh-TW" altLang="en-US" dirty="0"/>
          </a:p>
        </p:txBody>
      </p:sp>
      <p:cxnSp>
        <p:nvCxnSpPr>
          <p:cNvPr id="27" name="直線接點 26"/>
          <p:cNvCxnSpPr/>
          <p:nvPr/>
        </p:nvCxnSpPr>
        <p:spPr>
          <a:xfrm flipV="1">
            <a:off x="2137558" y="5725946"/>
            <a:ext cx="843148" cy="61533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直線接點 27"/>
          <p:cNvCxnSpPr/>
          <p:nvPr/>
        </p:nvCxnSpPr>
        <p:spPr>
          <a:xfrm>
            <a:off x="2043980" y="5752125"/>
            <a:ext cx="936726" cy="5891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直線接點 31"/>
          <p:cNvCxnSpPr/>
          <p:nvPr/>
        </p:nvCxnSpPr>
        <p:spPr>
          <a:xfrm>
            <a:off x="3567247" y="4405746"/>
            <a:ext cx="1706361" cy="1615044"/>
          </a:xfrm>
          <a:prstGeom prst="line">
            <a:avLst/>
          </a:prstGeom>
          <a:ln>
            <a:solidFill>
              <a:srgbClr val="FF0000"/>
            </a:solidFill>
            <a:prstDash val="dashDot"/>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E54FAAE-D303-1440-B1E5-D1AB6CEFDBFD}" type="slidenum">
              <a:rPr lang="en-US" smtClean="0"/>
              <a:pPr/>
              <a:t>8</a:t>
            </a:fld>
            <a:endParaRPr lang="en-US"/>
          </a:p>
        </p:txBody>
      </p:sp>
      <p:pic>
        <p:nvPicPr>
          <p:cNvPr id="2" name="Picture 1" descr="tagline-logo.png"/>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2188210" y="1994458"/>
            <a:ext cx="4511040" cy="2322576"/>
          </a:xfrm>
          <a:prstGeom prst="rect">
            <a:avLst/>
          </a:prstGeom>
        </p:spPr>
      </p:pic>
    </p:spTree>
    <p:extLst>
      <p:ext uri="{BB962C8B-B14F-4D97-AF65-F5344CB8AC3E}">
        <p14:creationId xmlns:p14="http://schemas.microsoft.com/office/powerpoint/2010/main" xmlns="" val="3225506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aTek-Confidential_B">
  <a:themeElements>
    <a:clrScheme name="Custom 3">
      <a:dk1>
        <a:srgbClr val="353630"/>
      </a:dk1>
      <a:lt1>
        <a:sysClr val="window" lastClr="C7EDCC"/>
      </a:lt1>
      <a:dk2>
        <a:srgbClr val="999A94"/>
      </a:dk2>
      <a:lt2>
        <a:srgbClr val="F0F0F0"/>
      </a:lt2>
      <a:accent1>
        <a:srgbClr val="F39A1E"/>
      </a:accent1>
      <a:accent2>
        <a:srgbClr val="00A1DE"/>
      </a:accent2>
      <a:accent3>
        <a:srgbClr val="69BE28"/>
      </a:accent3>
      <a:accent4>
        <a:srgbClr val="D71F85"/>
      </a:accent4>
      <a:accent5>
        <a:srgbClr val="FED100"/>
      </a:accent5>
      <a:accent6>
        <a:srgbClr val="98DBFF"/>
      </a:accent6>
      <a:hlink>
        <a:srgbClr val="000000"/>
      </a:hlink>
      <a:folHlink>
        <a:srgbClr val="5A5A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MediaTek Color Palette">
      <a:dk1>
        <a:srgbClr val="353630"/>
      </a:dk1>
      <a:lt1>
        <a:sysClr val="window" lastClr="C7EDCC"/>
      </a:lt1>
      <a:dk2>
        <a:srgbClr val="999A94"/>
      </a:dk2>
      <a:lt2>
        <a:srgbClr val="F0F0F0"/>
      </a:lt2>
      <a:accent1>
        <a:srgbClr val="F3821E"/>
      </a:accent1>
      <a:accent2>
        <a:srgbClr val="00A1DE"/>
      </a:accent2>
      <a:accent3>
        <a:srgbClr val="69BE28"/>
      </a:accent3>
      <a:accent4>
        <a:srgbClr val="D71F85"/>
      </a:accent4>
      <a:accent5>
        <a:srgbClr val="FED100"/>
      </a:accent5>
      <a:accent6>
        <a:srgbClr val="98DBFF"/>
      </a:accent6>
      <a:hlink>
        <a:srgbClr val="000000"/>
      </a:hlink>
      <a:folHlink>
        <a:srgbClr val="5A5A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17179</TotalTime>
  <Words>348</Words>
  <Application>Microsoft Office PowerPoint</Application>
  <PresentationFormat>如螢幕大小 (4:3)</PresentationFormat>
  <Paragraphs>80</Paragraphs>
  <Slides>7</Slides>
  <Notes>2</Notes>
  <HiddenSlides>0</HiddenSlides>
  <MMClips>0</MMClips>
  <ScaleCrop>false</ScaleCrop>
  <HeadingPairs>
    <vt:vector size="4" baseType="variant">
      <vt:variant>
        <vt:lpstr>佈景主題</vt:lpstr>
      </vt:variant>
      <vt:variant>
        <vt:i4>2</vt:i4>
      </vt:variant>
      <vt:variant>
        <vt:lpstr>投影片標題</vt:lpstr>
      </vt:variant>
      <vt:variant>
        <vt:i4>7</vt:i4>
      </vt:variant>
    </vt:vector>
  </HeadingPairs>
  <TitlesOfParts>
    <vt:vector size="9" baseType="lpstr">
      <vt:lpstr>MediaTek-Confidential_B</vt:lpstr>
      <vt:lpstr>Custom Design</vt:lpstr>
      <vt:lpstr> NTGR Guest SSID Proposal</vt:lpstr>
      <vt:lpstr>Agenda</vt:lpstr>
      <vt:lpstr>Guest SSID Concept</vt:lpstr>
      <vt:lpstr>Guest SSID Concept, cont.</vt:lpstr>
      <vt:lpstr>Fast-LAN Guest SSID Concept</vt:lpstr>
      <vt:lpstr>Resource Back-up Guest SSID Concept</vt:lpstr>
      <vt:lpstr>投影片 8</vt:lpstr>
    </vt:vector>
  </TitlesOfParts>
  <Company>Telegram Studios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Yin</dc:creator>
  <cp:lastModifiedBy>MTK04673 - Joe Tseng (曾國維)</cp:lastModifiedBy>
  <cp:revision>738</cp:revision>
  <cp:lastPrinted>2014-03-17T03:16:59Z</cp:lastPrinted>
  <dcterms:created xsi:type="dcterms:W3CDTF">2014-03-26T17:36:21Z</dcterms:created>
  <dcterms:modified xsi:type="dcterms:W3CDTF">2014-06-08T18:05:10Z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-1603394406</vt:i4>
  </property>
  <property fmtid="{D5CDD505-2E9C-101B-9397-08002B2CF9AE}" pid="4" name="_EmailSubject">
    <vt:lpwstr>NTGR Guest SSID</vt:lpwstr>
  </property>
  <property fmtid="{D5CDD505-2E9C-101B-9397-08002B2CF9AE}" pid="5" name="_AuthorEmail">
    <vt:lpwstr>joe.tseng@mediatek.com</vt:lpwstr>
  </property>
  <property fmtid="{D5CDD505-2E9C-101B-9397-08002B2CF9AE}" pid="6" name="_AuthorEmailDisplayName">
    <vt:lpwstr>Joe Tseng (曾國維)</vt:lpwstr>
  </property>
</Properties>
</file>