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2" r:id="rId2"/>
  </p:sldMasterIdLst>
  <p:notesMasterIdLst>
    <p:notesMasterId r:id="rId17"/>
  </p:notesMasterIdLst>
  <p:handoutMasterIdLst>
    <p:handoutMasterId r:id="rId18"/>
  </p:handoutMasterIdLst>
  <p:sldIdLst>
    <p:sldId id="256" r:id="rId3"/>
    <p:sldId id="264" r:id="rId4"/>
    <p:sldId id="257" r:id="rId5"/>
    <p:sldId id="262" r:id="rId6"/>
    <p:sldId id="261" r:id="rId7"/>
    <p:sldId id="263" r:id="rId8"/>
    <p:sldId id="272" r:id="rId9"/>
    <p:sldId id="271" r:id="rId10"/>
    <p:sldId id="265" r:id="rId11"/>
    <p:sldId id="266" r:id="rId12"/>
    <p:sldId id="268" r:id="rId13"/>
    <p:sldId id="267" r:id="rId14"/>
    <p:sldId id="269" r:id="rId15"/>
    <p:sldId id="25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Bright" id="{8F19EB6F-DE0B-3043-9220-FF90A9B8DE39}">
          <p14:sldIdLst>
            <p14:sldId id="256"/>
            <p14:sldId id="257"/>
            <p14:sldId id="258"/>
          </p14:sldIdLst>
        </p14:section>
        <p14:section name="Dark" id="{ADA0F6E8-6463-1749-BDEB-DD7406E4CD8B}">
          <p14:sldIdLst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0" autoAdjust="0"/>
    <p:restoredTop sz="99524" autoAdjust="0"/>
  </p:normalViewPr>
  <p:slideViewPr>
    <p:cSldViewPr snapToGrid="0" snapToObjects="1">
      <p:cViewPr>
        <p:scale>
          <a:sx n="100" d="100"/>
          <a:sy n="100" d="100"/>
        </p:scale>
        <p:origin x="-1932" y="-4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-3810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3C0EF-2B70-1E48-AAF4-38D0D60449B7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E9E92-CACA-7641-8DB3-7C90210B1D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867115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2DFA7-3CB6-2C4B-A973-ECD2AB5618B3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A2320-C23A-B148-88B1-360D5FA97C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412907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3594100" y="1097941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4534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44047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46555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/>
            </a:lvl1pPr>
            <a:lvl3pPr marL="1143000" indent="-228600">
              <a:buClr>
                <a:schemeClr val="accent1"/>
              </a:buClr>
              <a:buFont typeface="Wingdings" charset="2"/>
              <a:buChar char="§"/>
              <a:defRPr/>
            </a:lvl3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11E2B340-FADC-4B72-9354-18CF457568D6}" type="datetime1">
              <a:rPr lang="ja-JP" altLang="en-US" smtClean="0"/>
              <a:pPr/>
              <a:t>2014/9/11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MediaTek Confidential for Google     3/31/2014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8"/>
            <a:ext cx="2370836" cy="584454"/>
          </a:xfrm>
          <a:prstGeom prst="rect">
            <a:avLst/>
          </a:prstGeom>
          <a:effectLst/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 smtClean="0"/>
              <a:t>Click to edit Master subtitle style</a:t>
            </a:r>
            <a:endParaRPr lang="en-US" dirty="0"/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bg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pattern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60299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d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69405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143000"/>
          </a:xfrm>
        </p:spPr>
        <p:txBody>
          <a:bodyPr tIns="0"/>
          <a:lstStyle/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0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v-SE" dirty="0" smtClean="0"/>
              <a:t>Click to edit Master text styles</a:t>
            </a:r>
          </a:p>
          <a:p>
            <a:pPr lvl="1"/>
            <a:r>
              <a:rPr lang="sv-SE" dirty="0" smtClean="0"/>
              <a:t>Second level</a:t>
            </a:r>
          </a:p>
          <a:p>
            <a:pPr lvl="2"/>
            <a:r>
              <a:rPr lang="sv-SE" dirty="0" smtClean="0"/>
              <a:t>Third level</a:t>
            </a:r>
          </a:p>
          <a:p>
            <a:pPr lvl="3"/>
            <a:r>
              <a:rPr lang="sv-SE" dirty="0" smtClean="0"/>
              <a:t>Fourth level</a:t>
            </a:r>
          </a:p>
          <a:p>
            <a:pPr lvl="4"/>
            <a:r>
              <a:rPr lang="sv-SE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962400" y="6775450"/>
            <a:ext cx="184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51371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185"/>
            <a:ext cx="7772400" cy="15007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spc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dirty="0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879311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022139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584"/>
            <a:ext cx="4040188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4584"/>
            <a:ext cx="4041775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5934"/>
            <a:ext cx="4041775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59768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  <p:pic>
        <p:nvPicPr>
          <p:cNvPr id="5" name="Picture 8" descr="tagline-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2129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013617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591770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2"/>
            <a:ext cx="3008313" cy="1162049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258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05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376381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7267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7"/>
            <a:ext cx="5486400" cy="8043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155952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43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439384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67"/>
            <a:ext cx="2057400" cy="5850467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67"/>
            <a:ext cx="6019800" cy="58504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53569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2698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866900"/>
            <a:ext cx="8229600" cy="428942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911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715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0412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3225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955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8992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78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chemeClr val="accent3"/>
                </a:solidFill>
              </a:rPr>
              <a:t>INTERNAL USE</a:t>
            </a:r>
            <a:endParaRPr lang="en-US" altLang="zh-TW" sz="800" b="1" dirty="0">
              <a:solidFill>
                <a:schemeClr val="accent3"/>
              </a:solidFill>
            </a:endParaRPr>
          </a:p>
        </p:txBody>
      </p:sp>
      <p:pic>
        <p:nvPicPr>
          <p:cNvPr id="17" name="Picture 16" descr="Logotyp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8623" y="6361221"/>
            <a:ext cx="773010" cy="190561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8167"/>
            <a:ext cx="8229600" cy="4615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Click to edit Master text styles</a:t>
            </a:r>
          </a:p>
          <a:p>
            <a:pPr lvl="1"/>
            <a:r>
              <a:rPr lang="sv-SE" dirty="0" smtClean="0"/>
              <a:t>Second level</a:t>
            </a:r>
          </a:p>
          <a:p>
            <a:pPr lvl="2"/>
            <a:r>
              <a:rPr lang="sv-SE" dirty="0" smtClean="0"/>
              <a:t>Third level</a:t>
            </a:r>
          </a:p>
          <a:p>
            <a:pPr lvl="3"/>
            <a:r>
              <a:rPr lang="sv-SE" dirty="0" smtClean="0"/>
              <a:t>Fourth level</a:t>
            </a:r>
          </a:p>
          <a:p>
            <a:pPr lvl="4"/>
            <a:r>
              <a:rPr lang="sv-SE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9387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7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SzPct val="100000"/>
        <a:buFont typeface="Lucida Grande"/>
        <a:buChar char="▪"/>
        <a:defRPr sz="3200" kern="1200" spc="-15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-15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-15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2014.08.14 Annie/Rorscha/Arvin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Rules of</a:t>
            </a:r>
            <a:br>
              <a:rPr lang="en-US" smtClean="0"/>
            </a:br>
            <a:r>
              <a:rPr lang="en-US" smtClean="0"/>
              <a:t>Wifi packet forwarding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1673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 1</a:t>
            </a:r>
            <a:endParaRPr 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mtClean="0"/>
              <a:t>Rorscha, 8/13</a:t>
            </a:r>
          </a:p>
          <a:p>
            <a:pPr lvl="1"/>
            <a:r>
              <a:rPr lang="en-US" smtClean="0"/>
              <a:t>Unicast, net_device is apcli/apclii</a:t>
            </a:r>
          </a:p>
          <a:p>
            <a:pPr lvl="1"/>
            <a:r>
              <a:rPr lang="en-US" smtClean="0"/>
              <a:t>If more than one pair, </a:t>
            </a:r>
            <a:r>
              <a:rPr lang="en-US" smtClean="0">
                <a:solidFill>
                  <a:srgbClr val="00B050"/>
                </a:solidFill>
              </a:rPr>
              <a:t>which pair </a:t>
            </a:r>
            <a:r>
              <a:rPr lang="en-US" smtClean="0"/>
              <a:t>to forward?</a:t>
            </a:r>
            <a:endParaRPr lang="en-US"/>
          </a:p>
        </p:txBody>
      </p:sp>
      <p:sp>
        <p:nvSpPr>
          <p:cNvPr id="27" name="矩形 26"/>
          <p:cNvSpPr/>
          <p:nvPr/>
        </p:nvSpPr>
        <p:spPr>
          <a:xfrm>
            <a:off x="3599188" y="4023880"/>
            <a:ext cx="1674420" cy="24548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MTK</a:t>
            </a:r>
          </a:p>
          <a:p>
            <a:pPr algn="ctr"/>
            <a:r>
              <a:rPr lang="en-US" altLang="zh-TW" dirty="0" smtClean="0"/>
              <a:t>Dual-band concurrent Extender</a:t>
            </a:r>
            <a:endParaRPr lang="zh-TW" altLang="en-US" dirty="0"/>
          </a:p>
        </p:txBody>
      </p:sp>
      <p:cxnSp>
        <p:nvCxnSpPr>
          <p:cNvPr id="28" name="直線接點 27"/>
          <p:cNvCxnSpPr/>
          <p:nvPr/>
        </p:nvCxnSpPr>
        <p:spPr>
          <a:xfrm>
            <a:off x="5273608" y="4202010"/>
            <a:ext cx="2288314" cy="118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5273608" y="5817054"/>
            <a:ext cx="2288314" cy="1187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5777898" y="3844554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5G Main SSID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842660" y="5494027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2.4G Main SSID</a:t>
            </a:r>
            <a:endParaRPr lang="zh-TW" altLang="en-US" dirty="0"/>
          </a:p>
        </p:txBody>
      </p:sp>
      <p:sp>
        <p:nvSpPr>
          <p:cNvPr id="36" name="橢圓 35"/>
          <p:cNvSpPr/>
          <p:nvPr/>
        </p:nvSpPr>
        <p:spPr>
          <a:xfrm>
            <a:off x="7465220" y="4748275"/>
            <a:ext cx="1294410" cy="9025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STA</a:t>
            </a:r>
            <a:endParaRPr lang="zh-TW" altLang="en-US" dirty="0"/>
          </a:p>
        </p:txBody>
      </p:sp>
      <p:sp>
        <p:nvSpPr>
          <p:cNvPr id="37" name="橢圓 36"/>
          <p:cNvSpPr/>
          <p:nvPr/>
        </p:nvSpPr>
        <p:spPr>
          <a:xfrm>
            <a:off x="392438" y="4748275"/>
            <a:ext cx="1294410" cy="9025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Root</a:t>
            </a:r>
          </a:p>
          <a:p>
            <a:pPr algn="ctr"/>
            <a:r>
              <a:rPr lang="en-US" altLang="zh-TW" dirty="0" smtClean="0"/>
              <a:t>AP</a:t>
            </a:r>
            <a:endParaRPr lang="zh-TW" altLang="en-US" dirty="0"/>
          </a:p>
        </p:txBody>
      </p:sp>
      <p:cxnSp>
        <p:nvCxnSpPr>
          <p:cNvPr id="38" name="直線接點 37"/>
          <p:cNvCxnSpPr/>
          <p:nvPr/>
        </p:nvCxnSpPr>
        <p:spPr>
          <a:xfrm>
            <a:off x="1310874" y="4190134"/>
            <a:ext cx="2288314" cy="118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1808676" y="3820802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5G Main SSID</a:t>
            </a:r>
            <a:endParaRPr lang="zh-TW" altLang="en-US" dirty="0"/>
          </a:p>
        </p:txBody>
      </p:sp>
      <p:cxnSp>
        <p:nvCxnSpPr>
          <p:cNvPr id="46" name="直線接點 45"/>
          <p:cNvCxnSpPr/>
          <p:nvPr/>
        </p:nvCxnSpPr>
        <p:spPr>
          <a:xfrm>
            <a:off x="3599188" y="4213886"/>
            <a:ext cx="16744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>
            <a:off x="3599188" y="4213886"/>
            <a:ext cx="1674420" cy="1615044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3799844" y="3844554"/>
            <a:ext cx="401312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>
            <a:off x="3703332" y="4524375"/>
            <a:ext cx="401312" cy="37147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>
            <a:off x="1310874" y="5864694"/>
            <a:ext cx="2288314" cy="11876"/>
          </a:xfrm>
          <a:prstGeom prst="line">
            <a:avLst/>
          </a:prstGeom>
          <a:ln>
            <a:solidFill>
              <a:srgbClr val="0000FF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V="1">
            <a:off x="2137558" y="5593602"/>
            <a:ext cx="843148" cy="6153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/>
        </p:nvCxnSpPr>
        <p:spPr>
          <a:xfrm>
            <a:off x="2043980" y="5619781"/>
            <a:ext cx="936726" cy="5891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Answer 1</a:t>
            </a:r>
            <a:endParaRPr 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mtClean="0"/>
              <a:t>Handle in module Rx function</a:t>
            </a:r>
          </a:p>
          <a:p>
            <a:pPr lvl="1"/>
            <a:r>
              <a:rPr lang="zh-TW" altLang="en-US" smtClean="0"/>
              <a:t>發現多於</a:t>
            </a:r>
            <a:r>
              <a:rPr lang="en-US" altLang="zh-TW" smtClean="0"/>
              <a:t>1</a:t>
            </a:r>
            <a:r>
              <a:rPr lang="zh-TW" altLang="en-US" smtClean="0"/>
              <a:t>條路的時候 </a:t>
            </a:r>
            <a:r>
              <a:rPr lang="en-US" altLang="zh-TW" smtClean="0"/>
              <a:t>(</a:t>
            </a:r>
            <a:r>
              <a:rPr lang="zh-TW" altLang="en-US" smtClean="0"/>
              <a:t>根據 </a:t>
            </a:r>
            <a:r>
              <a:rPr lang="en-US" altLang="zh-TW" smtClean="0"/>
              <a:t>net_device, </a:t>
            </a:r>
            <a:r>
              <a:rPr lang="zh-TW" altLang="en-US" smtClean="0"/>
              <a:t>搜尋對應的 </a:t>
            </a:r>
            <a:r>
              <a:rPr lang="en-US" altLang="zh-TW" smtClean="0"/>
              <a:t>pairs, </a:t>
            </a:r>
            <a:r>
              <a:rPr lang="zh-TW" altLang="en-US" smtClean="0"/>
              <a:t>若確認</a:t>
            </a:r>
            <a:r>
              <a:rPr lang="en-US" altLang="zh-TW" smtClean="0"/>
              <a:t>pair</a:t>
            </a:r>
            <a:r>
              <a:rPr lang="zh-TW" altLang="en-US" smtClean="0"/>
              <a:t>數大於</a:t>
            </a:r>
            <a:r>
              <a:rPr lang="en-US" altLang="zh-TW" smtClean="0"/>
              <a:t>1</a:t>
            </a:r>
            <a:r>
              <a:rPr lang="zh-TW" altLang="en-US" smtClean="0"/>
              <a:t>時就進來判斷</a:t>
            </a:r>
            <a:r>
              <a:rPr lang="en-US" altLang="zh-TW" smtClean="0"/>
              <a:t>)</a:t>
            </a:r>
            <a:endParaRPr lang="en-US" smtClean="0"/>
          </a:p>
          <a:p>
            <a:pPr lvl="1"/>
            <a:r>
              <a:rPr lang="en-US" smtClean="0"/>
              <a:t>According to DA, check SA table</a:t>
            </a:r>
            <a:r>
              <a:rPr lang="zh-TW" altLang="en-US" smtClean="0"/>
              <a:t> 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zh-TW" altLang="en-US" smtClean="0"/>
              <a:t>看目前</a:t>
            </a:r>
            <a:r>
              <a:rPr lang="en-US" altLang="zh-TW" smtClean="0"/>
              <a:t>packet</a:t>
            </a:r>
            <a:r>
              <a:rPr lang="zh-TW" altLang="en-US" smtClean="0"/>
              <a:t>的</a:t>
            </a:r>
            <a:r>
              <a:rPr lang="en-US" altLang="zh-TW" smtClean="0"/>
              <a:t>DA</a:t>
            </a:r>
            <a:r>
              <a:rPr lang="zh-TW" altLang="en-US" smtClean="0"/>
              <a:t>出現在哪些 </a:t>
            </a:r>
            <a:r>
              <a:rPr lang="en-US" altLang="zh-TW" smtClean="0"/>
              <a:t>partner</a:t>
            </a:r>
            <a:r>
              <a:rPr lang="zh-TW" altLang="en-US" smtClean="0"/>
              <a:t>的後端</a:t>
            </a:r>
            <a:endParaRPr lang="en-US" smtClean="0"/>
          </a:p>
          <a:p>
            <a:pPr lvl="2"/>
            <a:r>
              <a:rPr lang="en-US" smtClean="0"/>
              <a:t>If just one pair </a:t>
            </a:r>
            <a:r>
              <a:rPr lang="en-US" smtClean="0">
                <a:sym typeface="Wingdings" pitchFamily="2" charset="2"/>
              </a:rPr>
              <a:t> just forwared</a:t>
            </a:r>
          </a:p>
          <a:p>
            <a:pPr lvl="2"/>
            <a:r>
              <a:rPr lang="en-US" smtClean="0">
                <a:sym typeface="Wingdings" pitchFamily="2" charset="2"/>
              </a:rPr>
              <a:t>If more than one pair  select the new one</a:t>
            </a:r>
          </a:p>
          <a:p>
            <a:pPr lvl="3"/>
            <a:r>
              <a:rPr lang="en-US" smtClean="0">
                <a:sym typeface="Wingdings" pitchFamily="2" charset="2"/>
              </a:rPr>
              <a:t>In Rx hooking function, also record current jeffies</a:t>
            </a:r>
          </a:p>
          <a:p>
            <a:pPr lvl="2"/>
            <a:r>
              <a:rPr lang="en-US" smtClean="0">
                <a:sym typeface="Wingdings" pitchFamily="2" charset="2"/>
              </a:rPr>
              <a:t>If no pair  return to driver, goto br0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 2</a:t>
            </a:r>
            <a:endParaRPr 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mtClean="0"/>
              <a:t>Rorscha, 8/13</a:t>
            </a:r>
          </a:p>
          <a:p>
            <a:pPr marL="342900" lvl="1" indent="-342900"/>
            <a:r>
              <a:rPr lang="en-US" smtClean="0"/>
              <a:t>Unicast rule: “If no partner, </a:t>
            </a:r>
            <a:r>
              <a:rPr lang="en-US" b="1" smtClean="0"/>
              <a:t>DROP THIS PACKET</a:t>
            </a:r>
            <a:r>
              <a:rPr lang="en-US" smtClean="0"/>
              <a:t>”</a:t>
            </a:r>
          </a:p>
          <a:p>
            <a:pPr marL="742950" lvl="2" indent="-342900"/>
            <a:r>
              <a:rPr lang="en-US" smtClean="0">
                <a:solidFill>
                  <a:srgbClr val="FF0000"/>
                </a:solidFill>
              </a:rPr>
              <a:t>No packet can be forwared to ethernet and lo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Answer 2</a:t>
            </a:r>
            <a:endParaRPr 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Consider eth0 and lo, we should not drop the packet in Rx hook function.</a:t>
            </a:r>
          </a:p>
          <a:p>
            <a:r>
              <a:rPr lang="zh-TW" altLang="en-US" smtClean="0"/>
              <a:t>但是要如何達到客戶要求</a:t>
            </a:r>
            <a:r>
              <a:rPr lang="en-US" altLang="zh-TW" smtClean="0"/>
              <a:t>? </a:t>
            </a:r>
            <a:r>
              <a:rPr lang="zh-TW" altLang="en-US" smtClean="0"/>
              <a:t>現在是說，</a:t>
            </a:r>
            <a:r>
              <a:rPr lang="en-US" altLang="zh-TW" smtClean="0"/>
              <a:t>STA</a:t>
            </a:r>
            <a:r>
              <a:rPr lang="zh-TW" altLang="en-US" smtClean="0"/>
              <a:t>連上 </a:t>
            </a:r>
            <a:r>
              <a:rPr lang="en-US" altLang="zh-TW" smtClean="0"/>
              <a:t>rai0, </a:t>
            </a:r>
            <a:r>
              <a:rPr lang="zh-TW" altLang="en-US" smtClean="0"/>
              <a:t>去</a:t>
            </a:r>
            <a:r>
              <a:rPr lang="en-US" altLang="zh-TW" smtClean="0"/>
              <a:t>ping 2.4G root Ap, </a:t>
            </a:r>
            <a:r>
              <a:rPr lang="zh-TW" altLang="en-US" smtClean="0"/>
              <a:t>竟然</a:t>
            </a:r>
            <a:r>
              <a:rPr lang="en-US" altLang="zh-TW" smtClean="0"/>
              <a:t>ping</a:t>
            </a:r>
            <a:r>
              <a:rPr lang="zh-TW" altLang="en-US" smtClean="0"/>
              <a:t>通了</a:t>
            </a:r>
            <a:endParaRPr lang="en-US" altLang="zh-TW" smtClean="0"/>
          </a:p>
          <a:p>
            <a:pPr lvl="1"/>
            <a:r>
              <a:rPr lang="en-US" altLang="zh-TW" smtClean="0"/>
              <a:t>Forward by br0</a:t>
            </a:r>
          </a:p>
          <a:p>
            <a:pPr lvl="1"/>
            <a:r>
              <a:rPr lang="en-US" smtClean="0"/>
              <a:t>Drop in Tx hook function, but how to?</a:t>
            </a:r>
          </a:p>
          <a:p>
            <a:pPr lvl="2"/>
            <a:r>
              <a:rPr lang="en-US" smtClean="0"/>
              <a:t>net_device is overwrited.</a:t>
            </a:r>
          </a:p>
          <a:p>
            <a:pPr lvl="2"/>
            <a:r>
              <a:rPr lang="en-US" smtClean="0"/>
              <a:t>SA table?</a:t>
            </a:r>
          </a:p>
          <a:p>
            <a:pPr lvl="2"/>
            <a:r>
              <a:rPr lang="en-US" smtClean="0"/>
              <a:t>Pair?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002211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Resource Back-up Guest SSID Concept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44134"/>
            <a:ext cx="8229600" cy="4289481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Somehow 2.4G Guest of Root AP loses connection with root AP, 5G Guest of Root AP will back-up 2.4G Guest of STA.</a:t>
            </a:r>
          </a:p>
          <a:p>
            <a:r>
              <a:rPr lang="en-US" altLang="zh-TW" sz="2000" dirty="0" smtClean="0"/>
              <a:t>Same idea of 5G Guest of Root AP loses connection with root AP, 2.4G Guest will back-up it.</a:t>
            </a:r>
            <a:endParaRPr lang="en-US" altLang="zh-TW" sz="2900" dirty="0" smtClean="0"/>
          </a:p>
          <a:p>
            <a:pPr lvl="1">
              <a:buNone/>
            </a:pPr>
            <a:endParaRPr lang="zh-TW" altLang="zh-TW" sz="2900" dirty="0" smtClean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MediaTek Confidential for Google     3/31/2014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3599188" y="3823855"/>
            <a:ext cx="1674420" cy="24548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MTK</a:t>
            </a:r>
          </a:p>
          <a:p>
            <a:pPr algn="ctr"/>
            <a:r>
              <a:rPr lang="en-US" altLang="zh-TW" dirty="0" smtClean="0"/>
              <a:t>Dual-band concurrent Extender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5273608" y="4001985"/>
            <a:ext cx="2288314" cy="118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5273608" y="4393870"/>
            <a:ext cx="2288314" cy="11876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5273608" y="5617029"/>
            <a:ext cx="2288314" cy="1187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5273608" y="6008914"/>
            <a:ext cx="2288314" cy="11876"/>
          </a:xfrm>
          <a:prstGeom prst="line">
            <a:avLst/>
          </a:prstGeom>
          <a:ln>
            <a:solidFill>
              <a:srgbClr val="0000FF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5777898" y="4001985"/>
            <a:ext cx="1512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5G Guest SSID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777898" y="3644529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5G Main SSID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842660" y="5651458"/>
            <a:ext cx="168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2.4G Guest SSID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842660" y="5294002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2.4G Main SSID</a:t>
            </a:r>
            <a:endParaRPr lang="zh-TW" altLang="en-US" dirty="0"/>
          </a:p>
        </p:txBody>
      </p:sp>
      <p:sp>
        <p:nvSpPr>
          <p:cNvPr id="16" name="橢圓 15"/>
          <p:cNvSpPr/>
          <p:nvPr/>
        </p:nvSpPr>
        <p:spPr>
          <a:xfrm>
            <a:off x="7465220" y="4548250"/>
            <a:ext cx="1294410" cy="9025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STA</a:t>
            </a:r>
            <a:endParaRPr lang="zh-TW" altLang="en-US" dirty="0"/>
          </a:p>
        </p:txBody>
      </p:sp>
      <p:sp>
        <p:nvSpPr>
          <p:cNvPr id="17" name="橢圓 16"/>
          <p:cNvSpPr/>
          <p:nvPr/>
        </p:nvSpPr>
        <p:spPr>
          <a:xfrm>
            <a:off x="392438" y="4548250"/>
            <a:ext cx="1294410" cy="9025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Root</a:t>
            </a:r>
          </a:p>
          <a:p>
            <a:pPr algn="ctr"/>
            <a:r>
              <a:rPr lang="en-US" altLang="zh-TW" dirty="0" smtClean="0"/>
              <a:t>AP</a:t>
            </a:r>
            <a:endParaRPr lang="zh-TW" altLang="en-US" dirty="0"/>
          </a:p>
        </p:txBody>
      </p:sp>
      <p:cxnSp>
        <p:nvCxnSpPr>
          <p:cNvPr id="18" name="直線接點 17"/>
          <p:cNvCxnSpPr/>
          <p:nvPr/>
        </p:nvCxnSpPr>
        <p:spPr>
          <a:xfrm>
            <a:off x="1310874" y="3990109"/>
            <a:ext cx="2288314" cy="118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1310874" y="4381994"/>
            <a:ext cx="2288314" cy="11876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1310874" y="5605153"/>
            <a:ext cx="2288314" cy="1187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1310874" y="5997038"/>
            <a:ext cx="2288314" cy="11876"/>
          </a:xfrm>
          <a:prstGeom prst="line">
            <a:avLst/>
          </a:prstGeom>
          <a:ln>
            <a:solidFill>
              <a:srgbClr val="0000FF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1815164" y="3990109"/>
            <a:ext cx="1512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5G Guest SSID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879926" y="5639582"/>
            <a:ext cx="168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2.4G Guest SSID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879926" y="5282126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2.4G Main SSID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1808676" y="3620777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5G Main SSID</a:t>
            </a:r>
            <a:endParaRPr lang="zh-TW" altLang="en-US" dirty="0"/>
          </a:p>
        </p:txBody>
      </p:sp>
      <p:cxnSp>
        <p:nvCxnSpPr>
          <p:cNvPr id="27" name="直線接點 26"/>
          <p:cNvCxnSpPr/>
          <p:nvPr/>
        </p:nvCxnSpPr>
        <p:spPr>
          <a:xfrm flipV="1">
            <a:off x="2137558" y="5725946"/>
            <a:ext cx="843148" cy="6153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2043980" y="5752125"/>
            <a:ext cx="936726" cy="5891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3567247" y="4405746"/>
            <a:ext cx="1706361" cy="1615044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Establish Forwarding pair in </a:t>
            </a:r>
            <a:br>
              <a:rPr lang="en-US" smtClean="0"/>
            </a:br>
            <a:r>
              <a:rPr lang="en-US" smtClean="0"/>
              <a:t>ApCli Linkup/Linkdown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744133"/>
            <a:ext cx="8229600" cy="4289481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mtClean="0"/>
              <a:t>Normal Pair </a:t>
            </a:r>
          </a:p>
          <a:p>
            <a:pPr lvl="1"/>
            <a:r>
              <a:rPr lang="en-US" altLang="zh-TW" smtClean="0"/>
              <a:t>Supposed</a:t>
            </a:r>
          </a:p>
          <a:p>
            <a:pPr lvl="2"/>
            <a:r>
              <a:rPr lang="en-US" altLang="zh-TW" smtClean="0"/>
              <a:t>ra0/rai0/apcli0/apclii0 all are up</a:t>
            </a:r>
          </a:p>
          <a:p>
            <a:pPr lvl="2"/>
            <a:r>
              <a:rPr lang="en-US" altLang="zh-TW" smtClean="0"/>
              <a:t>apcli0 and apclii0 both are linked up to root APs</a:t>
            </a:r>
          </a:p>
          <a:p>
            <a:pPr lvl="1"/>
            <a:r>
              <a:rPr lang="en-US" altLang="zh-TW" smtClean="0"/>
              <a:t>“ra0” has the partner “apcli0”</a:t>
            </a:r>
          </a:p>
          <a:p>
            <a:pPr lvl="1"/>
            <a:r>
              <a:rPr lang="en-US" altLang="zh-TW" smtClean="0"/>
              <a:t>“rai0” has the partner “apclii0”</a:t>
            </a:r>
          </a:p>
          <a:p>
            <a:r>
              <a:rPr lang="en-US" altLang="zh-TW" smtClean="0"/>
              <a:t>Link Recover</a:t>
            </a:r>
          </a:p>
          <a:p>
            <a:pPr lvl="1"/>
            <a:r>
              <a:rPr lang="en-US" altLang="zh-TW" smtClean="0"/>
              <a:t>If apcli0 becomes Linkdown, ra0 will change his partner to apclii0</a:t>
            </a:r>
          </a:p>
          <a:p>
            <a:pPr lvl="2"/>
            <a:r>
              <a:rPr lang="en-US" altLang="zh-TW" smtClean="0"/>
              <a:t>If apclii0 also becomes linkdown, ra0 has no partner.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78874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Establish SA table in Rx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744133"/>
            <a:ext cx="8229600" cy="4289481"/>
          </a:xfrm>
        </p:spPr>
        <p:txBody>
          <a:bodyPr>
            <a:normAutofit/>
          </a:bodyPr>
          <a:lstStyle/>
          <a:p>
            <a:r>
              <a:rPr lang="en-US" altLang="zh-TW" smtClean="0"/>
              <a:t>Module Rx</a:t>
            </a:r>
          </a:p>
          <a:p>
            <a:pPr lvl="1"/>
            <a:r>
              <a:rPr lang="en-US" altLang="zh-TW" smtClean="0"/>
              <a:t>Maintain the relationship table of SA (MAC address) and source entry (identity by net_device).</a:t>
            </a:r>
          </a:p>
          <a:p>
            <a:pPr lvl="1"/>
            <a:r>
              <a:rPr lang="en-US" altLang="zh-TW" smtClean="0"/>
              <a:t>source entry data structure: bitwise</a:t>
            </a:r>
          </a:p>
          <a:p>
            <a:pPr lvl="2"/>
            <a:r>
              <a:rPr lang="en-US" altLang="zh-TW" smtClean="0"/>
              <a:t>Each bit is a unique entry (ra0/rai0/apcli0/apclii0)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78874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Forwarding Rule - Rx</a:t>
            </a:r>
            <a:endParaRPr 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mtClean="0"/>
              <a:t>Prepare</a:t>
            </a:r>
          </a:p>
          <a:p>
            <a:pPr lvl="1"/>
            <a:r>
              <a:rPr lang="en-US" smtClean="0"/>
              <a:t>Rx Hooking function is needed</a:t>
            </a:r>
          </a:p>
          <a:p>
            <a:pPr lvl="1"/>
            <a:r>
              <a:rPr lang="en-US" smtClean="0"/>
              <a:t>Pre-defined net_device entry  </a:t>
            </a:r>
            <a:r>
              <a:rPr lang="en-US" smtClean="0">
                <a:solidFill>
                  <a:srgbClr val="7030A0"/>
                </a:solidFill>
              </a:rPr>
              <a:t>“</a:t>
            </a:r>
            <a:r>
              <a:rPr lang="zh-TW" altLang="en-US" smtClean="0">
                <a:solidFill>
                  <a:srgbClr val="7030A0"/>
                </a:solidFill>
              </a:rPr>
              <a:t>代表號</a:t>
            </a:r>
            <a:r>
              <a:rPr lang="en-US" altLang="zh-TW" smtClean="0">
                <a:solidFill>
                  <a:srgbClr val="7030A0"/>
                </a:solidFill>
              </a:rPr>
              <a:t>”</a:t>
            </a:r>
            <a:endParaRPr lang="en-US" smtClean="0">
              <a:solidFill>
                <a:srgbClr val="7030A0"/>
              </a:solidFill>
            </a:endParaRPr>
          </a:p>
          <a:p>
            <a:pPr lvl="2"/>
            <a:r>
              <a:rPr lang="en-US" smtClean="0"/>
              <a:t>e.g. always select 5g, apclii0 and rai0</a:t>
            </a:r>
          </a:p>
          <a:p>
            <a:pPr lvl="2"/>
            <a:endParaRPr lang="en-US" smtClean="0"/>
          </a:p>
          <a:p>
            <a:r>
              <a:rPr lang="en-US" smtClean="0"/>
              <a:t>Unicast Rx</a:t>
            </a:r>
          </a:p>
          <a:p>
            <a:pPr lvl="1"/>
            <a:r>
              <a:rPr lang="en-US" b="1" smtClean="0">
                <a:solidFill>
                  <a:srgbClr val="0070C0"/>
                </a:solidFill>
              </a:rPr>
              <a:t>[1] </a:t>
            </a:r>
            <a:r>
              <a:rPr lang="en-US" smtClean="0"/>
              <a:t>If the net_device has just one partner, </a:t>
            </a:r>
            <a:br>
              <a:rPr lang="en-US" smtClean="0"/>
            </a:br>
            <a:r>
              <a:rPr lang="en-US" smtClean="0">
                <a:sym typeface="Wingdings" pitchFamily="2" charset="2"/>
              </a:rPr>
              <a:t> </a:t>
            </a:r>
            <a:r>
              <a:rPr lang="en-US" smtClean="0"/>
              <a:t>forward this packet to partner net_device.</a:t>
            </a:r>
          </a:p>
          <a:p>
            <a:pPr lvl="1"/>
            <a:r>
              <a:rPr lang="en-US" b="1" smtClean="0">
                <a:solidFill>
                  <a:srgbClr val="0070C0"/>
                </a:solidFill>
              </a:rPr>
              <a:t>[0] </a:t>
            </a:r>
            <a:r>
              <a:rPr lang="en-US" smtClean="0"/>
              <a:t>If no partner, </a:t>
            </a:r>
            <a:br>
              <a:rPr lang="en-US" smtClean="0"/>
            </a:br>
            <a:r>
              <a:rPr lang="en-US" smtClean="0">
                <a:sym typeface="Wingdings" pitchFamily="2" charset="2"/>
              </a:rPr>
              <a:t> </a:t>
            </a:r>
            <a:r>
              <a:rPr lang="en-US" smtClean="0"/>
              <a:t>return this packet to driver with “module not handled” and driver will indicate it to </a:t>
            </a:r>
            <a:r>
              <a:rPr lang="en-US" smtClean="0">
                <a:solidFill>
                  <a:srgbClr val="FF0000"/>
                </a:solidFill>
              </a:rPr>
              <a:t>br0. </a:t>
            </a:r>
            <a:br>
              <a:rPr lang="en-US" smtClean="0">
                <a:solidFill>
                  <a:srgbClr val="FF0000"/>
                </a:solidFill>
              </a:rPr>
            </a:br>
            <a:r>
              <a:rPr lang="en-US" smtClean="0">
                <a:solidFill>
                  <a:schemeClr val="tx2"/>
                </a:solidFill>
              </a:rPr>
              <a:t>(let packet can be forwarded to eth0)</a:t>
            </a:r>
          </a:p>
          <a:p>
            <a:pPr lvl="2"/>
            <a:r>
              <a:rPr lang="en-US" smtClean="0"/>
              <a:t>If DA is unknown, flooding work is done by br0</a:t>
            </a:r>
          </a:p>
          <a:p>
            <a:pPr lvl="1"/>
            <a:r>
              <a:rPr lang="en-US" b="1" smtClean="0">
                <a:solidFill>
                  <a:srgbClr val="0070C0"/>
                </a:solidFill>
              </a:rPr>
              <a:t>[&gt;=2] </a:t>
            </a:r>
            <a:r>
              <a:rPr lang="en-US" smtClean="0"/>
              <a:t>If more than two partners,</a:t>
            </a:r>
            <a:br>
              <a:rPr lang="en-US" smtClean="0"/>
            </a:br>
            <a:r>
              <a:rPr lang="en-US" smtClean="0">
                <a:sym typeface="Wingdings" pitchFamily="2" charset="2"/>
              </a:rPr>
              <a:t> </a:t>
            </a:r>
            <a:r>
              <a:rPr lang="en-US" smtClean="0"/>
              <a:t>return this packet to driver with “module not handled” and driver will indicate it to </a:t>
            </a:r>
            <a:r>
              <a:rPr lang="en-US" smtClean="0">
                <a:solidFill>
                  <a:srgbClr val="FF0000"/>
                </a:solidFill>
              </a:rPr>
              <a:t>br0. </a:t>
            </a:r>
            <a:br>
              <a:rPr lang="en-US" smtClean="0">
                <a:solidFill>
                  <a:srgbClr val="FF0000"/>
                </a:solidFill>
              </a:rPr>
            </a:br>
            <a:r>
              <a:rPr lang="en-US" smtClean="0">
                <a:solidFill>
                  <a:srgbClr val="FF0000"/>
                </a:solidFill>
              </a:rPr>
              <a:t>Let br0 decide which entry to forward</a:t>
            </a:r>
            <a:r>
              <a:rPr lang="en-US" smtClean="0"/>
              <a:t>. (or by module, select the new one?)</a:t>
            </a:r>
            <a:endParaRPr lang="en-US" smtClean="0">
              <a:solidFill>
                <a:srgbClr val="FF0000"/>
              </a:solidFill>
            </a:endParaRPr>
          </a:p>
          <a:p>
            <a:r>
              <a:rPr lang="en-US" smtClean="0"/>
              <a:t>Multicast/Broadcast Rx</a:t>
            </a:r>
          </a:p>
          <a:p>
            <a:pPr lvl="1"/>
            <a:r>
              <a:rPr lang="en-US" smtClean="0"/>
              <a:t>Check SA (MAC Address) in module Rx function</a:t>
            </a:r>
          </a:p>
          <a:p>
            <a:pPr lvl="2"/>
            <a:r>
              <a:rPr lang="en-US" smtClean="0"/>
              <a:t>If more than one bit is set on SA table</a:t>
            </a:r>
          </a:p>
          <a:p>
            <a:pPr lvl="3"/>
            <a:r>
              <a:rPr lang="en-US" smtClean="0"/>
              <a:t>If net_device is </a:t>
            </a:r>
            <a:r>
              <a:rPr lang="en-US" b="1" smtClean="0"/>
              <a:t>NOT</a:t>
            </a:r>
            <a:r>
              <a:rPr lang="en-US" smtClean="0"/>
              <a:t> the</a:t>
            </a:r>
            <a:r>
              <a:rPr lang="zh-TW" altLang="en-US" smtClean="0">
                <a:solidFill>
                  <a:srgbClr val="7030A0"/>
                </a:solidFill>
              </a:rPr>
              <a:t>代表號 </a:t>
            </a:r>
            <a:r>
              <a:rPr lang="en-US" altLang="zh-TW" smtClean="0">
                <a:solidFill>
                  <a:srgbClr val="7030A0"/>
                </a:solidFill>
              </a:rPr>
              <a:t>(not </a:t>
            </a:r>
            <a:r>
              <a:rPr lang="en-US" smtClean="0">
                <a:solidFill>
                  <a:srgbClr val="7030A0"/>
                </a:solidFill>
              </a:rPr>
              <a:t>apclii0 &amp;&amp; not rai0</a:t>
            </a:r>
            <a:r>
              <a:rPr lang="en-US" altLang="zh-TW" smtClean="0">
                <a:solidFill>
                  <a:srgbClr val="7030A0"/>
                </a:solidFill>
              </a:rPr>
              <a:t>)</a:t>
            </a:r>
            <a:r>
              <a:rPr lang="en-US" smtClean="0"/>
              <a:t>, </a:t>
            </a:r>
            <a:r>
              <a:rPr lang="en-US" b="1" smtClean="0">
                <a:solidFill>
                  <a:srgbClr val="FF0000"/>
                </a:solidFill>
              </a:rPr>
              <a:t>DROP THIS PACKET</a:t>
            </a:r>
            <a:r>
              <a:rPr lang="en-US" smtClean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Forwarding Rule - Tx</a:t>
            </a:r>
            <a:endParaRPr 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Prepare</a:t>
            </a:r>
          </a:p>
          <a:p>
            <a:pPr lvl="1"/>
            <a:r>
              <a:rPr lang="en-US" smtClean="0"/>
              <a:t>Tx Hooking function is needed</a:t>
            </a:r>
          </a:p>
          <a:p>
            <a:pPr lvl="1"/>
            <a:endParaRPr lang="en-US" smtClean="0"/>
          </a:p>
          <a:p>
            <a:r>
              <a:rPr lang="en-US" smtClean="0"/>
              <a:t>Unicast Tx </a:t>
            </a:r>
          </a:p>
          <a:p>
            <a:pPr lvl="1"/>
            <a:r>
              <a:rPr lang="en-US" smtClean="0"/>
              <a:t>If </a:t>
            </a:r>
            <a:r>
              <a:rPr lang="en-US" smtClean="0">
                <a:solidFill>
                  <a:srgbClr val="0070C0"/>
                </a:solidFill>
              </a:rPr>
              <a:t>SA hits on SA table </a:t>
            </a:r>
            <a:r>
              <a:rPr lang="en-US" smtClean="0"/>
              <a:t>but </a:t>
            </a:r>
            <a:r>
              <a:rPr lang="en-US" smtClean="0">
                <a:solidFill>
                  <a:srgbClr val="FF0000"/>
                </a:solidFill>
              </a:rPr>
              <a:t>no wifi pair path exists</a:t>
            </a:r>
            <a:r>
              <a:rPr lang="en-US" smtClean="0"/>
              <a:t/>
            </a:r>
            <a:br>
              <a:rPr lang="en-US" smtClean="0"/>
            </a:br>
            <a:r>
              <a:rPr lang="en-US" b="1" smtClean="0">
                <a:sym typeface="Wingdings" pitchFamily="2" charset="2"/>
              </a:rPr>
              <a:t> DROP THIS PACKET</a:t>
            </a:r>
          </a:p>
          <a:p>
            <a:pPr lvl="1"/>
            <a:endParaRPr lang="en-US" b="1" smtClean="0"/>
          </a:p>
          <a:p>
            <a:r>
              <a:rPr lang="en-US" smtClean="0"/>
              <a:t>Multicast/Broadcast Tx</a:t>
            </a:r>
          </a:p>
          <a:p>
            <a:pPr lvl="1"/>
            <a:r>
              <a:rPr lang="en-US" strike="sngStrike" smtClean="0"/>
              <a:t>Always Tx</a:t>
            </a:r>
            <a:r>
              <a:rPr lang="en-US" smtClean="0"/>
              <a:t> </a:t>
            </a:r>
          </a:p>
          <a:p>
            <a:pPr lvl="1"/>
            <a:r>
              <a:rPr lang="en-US" smtClean="0"/>
              <a:t>If </a:t>
            </a:r>
            <a:r>
              <a:rPr lang="en-US" smtClean="0">
                <a:solidFill>
                  <a:srgbClr val="0070C0"/>
                </a:solidFill>
              </a:rPr>
              <a:t>SA hits on SA table </a:t>
            </a:r>
            <a:r>
              <a:rPr lang="en-US" smtClean="0"/>
              <a:t>but </a:t>
            </a:r>
            <a:r>
              <a:rPr lang="en-US" smtClean="0">
                <a:solidFill>
                  <a:srgbClr val="FF0000"/>
                </a:solidFill>
              </a:rPr>
              <a:t>no wifi pair path exists</a:t>
            </a:r>
            <a:r>
              <a:rPr lang="en-US" smtClean="0"/>
              <a:t/>
            </a:r>
            <a:br>
              <a:rPr lang="en-US" smtClean="0"/>
            </a:br>
            <a:r>
              <a:rPr lang="en-US" b="1" smtClean="0">
                <a:sym typeface="Wingdings" pitchFamily="2" charset="2"/>
              </a:rPr>
              <a:t> DROP THIS PACKET</a:t>
            </a:r>
          </a:p>
          <a:p>
            <a:pPr lvl="1"/>
            <a:endParaRPr lang="en-US" b="1" smtClean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Hooking Function in WiFi Driver</a:t>
            </a:r>
            <a:endParaRPr 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Driver Rx</a:t>
            </a:r>
          </a:p>
          <a:p>
            <a:pPr lvl="1"/>
            <a:r>
              <a:rPr lang="en-US" smtClean="0"/>
              <a:t>In announce_802_3_packet()</a:t>
            </a:r>
          </a:p>
          <a:p>
            <a:pPr lvl="1"/>
            <a:r>
              <a:rPr lang="en-US" smtClean="0"/>
              <a:t>Call </a:t>
            </a:r>
            <a:r>
              <a:rPr lang="en-US" smtClean="0">
                <a:solidFill>
                  <a:srgbClr val="0070C0"/>
                </a:solidFill>
              </a:rPr>
              <a:t>wf_fwd_</a:t>
            </a:r>
            <a:r>
              <a:rPr lang="en-US" b="1" smtClean="0">
                <a:solidFill>
                  <a:srgbClr val="0070C0"/>
                </a:solidFill>
              </a:rPr>
              <a:t>rx</a:t>
            </a:r>
            <a:r>
              <a:rPr lang="en-US" smtClean="0">
                <a:solidFill>
                  <a:srgbClr val="0070C0"/>
                </a:solidFill>
              </a:rPr>
              <a:t>_hook</a:t>
            </a:r>
            <a:r>
              <a:rPr lang="en-US" smtClean="0"/>
              <a:t> </a:t>
            </a:r>
            <a:r>
              <a:rPr lang="en-US" smtClean="0"/>
              <a:t>with </a:t>
            </a:r>
            <a:r>
              <a:rPr lang="en-US" smtClean="0"/>
              <a:t>RTMP_IRQ_LOCK</a:t>
            </a:r>
          </a:p>
          <a:p>
            <a:pPr lvl="1"/>
            <a:endParaRPr lang="en-US" smtClean="0"/>
          </a:p>
          <a:p>
            <a:r>
              <a:rPr lang="en-US" smtClean="0"/>
              <a:t>Driver Tx</a:t>
            </a:r>
          </a:p>
          <a:p>
            <a:pPr lvl="1"/>
            <a:r>
              <a:rPr lang="en-US" smtClean="0"/>
              <a:t>In </a:t>
            </a:r>
            <a:r>
              <a:rPr lang="en-US" smtClean="0"/>
              <a:t>RTMPSendPackets()</a:t>
            </a:r>
          </a:p>
          <a:p>
            <a:pPr lvl="1"/>
            <a:r>
              <a:rPr lang="en-US" smtClean="0"/>
              <a:t>Call </a:t>
            </a:r>
            <a:r>
              <a:rPr lang="en-US" smtClean="0">
                <a:solidFill>
                  <a:srgbClr val="0070C0"/>
                </a:solidFill>
              </a:rPr>
              <a:t>wf_fwd_</a:t>
            </a:r>
            <a:r>
              <a:rPr lang="en-US" b="1" smtClean="0">
                <a:solidFill>
                  <a:srgbClr val="0070C0"/>
                </a:solidFill>
              </a:rPr>
              <a:t>tx</a:t>
            </a:r>
            <a:r>
              <a:rPr lang="en-US" smtClean="0">
                <a:solidFill>
                  <a:srgbClr val="0070C0"/>
                </a:solidFill>
              </a:rPr>
              <a:t>_hook</a:t>
            </a:r>
            <a:r>
              <a:rPr lang="en-US" smtClean="0"/>
              <a:t> </a:t>
            </a:r>
            <a:r>
              <a:rPr lang="en-US" smtClean="0">
                <a:solidFill>
                  <a:srgbClr val="FF0000"/>
                </a:solidFill>
              </a:rPr>
              <a:t>WITHOUT</a:t>
            </a:r>
            <a:r>
              <a:rPr lang="en-US" smtClean="0"/>
              <a:t> RTMP_IRQ_LOCK, otherwise SMP system will hang due to double-lock issue.</a:t>
            </a:r>
            <a:endParaRPr lang="en-US" smtClean="0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Backup Slides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TODO</a:t>
            </a:r>
            <a:endParaRPr 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DA is not necessary to check, right?</a:t>
            </a:r>
          </a:p>
          <a:p>
            <a:r>
              <a:rPr lang="en-US" smtClean="0"/>
              <a:t>Do we have to handle the unknown address, for example, from net_device eth0 or lo?</a:t>
            </a:r>
          </a:p>
          <a:p>
            <a:pPr lvl="1"/>
            <a:r>
              <a:rPr lang="en-US" smtClean="0"/>
              <a:t>SA? Or DA?</a:t>
            </a:r>
          </a:p>
          <a:p>
            <a:pPr lvl="1"/>
            <a:r>
              <a:rPr lang="en-US" smtClean="0"/>
              <a:t>Note: we have no chance to check it in Rx path, unless hook into ethernet driver</a:t>
            </a:r>
          </a:p>
          <a:p>
            <a:r>
              <a:rPr lang="en-US" smtClean="0"/>
              <a:t>Aging function of SA table</a:t>
            </a:r>
          </a:p>
          <a:p>
            <a:pPr lvl="1"/>
            <a:r>
              <a:rPr lang="en-US" smtClean="0">
                <a:solidFill>
                  <a:srgbClr val="0070C0"/>
                </a:solidFill>
              </a:rPr>
              <a:t>we need to clear table when apcli0/apclii0 linkdown</a:t>
            </a:r>
          </a:p>
          <a:p>
            <a:pPr lvl="1"/>
            <a:r>
              <a:rPr lang="en-US" smtClean="0"/>
              <a:t>And additional aging timer?</a:t>
            </a:r>
          </a:p>
          <a:p>
            <a:r>
              <a:rPr lang="en-US" smtClean="0"/>
              <a:t>What if ra0/rai0 down with rai0/raii0 up?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diaTek-Internal_Use">
  <a:themeElements>
    <a:clrScheme name="Custom 7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MediaTek Color Palette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82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MediaTek-Internal_Use</Template>
  <TotalTime>200</TotalTime>
  <Words>552</Words>
  <Application>Microsoft Office PowerPoint</Application>
  <PresentationFormat>如螢幕大小 (4:3)</PresentationFormat>
  <Paragraphs>121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14</vt:i4>
      </vt:variant>
    </vt:vector>
  </HeadingPairs>
  <TitlesOfParts>
    <vt:vector size="16" baseType="lpstr">
      <vt:lpstr>MediaTek-Internal_Use</vt:lpstr>
      <vt:lpstr>Custom Design</vt:lpstr>
      <vt:lpstr>Rules of Wifi packet forwarding</vt:lpstr>
      <vt:lpstr>Resource Back-up Guest SSID Concept</vt:lpstr>
      <vt:lpstr>Establish Forwarding pair in  ApCli Linkup/Linkdown</vt:lpstr>
      <vt:lpstr>Establish SA table in Rx path</vt:lpstr>
      <vt:lpstr>Forwarding Rule - Rx</vt:lpstr>
      <vt:lpstr>Forwarding Rule - Tx</vt:lpstr>
      <vt:lpstr>Hooking Function in WiFi Driver</vt:lpstr>
      <vt:lpstr>Backup Slides</vt:lpstr>
      <vt:lpstr>TODO</vt:lpstr>
      <vt:lpstr>Question 1</vt:lpstr>
      <vt:lpstr>Answer 1</vt:lpstr>
      <vt:lpstr>Question 2</vt:lpstr>
      <vt:lpstr>Answer 2</vt:lpstr>
      <vt:lpstr>投影片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Mediatek</dc:creator>
  <cp:lastModifiedBy>Mediatek</cp:lastModifiedBy>
  <cp:revision>288</cp:revision>
  <dcterms:created xsi:type="dcterms:W3CDTF">2014-08-13T01:05:40Z</dcterms:created>
  <dcterms:modified xsi:type="dcterms:W3CDTF">2014-09-11T08:31:19Z</dcterms:modified>
</cp:coreProperties>
</file>