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sldIdLst>
    <p:sldId id="266" r:id="rId2"/>
    <p:sldId id="262" r:id="rId3"/>
    <p:sldId id="260" r:id="rId4"/>
    <p:sldId id="263" r:id="rId5"/>
    <p:sldId id="267" r:id="rId6"/>
    <p:sldId id="268" r:id="rId7"/>
    <p:sldId id="269" r:id="rId8"/>
    <p:sldId id="259" r:id="rId9"/>
    <p:sldId id="258" r:id="rId10"/>
    <p:sldId id="25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66"/>
            <p14:sldId id="262"/>
            <p14:sldId id="260"/>
            <p14:sldId id="263"/>
            <p14:sldId id="267"/>
            <p14:sldId id="268"/>
            <p14:sldId id="269"/>
          </p14:sldIdLst>
        </p14:section>
        <p14:section name="요소" id="{F6C87FBA-DDB6-45E3-889D-140F36CDE4CE}">
          <p14:sldIdLst>
            <p14:sldId id="259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6" y="2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image" Target="../media/image3.wmf"/><Relationship Id="rId3" Type="http://schemas.openxmlformats.org/officeDocument/2006/relationships/image" Target="../media/image4.gif"/><Relationship Id="rId7" Type="http://schemas.openxmlformats.org/officeDocument/2006/relationships/image" Target="../media/image7.gif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gif"/><Relationship Id="rId11" Type="http://schemas.openxmlformats.org/officeDocument/2006/relationships/image" Target="../media/image11.gif"/><Relationship Id="rId5" Type="http://schemas.openxmlformats.org/officeDocument/2006/relationships/image" Target="../media/image2.gif"/><Relationship Id="rId10" Type="http://schemas.openxmlformats.org/officeDocument/2006/relationships/image" Target="../media/image10.gif"/><Relationship Id="rId4" Type="http://schemas.openxmlformats.org/officeDocument/2006/relationships/image" Target="../media/image5.gif"/><Relationship Id="rId9" Type="http://schemas.openxmlformats.org/officeDocument/2006/relationships/image" Target="../media/image9.gif"/><Relationship Id="rId1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기획서 샘플</a:t>
            </a:r>
          </a:p>
        </p:txBody>
      </p:sp>
    </p:spTree>
    <p:extLst>
      <p:ext uri="{BB962C8B-B14F-4D97-AF65-F5344CB8AC3E}">
        <p14:creationId xmlns:p14="http://schemas.microsoft.com/office/powerpoint/2010/main" val="255457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3303" y="450841"/>
            <a:ext cx="1088391" cy="169333"/>
            <a:chOff x="5019039" y="441113"/>
            <a:chExt cx="1088391" cy="169333"/>
          </a:xfrm>
        </p:grpSpPr>
        <p:sp>
          <p:nvSpPr>
            <p:cNvPr id="5" name="직사각형 4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23303" y="719782"/>
            <a:ext cx="2022003" cy="984315"/>
            <a:chOff x="5019039" y="441113"/>
            <a:chExt cx="2022003" cy="984315"/>
          </a:xfrm>
        </p:grpSpPr>
        <p:sp>
          <p:nvSpPr>
            <p:cNvPr id="10" name="직사각형 9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23303" y="1961727"/>
            <a:ext cx="1088391" cy="169333"/>
            <a:chOff x="6921075" y="1763530"/>
            <a:chExt cx="1088391" cy="169333"/>
          </a:xfrm>
        </p:grpSpPr>
        <p:sp>
          <p:nvSpPr>
            <p:cNvPr id="13" name="직사각형 12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22041" y="2254253"/>
            <a:ext cx="1089653" cy="801111"/>
            <a:chOff x="5617994" y="1869261"/>
            <a:chExt cx="1089653" cy="801111"/>
          </a:xfrm>
        </p:grpSpPr>
        <p:sp>
          <p:nvSpPr>
            <p:cNvPr id="20" name="직사각형 1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321" y="3469032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2041" y="3399950"/>
            <a:ext cx="683988" cy="184666"/>
            <a:chOff x="5183808" y="2959974"/>
            <a:chExt cx="683988" cy="184666"/>
          </a:xfrm>
        </p:grpSpPr>
        <p:grpSp>
          <p:nvGrpSpPr>
            <p:cNvPr id="28" name="그룹 27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95240" y="3400653"/>
            <a:ext cx="614174" cy="184666"/>
            <a:chOff x="5253622" y="2959974"/>
            <a:chExt cx="614174" cy="184666"/>
          </a:xfrm>
        </p:grpSpPr>
        <p:sp>
          <p:nvSpPr>
            <p:cNvPr id="34" name="타원 33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04666" y="3775686"/>
            <a:ext cx="614174" cy="184666"/>
            <a:chOff x="5253622" y="3374848"/>
            <a:chExt cx="614174" cy="184666"/>
          </a:xfrm>
        </p:grpSpPr>
        <p:sp>
          <p:nvSpPr>
            <p:cNvPr id="40" name="직사각형 39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4309" y="3754649"/>
            <a:ext cx="661720" cy="239168"/>
            <a:chOff x="5206076" y="3354277"/>
            <a:chExt cx="661720" cy="239168"/>
          </a:xfrm>
        </p:grpSpPr>
        <p:grpSp>
          <p:nvGrpSpPr>
            <p:cNvPr id="38" name="그룹 3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71134" y="415049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4" y="4647145"/>
            <a:ext cx="2171700" cy="20955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2960129" y="284872"/>
            <a:ext cx="1333500" cy="1333500"/>
            <a:chOff x="4758041" y="1105695"/>
            <a:chExt cx="1333500" cy="13335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5133685" y="206984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960129" y="1756749"/>
            <a:ext cx="952500" cy="952500"/>
            <a:chOff x="7944661" y="1570143"/>
            <a:chExt cx="952500" cy="95250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942230" y="2846571"/>
            <a:ext cx="714375" cy="714375"/>
            <a:chOff x="6487842" y="4499507"/>
            <a:chExt cx="714375" cy="71437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938126" y="3699323"/>
            <a:ext cx="476250" cy="476250"/>
            <a:chOff x="5186666" y="4156261"/>
            <a:chExt cx="476250" cy="47625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842241" y="4317270"/>
            <a:ext cx="457176" cy="316527"/>
            <a:chOff x="8501582" y="3656130"/>
            <a:chExt cx="457176" cy="316527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836585" y="4770970"/>
            <a:ext cx="386644" cy="233890"/>
            <a:chOff x="4882690" y="3488273"/>
            <a:chExt cx="386644" cy="23389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836585" y="5136743"/>
            <a:ext cx="324128" cy="183396"/>
            <a:chOff x="7238533" y="3293934"/>
            <a:chExt cx="324128" cy="18339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416027" y="1961930"/>
            <a:ext cx="1088391" cy="169333"/>
            <a:chOff x="1416027" y="1961930"/>
            <a:chExt cx="1088391" cy="169333"/>
          </a:xfrm>
        </p:grpSpPr>
        <p:grpSp>
          <p:nvGrpSpPr>
            <p:cNvPr id="69" name="그룹 68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개체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629093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" name="Image" r:id="rId12" imgW="228240" imgH="253800" progId="Photoshop.Image.13">
                    <p:embed/>
                  </p:oleObj>
                </mc:Choice>
                <mc:Fallback>
                  <p:oleObj name="Image" r:id="rId12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29" y="4770970"/>
            <a:ext cx="1524000" cy="228600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5765060" y="323286"/>
            <a:ext cx="3848795" cy="1287527"/>
            <a:chOff x="8000305" y="1616818"/>
            <a:chExt cx="3848795" cy="1287527"/>
          </a:xfrm>
        </p:grpSpPr>
        <p:sp>
          <p:nvSpPr>
            <p:cNvPr id="75" name="TextBox 74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r>
                <a:rPr lang="ko-KR" altLang="en-US" sz="800" dirty="0"/>
                <a:t>만들어진 시스템을 </a:t>
              </a:r>
              <a:r>
                <a:rPr lang="ko-KR" altLang="en-US" sz="800" dirty="0" err="1"/>
                <a:t>유지보수하여정상적인</a:t>
              </a:r>
              <a:r>
                <a:rPr lang="ko-KR" altLang="en-US" sz="800" dirty="0"/>
                <a:t> 기능을 수행하도록 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 및 개선 작업</a:t>
              </a: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10072762" y="377297"/>
            <a:ext cx="1500807" cy="2141923"/>
            <a:chOff x="7909893" y="4480829"/>
            <a:chExt cx="1500807" cy="2141923"/>
          </a:xfrm>
        </p:grpSpPr>
        <p:sp>
          <p:nvSpPr>
            <p:cNvPr id="80" name="TextBox 79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65060" y="2419974"/>
            <a:ext cx="2631604" cy="754588"/>
            <a:chOff x="7994866" y="3288794"/>
            <a:chExt cx="2631604" cy="754588"/>
          </a:xfrm>
        </p:grpSpPr>
        <p:sp>
          <p:nvSpPr>
            <p:cNvPr id="77" name="TextBox 76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5672070" y="3570671"/>
            <a:ext cx="857647" cy="1050042"/>
            <a:chOff x="9831536" y="4460598"/>
            <a:chExt cx="857647" cy="1050042"/>
          </a:xfrm>
        </p:grpSpPr>
        <p:sp>
          <p:nvSpPr>
            <p:cNvPr id="79" name="TextBox 78"/>
            <p:cNvSpPr txBox="1"/>
            <p:nvPr/>
          </p:nvSpPr>
          <p:spPr>
            <a:xfrm>
              <a:off x="9831536" y="5200299"/>
              <a:ext cx="85764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</a:t>
              </a: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546" y="4460598"/>
              <a:ext cx="695195" cy="695195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10046264" y="4927200"/>
              <a:ext cx="444901" cy="20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59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버전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55190"/>
              </p:ext>
            </p:extLst>
          </p:nvPr>
        </p:nvGraphicFramePr>
        <p:xfrm>
          <a:off x="2022574" y="568838"/>
          <a:ext cx="8007546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버</a:t>
                      </a:r>
                      <a:r>
                        <a:rPr lang="ko-KR" altLang="en-US" sz="900" b="1" dirty="0"/>
                        <a:t> 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일 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2019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10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최초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권도운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73254" y="8474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50280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11767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시세 알아보기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73254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73254" y="2788735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자주 묻는 질문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73254" y="3470899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1:1</a:t>
            </a:r>
            <a:r>
              <a:rPr lang="ko-KR" altLang="en-US" sz="900" dirty="0">
                <a:solidFill>
                  <a:schemeClr val="tx1"/>
                </a:solidFill>
              </a:rPr>
              <a:t> 문의</a:t>
            </a:r>
          </a:p>
        </p:txBody>
      </p:sp>
      <p:cxnSp>
        <p:nvCxnSpPr>
          <p:cNvPr id="24" name="직선 연결선 23"/>
          <p:cNvCxnSpPr>
            <a:cxnSpLocks/>
            <a:stCxn id="3" idx="2"/>
            <a:endCxn id="6" idx="0"/>
          </p:cNvCxnSpPr>
          <p:nvPr/>
        </p:nvCxnSpPr>
        <p:spPr>
          <a:xfrm>
            <a:off x="6018885" y="1232088"/>
            <a:ext cx="0" cy="6821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" idx="2"/>
            <a:endCxn id="5" idx="0"/>
          </p:cNvCxnSpPr>
          <p:nvPr/>
        </p:nvCxnSpPr>
        <p:spPr>
          <a:xfrm rot="5400000">
            <a:off x="4597060" y="492427"/>
            <a:ext cx="682165" cy="21614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" idx="2"/>
            <a:endCxn id="4" idx="0"/>
          </p:cNvCxnSpPr>
          <p:nvPr/>
        </p:nvCxnSpPr>
        <p:spPr>
          <a:xfrm rot="5400000">
            <a:off x="3516316" y="-588317"/>
            <a:ext cx="682165" cy="432297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9" idx="2"/>
            <a:endCxn id="12" idx="0"/>
          </p:cNvCxnSpPr>
          <p:nvPr/>
        </p:nvCxnSpPr>
        <p:spPr>
          <a:xfrm>
            <a:off x="6018885" y="3173370"/>
            <a:ext cx="0" cy="2975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1138" y="661253"/>
            <a:ext cx="120056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메인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C49320-9A2A-4B32-9B61-0B0B71CAAD3A}"/>
              </a:ext>
            </a:extLst>
          </p:cNvPr>
          <p:cNvSpPr txBox="1"/>
          <p:nvPr/>
        </p:nvSpPr>
        <p:spPr>
          <a:xfrm>
            <a:off x="5867290" y="661253"/>
            <a:ext cx="12005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9FCC1F-DFE1-4952-88B8-51716BD014F7}"/>
              </a:ext>
            </a:extLst>
          </p:cNvPr>
          <p:cNvSpPr txBox="1"/>
          <p:nvPr/>
        </p:nvSpPr>
        <p:spPr>
          <a:xfrm>
            <a:off x="7103442" y="661253"/>
            <a:ext cx="188591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시세 조회하기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139419-1B5D-4247-9606-40983A0D61BA}"/>
              </a:ext>
            </a:extLst>
          </p:cNvPr>
          <p:cNvSpPr txBox="1"/>
          <p:nvPr/>
        </p:nvSpPr>
        <p:spPr>
          <a:xfrm>
            <a:off x="9024946" y="661253"/>
            <a:ext cx="188591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7D762E5-89B1-465F-A4CC-75CAB72418FC}"/>
              </a:ext>
            </a:extLst>
          </p:cNvPr>
          <p:cNvSpPr/>
          <p:nvPr/>
        </p:nvSpPr>
        <p:spPr>
          <a:xfrm>
            <a:off x="1281137" y="1402713"/>
            <a:ext cx="9629726" cy="22430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1920x600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5934" y="1912058"/>
            <a:ext cx="5915025" cy="49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 err="1"/>
              <a:t>카피라이팅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01</a:t>
            </a:r>
            <a:endParaRPr lang="ko-KR" altLang="en-US" sz="2200" b="1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A2C1396-A905-46BC-932D-C33A4065850E}"/>
              </a:ext>
            </a:extLst>
          </p:cNvPr>
          <p:cNvGrpSpPr/>
          <p:nvPr/>
        </p:nvGrpSpPr>
        <p:grpSpPr>
          <a:xfrm>
            <a:off x="1262503" y="661252"/>
            <a:ext cx="3140684" cy="369333"/>
            <a:chOff x="4750082" y="1105695"/>
            <a:chExt cx="1341459" cy="1333500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5EB4EDC3-AB7A-406C-8DB6-31B8A51C2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1A8569-BAAA-411A-BB27-8646682D712E}"/>
                </a:ext>
              </a:extLst>
            </p:cNvPr>
            <p:cNvSpPr txBox="1"/>
            <p:nvPr/>
          </p:nvSpPr>
          <p:spPr>
            <a:xfrm>
              <a:off x="4750082" y="1313530"/>
              <a:ext cx="1341459" cy="916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bg1"/>
                  </a:solidFill>
                </a:rPr>
                <a:t>로고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AE0B61B-D525-4512-99C2-D959FB174CBD}"/>
              </a:ext>
            </a:extLst>
          </p:cNvPr>
          <p:cNvSpPr/>
          <p:nvPr/>
        </p:nvSpPr>
        <p:spPr>
          <a:xfrm>
            <a:off x="1281137" y="3747329"/>
            <a:ext cx="9629726" cy="27072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1920x600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A4CB9F-FC50-4E48-9FE8-429FA3581E46}"/>
              </a:ext>
            </a:extLst>
          </p:cNvPr>
          <p:cNvSpPr txBox="1"/>
          <p:nvPr/>
        </p:nvSpPr>
        <p:spPr>
          <a:xfrm>
            <a:off x="1765934" y="2470752"/>
            <a:ext cx="5915025" cy="49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/>
              <a:t>내용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CBC8A4A-6840-4F0B-94D5-ED43C3C7D32D}"/>
              </a:ext>
            </a:extLst>
          </p:cNvPr>
          <p:cNvGrpSpPr/>
          <p:nvPr/>
        </p:nvGrpSpPr>
        <p:grpSpPr>
          <a:xfrm>
            <a:off x="1630467" y="1788223"/>
            <a:ext cx="270933" cy="270933"/>
            <a:chOff x="5672667" y="2302072"/>
            <a:chExt cx="270933" cy="270933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2FCC4F-C4FD-4909-8B5F-12681FDD084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A3F35B2-844C-4AE3-BD0E-73AF30BDA62D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B1354ED-414B-4421-8130-FB98F27ED76E}"/>
              </a:ext>
            </a:extLst>
          </p:cNvPr>
          <p:cNvGrpSpPr/>
          <p:nvPr/>
        </p:nvGrpSpPr>
        <p:grpSpPr>
          <a:xfrm>
            <a:off x="3958689" y="1978881"/>
            <a:ext cx="2053409" cy="780544"/>
            <a:chOff x="3354492" y="1538936"/>
            <a:chExt cx="2053409" cy="780544"/>
          </a:xfrm>
        </p:grpSpPr>
        <p:sp>
          <p:nvSpPr>
            <p:cNvPr id="67" name="한쪽 모서리가 잘린 사각형 47">
              <a:extLst>
                <a:ext uri="{FF2B5EF4-FFF2-40B4-BE49-F238E27FC236}">
                  <a16:creationId xmlns:a16="http://schemas.microsoft.com/office/drawing/2014/main" id="{FD6B7B6B-D006-4867-82C8-36956F02BB27}"/>
                </a:ext>
              </a:extLst>
            </p:cNvPr>
            <p:cNvSpPr/>
            <p:nvPr/>
          </p:nvSpPr>
          <p:spPr>
            <a:xfrm>
              <a:off x="3460567" y="1538936"/>
              <a:ext cx="1947334" cy="780544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부동산 시세 조회를 통해 제공하는 서비스가 무엇인지 알려주는 내용의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카피라이팅</a:t>
              </a:r>
              <a:r>
                <a:rPr lang="ko-KR" altLang="en-US" sz="800" dirty="0">
                  <a:solidFill>
                    <a:schemeClr val="tx1"/>
                  </a:solidFill>
                </a:rPr>
                <a:t> 및 이미지 배경</a:t>
              </a:r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25182621-247B-428A-8B1D-F136D5EE145B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17B64F1-6754-4F4E-A32C-61076142461E}"/>
              </a:ext>
            </a:extLst>
          </p:cNvPr>
          <p:cNvGrpSpPr/>
          <p:nvPr/>
        </p:nvGrpSpPr>
        <p:grpSpPr>
          <a:xfrm>
            <a:off x="2984329" y="3963427"/>
            <a:ext cx="6223343" cy="2292478"/>
            <a:chOff x="2962715" y="4125352"/>
            <a:chExt cx="6223343" cy="2292478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46AC66F-297D-40F6-8C30-DF8D00D9AE76}"/>
                </a:ext>
              </a:extLst>
            </p:cNvPr>
            <p:cNvGrpSpPr/>
            <p:nvPr/>
          </p:nvGrpSpPr>
          <p:grpSpPr>
            <a:xfrm>
              <a:off x="2962715" y="4125352"/>
              <a:ext cx="1333500" cy="2292478"/>
              <a:chOff x="2948647" y="4125352"/>
              <a:chExt cx="1333500" cy="2292478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C4A9819E-3E9D-48BE-84BB-0200C5D64FF3}"/>
                  </a:ext>
                </a:extLst>
              </p:cNvPr>
              <p:cNvGrpSpPr/>
              <p:nvPr/>
            </p:nvGrpSpPr>
            <p:grpSpPr>
              <a:xfrm>
                <a:off x="2948647" y="4125352"/>
                <a:ext cx="1333500" cy="1333500"/>
                <a:chOff x="4758041" y="1105695"/>
                <a:chExt cx="1333500" cy="1333500"/>
              </a:xfrm>
            </p:grpSpPr>
            <p:pic>
              <p:nvPicPr>
                <p:cNvPr id="70" name="그림 69">
                  <a:extLst>
                    <a:ext uri="{FF2B5EF4-FFF2-40B4-BE49-F238E27FC236}">
                      <a16:creationId xmlns:a16="http://schemas.microsoft.com/office/drawing/2014/main" id="{9046150C-2C41-4616-86E7-E1BC6675E1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8041" y="1105695"/>
                  <a:ext cx="1333500" cy="1333500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03FEDBB-C1FC-4BE8-9C22-4CDF2B6F170D}"/>
                    </a:ext>
                  </a:extLst>
                </p:cNvPr>
                <p:cNvSpPr txBox="1"/>
                <p:nvPr/>
              </p:nvSpPr>
              <p:spPr>
                <a:xfrm>
                  <a:off x="5133685" y="2069844"/>
                  <a:ext cx="56938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/>
                      </a:solidFill>
                    </a:rPr>
                    <a:t>140x140</a:t>
                  </a:r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9CA2F5C3-6781-4656-BDA8-59EDC8D2FA09}"/>
                  </a:ext>
                </a:extLst>
              </p:cNvPr>
              <p:cNvGrpSpPr/>
              <p:nvPr/>
            </p:nvGrpSpPr>
            <p:grpSpPr>
              <a:xfrm>
                <a:off x="3292232" y="5612400"/>
                <a:ext cx="646331" cy="805430"/>
                <a:chOff x="3312358" y="5612400"/>
                <a:chExt cx="646331" cy="805430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C006A55-F1F7-4047-9CD9-27021DFFE2B2}"/>
                    </a:ext>
                  </a:extLst>
                </p:cNvPr>
                <p:cNvSpPr txBox="1"/>
                <p:nvPr/>
              </p:nvSpPr>
              <p:spPr>
                <a:xfrm>
                  <a:off x="3312358" y="5612400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/>
                    <a:t>제목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C5855C9-9D57-4AE8-9238-CC10AC7C19FE}"/>
                    </a:ext>
                  </a:extLst>
                </p:cNvPr>
                <p:cNvSpPr txBox="1"/>
                <p:nvPr/>
              </p:nvSpPr>
              <p:spPr>
                <a:xfrm>
                  <a:off x="3312358" y="6048498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내용</a:t>
                  </a:r>
                </a:p>
              </p:txBody>
            </p:sp>
          </p:grp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84A6570-96F1-4C58-AB73-37A89F6662A6}"/>
                </a:ext>
              </a:extLst>
            </p:cNvPr>
            <p:cNvGrpSpPr/>
            <p:nvPr/>
          </p:nvGrpSpPr>
          <p:grpSpPr>
            <a:xfrm>
              <a:off x="5448007" y="4125352"/>
              <a:ext cx="1333500" cy="2292478"/>
              <a:chOff x="5433939" y="4125352"/>
              <a:chExt cx="1333500" cy="229247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9B1AE652-2211-4CA7-8EB2-89E07CA8F2E1}"/>
                  </a:ext>
                </a:extLst>
              </p:cNvPr>
              <p:cNvGrpSpPr/>
              <p:nvPr/>
            </p:nvGrpSpPr>
            <p:grpSpPr>
              <a:xfrm>
                <a:off x="5433939" y="4125352"/>
                <a:ext cx="1333500" cy="1333500"/>
                <a:chOff x="4758041" y="1105695"/>
                <a:chExt cx="1333500" cy="1333500"/>
              </a:xfrm>
            </p:grpSpPr>
            <p:pic>
              <p:nvPicPr>
                <p:cNvPr id="73" name="그림 72">
                  <a:extLst>
                    <a:ext uri="{FF2B5EF4-FFF2-40B4-BE49-F238E27FC236}">
                      <a16:creationId xmlns:a16="http://schemas.microsoft.com/office/drawing/2014/main" id="{4212A29C-2DA5-47BE-9FCF-1A750E298A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8041" y="1105695"/>
                  <a:ext cx="1333500" cy="1333500"/>
                </a:xfrm>
                <a:prstGeom prst="rect">
                  <a:avLst/>
                </a:prstGeom>
              </p:spPr>
            </p:pic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B04954A-E650-4749-8C34-FD713CAE41FA}"/>
                    </a:ext>
                  </a:extLst>
                </p:cNvPr>
                <p:cNvSpPr txBox="1"/>
                <p:nvPr/>
              </p:nvSpPr>
              <p:spPr>
                <a:xfrm>
                  <a:off x="5133685" y="2069844"/>
                  <a:ext cx="56938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/>
                      </a:solidFill>
                    </a:rPr>
                    <a:t>140x140</a:t>
                  </a:r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C2A8FD91-FB49-44B9-AF4C-49C86312A566}"/>
                  </a:ext>
                </a:extLst>
              </p:cNvPr>
              <p:cNvGrpSpPr/>
              <p:nvPr/>
            </p:nvGrpSpPr>
            <p:grpSpPr>
              <a:xfrm>
                <a:off x="5777524" y="5612400"/>
                <a:ext cx="646331" cy="805430"/>
                <a:chOff x="3312358" y="5612400"/>
                <a:chExt cx="646331" cy="805430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956E4CA-165D-47E5-B2EA-A1EBC6172A0D}"/>
                    </a:ext>
                  </a:extLst>
                </p:cNvPr>
                <p:cNvSpPr txBox="1"/>
                <p:nvPr/>
              </p:nvSpPr>
              <p:spPr>
                <a:xfrm>
                  <a:off x="3312358" y="5612400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/>
                    <a:t>제목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B28F650-9970-4A28-807A-C8B3D5CE0BE2}"/>
                    </a:ext>
                  </a:extLst>
                </p:cNvPr>
                <p:cNvSpPr txBox="1"/>
                <p:nvPr/>
              </p:nvSpPr>
              <p:spPr>
                <a:xfrm>
                  <a:off x="3312358" y="6048498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내용</a:t>
                  </a:r>
                </a:p>
              </p:txBody>
            </p:sp>
          </p:grp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B252DAF-F171-4BC9-A53F-9A1A1228F9CF}"/>
                </a:ext>
              </a:extLst>
            </p:cNvPr>
            <p:cNvGrpSpPr/>
            <p:nvPr/>
          </p:nvGrpSpPr>
          <p:grpSpPr>
            <a:xfrm>
              <a:off x="7852558" y="4125352"/>
              <a:ext cx="1333500" cy="2292478"/>
              <a:chOff x="7838490" y="4125352"/>
              <a:chExt cx="1333500" cy="2292478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4405E3D-22F5-4146-8FF9-61C188CE7CF7}"/>
                  </a:ext>
                </a:extLst>
              </p:cNvPr>
              <p:cNvGrpSpPr/>
              <p:nvPr/>
            </p:nvGrpSpPr>
            <p:grpSpPr>
              <a:xfrm>
                <a:off x="7838490" y="4125352"/>
                <a:ext cx="1333500" cy="1333500"/>
                <a:chOff x="4758041" y="1105695"/>
                <a:chExt cx="1333500" cy="1333500"/>
              </a:xfrm>
            </p:grpSpPr>
            <p:pic>
              <p:nvPicPr>
                <p:cNvPr id="76" name="그림 75">
                  <a:extLst>
                    <a:ext uri="{FF2B5EF4-FFF2-40B4-BE49-F238E27FC236}">
                      <a16:creationId xmlns:a16="http://schemas.microsoft.com/office/drawing/2014/main" id="{5A2A8620-ADCB-4B57-AE84-6B4FD3D306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8041" y="1105695"/>
                  <a:ext cx="1333500" cy="1333500"/>
                </a:xfrm>
                <a:prstGeom prst="rect">
                  <a:avLst/>
                </a:prstGeom>
              </p:spPr>
            </p:pic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9D9586E-D4A1-4AE2-BD6A-8A975884A394}"/>
                    </a:ext>
                  </a:extLst>
                </p:cNvPr>
                <p:cNvSpPr txBox="1"/>
                <p:nvPr/>
              </p:nvSpPr>
              <p:spPr>
                <a:xfrm>
                  <a:off x="5133685" y="2069844"/>
                  <a:ext cx="56938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/>
                      </a:solidFill>
                    </a:rPr>
                    <a:t>140x140</a:t>
                  </a:r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17F9545F-382E-4A4D-BE35-4AF9384750DB}"/>
                  </a:ext>
                </a:extLst>
              </p:cNvPr>
              <p:cNvGrpSpPr/>
              <p:nvPr/>
            </p:nvGrpSpPr>
            <p:grpSpPr>
              <a:xfrm>
                <a:off x="8182075" y="5612400"/>
                <a:ext cx="646331" cy="805430"/>
                <a:chOff x="3312358" y="5612400"/>
                <a:chExt cx="646331" cy="805430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8B92421-9EAE-4ED2-86B0-F91B8C5C28DF}"/>
                    </a:ext>
                  </a:extLst>
                </p:cNvPr>
                <p:cNvSpPr txBox="1"/>
                <p:nvPr/>
              </p:nvSpPr>
              <p:spPr>
                <a:xfrm>
                  <a:off x="3312358" y="5612400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/>
                    <a:t>제목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8B37669-90EC-4E8D-BF81-6CD3FDFB174A}"/>
                    </a:ext>
                  </a:extLst>
                </p:cNvPr>
                <p:cNvSpPr txBox="1"/>
                <p:nvPr/>
              </p:nvSpPr>
              <p:spPr>
                <a:xfrm>
                  <a:off x="3312358" y="6048498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내용</a:t>
                  </a:r>
                </a:p>
              </p:txBody>
            </p:sp>
          </p:grpSp>
        </p:grp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A959D95-CE4D-47F7-8EBF-564CBC81BC11}"/>
              </a:ext>
            </a:extLst>
          </p:cNvPr>
          <p:cNvGrpSpPr/>
          <p:nvPr/>
        </p:nvGrpSpPr>
        <p:grpSpPr>
          <a:xfrm>
            <a:off x="2586990" y="2978112"/>
            <a:ext cx="270933" cy="270933"/>
            <a:chOff x="5672667" y="2302072"/>
            <a:chExt cx="270933" cy="270933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859EA43-AD24-40D1-ADF2-1BDD17E58808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963E795-0256-497D-BE01-0FA29EAF01AB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C62764F-E6D1-42C4-B3F5-580A5A18C81A}"/>
              </a:ext>
            </a:extLst>
          </p:cNvPr>
          <p:cNvGrpSpPr/>
          <p:nvPr/>
        </p:nvGrpSpPr>
        <p:grpSpPr>
          <a:xfrm>
            <a:off x="224131" y="3695375"/>
            <a:ext cx="2058726" cy="743641"/>
            <a:chOff x="3460567" y="1504027"/>
            <a:chExt cx="2058726" cy="743641"/>
          </a:xfrm>
        </p:grpSpPr>
        <p:sp>
          <p:nvSpPr>
            <p:cNvPr id="94" name="한쪽 모서리가 잘린 사각형 44">
              <a:extLst>
                <a:ext uri="{FF2B5EF4-FFF2-40B4-BE49-F238E27FC236}">
                  <a16:creationId xmlns:a16="http://schemas.microsoft.com/office/drawing/2014/main" id="{1F21FD25-2017-444B-8F33-4643D72456B1}"/>
                </a:ext>
              </a:extLst>
            </p:cNvPr>
            <p:cNvSpPr/>
            <p:nvPr/>
          </p:nvSpPr>
          <p:spPr>
            <a:xfrm flipH="1">
              <a:off x="3460567" y="1504027"/>
              <a:ext cx="1947334" cy="743641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서비스가 주는 장점 및 이점 등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r>
                <a:rPr lang="ko-KR" altLang="en-US" sz="800" dirty="0">
                  <a:solidFill>
                    <a:schemeClr val="tx1"/>
                  </a:solidFill>
                </a:rPr>
                <a:t>가지로 요약하여 설명하는 영역</a:t>
              </a: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35028DA7-125E-48BE-9245-2862806DE79B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3D04B67-753C-4A06-ACE3-3603C360D5A9}"/>
              </a:ext>
            </a:extLst>
          </p:cNvPr>
          <p:cNvSpPr/>
          <p:nvPr/>
        </p:nvSpPr>
        <p:spPr>
          <a:xfrm>
            <a:off x="1865043" y="2986045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52483BA-BC9C-4647-9402-749133719D17}"/>
              </a:ext>
            </a:extLst>
          </p:cNvPr>
          <p:cNvGrpSpPr/>
          <p:nvPr/>
        </p:nvGrpSpPr>
        <p:grpSpPr>
          <a:xfrm>
            <a:off x="3025239" y="2927152"/>
            <a:ext cx="2053409" cy="463867"/>
            <a:chOff x="3354492" y="1596620"/>
            <a:chExt cx="2053409" cy="463867"/>
          </a:xfrm>
        </p:grpSpPr>
        <p:sp>
          <p:nvSpPr>
            <p:cNvPr id="101" name="한쪽 모서리가 잘린 사각형 47">
              <a:extLst>
                <a:ext uri="{FF2B5EF4-FFF2-40B4-BE49-F238E27FC236}">
                  <a16:creationId xmlns:a16="http://schemas.microsoft.com/office/drawing/2014/main" id="{0C50A30B-485D-45DA-A669-B08F3C073873}"/>
                </a:ext>
              </a:extLst>
            </p:cNvPr>
            <p:cNvSpPr/>
            <p:nvPr/>
          </p:nvSpPr>
          <p:spPr>
            <a:xfrm>
              <a:off x="3460567" y="1596620"/>
              <a:ext cx="1947334" cy="4638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버튼 클릭 시 시세 조회하기로 이동</a:t>
              </a:r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E12C4D4A-CBFF-47C3-AAB7-A8CD14A44CD4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BB7B175-7C38-4350-A248-2D3B008D1F93}"/>
              </a:ext>
            </a:extLst>
          </p:cNvPr>
          <p:cNvGrpSpPr/>
          <p:nvPr/>
        </p:nvGrpSpPr>
        <p:grpSpPr>
          <a:xfrm>
            <a:off x="2362659" y="3835309"/>
            <a:ext cx="270933" cy="270933"/>
            <a:chOff x="5672667" y="2302072"/>
            <a:chExt cx="270933" cy="270933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224E548-47D7-48BB-87AF-E7E7DFA7B868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C6CA016-4320-4A11-9679-8776EF55F410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964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4B82C-7353-45D1-A756-32197644AC20}"/>
              </a:ext>
            </a:extLst>
          </p:cNvPr>
          <p:cNvSpPr txBox="1"/>
          <p:nvPr/>
        </p:nvSpPr>
        <p:spPr>
          <a:xfrm>
            <a:off x="4631138" y="661253"/>
            <a:ext cx="120056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메인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12EA31-A49E-42C5-849B-185B93C03E12}"/>
              </a:ext>
            </a:extLst>
          </p:cNvPr>
          <p:cNvSpPr txBox="1"/>
          <p:nvPr/>
        </p:nvSpPr>
        <p:spPr>
          <a:xfrm>
            <a:off x="5867290" y="661253"/>
            <a:ext cx="12005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627041-CA4D-4212-AF21-88E4BA2FB8DC}"/>
              </a:ext>
            </a:extLst>
          </p:cNvPr>
          <p:cNvSpPr txBox="1"/>
          <p:nvPr/>
        </p:nvSpPr>
        <p:spPr>
          <a:xfrm>
            <a:off x="7103442" y="661253"/>
            <a:ext cx="188591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시세 조회하기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E054F8-E268-4D44-AA5D-7B3BC6B73295}"/>
              </a:ext>
            </a:extLst>
          </p:cNvPr>
          <p:cNvSpPr txBox="1"/>
          <p:nvPr/>
        </p:nvSpPr>
        <p:spPr>
          <a:xfrm>
            <a:off x="9024946" y="661253"/>
            <a:ext cx="188591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570D651-0110-46BA-9A49-0E6E22DC8C38}"/>
              </a:ext>
            </a:extLst>
          </p:cNvPr>
          <p:cNvSpPr/>
          <p:nvPr/>
        </p:nvSpPr>
        <p:spPr>
          <a:xfrm>
            <a:off x="1281137" y="1402713"/>
            <a:ext cx="9629726" cy="22430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1920x600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724D69-039A-48E9-9CC8-F666757A1143}"/>
              </a:ext>
            </a:extLst>
          </p:cNvPr>
          <p:cNvSpPr txBox="1"/>
          <p:nvPr/>
        </p:nvSpPr>
        <p:spPr>
          <a:xfrm>
            <a:off x="1765934" y="1912058"/>
            <a:ext cx="5915025" cy="49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 err="1"/>
              <a:t>카피라이팅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01</a:t>
            </a:r>
            <a:endParaRPr lang="ko-KR" altLang="en-US" sz="2200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95F7A31-E096-44F0-9239-8BC69E20BB1C}"/>
              </a:ext>
            </a:extLst>
          </p:cNvPr>
          <p:cNvGrpSpPr/>
          <p:nvPr/>
        </p:nvGrpSpPr>
        <p:grpSpPr>
          <a:xfrm>
            <a:off x="1262503" y="661252"/>
            <a:ext cx="3140684" cy="369333"/>
            <a:chOff x="4750082" y="1105695"/>
            <a:chExt cx="1341459" cy="1333500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B6798ADE-0D14-4546-BB83-B2CC4DBB9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5B98542-C0B1-4DF5-8C6F-D1D698BA4024}"/>
                </a:ext>
              </a:extLst>
            </p:cNvPr>
            <p:cNvSpPr txBox="1"/>
            <p:nvPr/>
          </p:nvSpPr>
          <p:spPr>
            <a:xfrm>
              <a:off x="4750082" y="1313530"/>
              <a:ext cx="1341459" cy="916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bg1"/>
                  </a:solidFill>
                </a:rPr>
                <a:t>로고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D3130BB-F3B7-4F67-BC33-1B3C4236ECB6}"/>
              </a:ext>
            </a:extLst>
          </p:cNvPr>
          <p:cNvSpPr/>
          <p:nvPr/>
        </p:nvSpPr>
        <p:spPr>
          <a:xfrm>
            <a:off x="1281137" y="3747329"/>
            <a:ext cx="9629726" cy="27072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1920x600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E8AB14-D14A-44C5-A69D-B2AAC04C4260}"/>
              </a:ext>
            </a:extLst>
          </p:cNvPr>
          <p:cNvSpPr txBox="1"/>
          <p:nvPr/>
        </p:nvSpPr>
        <p:spPr>
          <a:xfrm>
            <a:off x="1765934" y="2526348"/>
            <a:ext cx="5915025" cy="49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/>
              <a:t>내용</a:t>
            </a:r>
            <a:endParaRPr lang="ko-KR" altLang="en-US" sz="2200" b="1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B0C1D19-A968-40CE-AE76-EAF74AE52672}"/>
              </a:ext>
            </a:extLst>
          </p:cNvPr>
          <p:cNvGrpSpPr/>
          <p:nvPr/>
        </p:nvGrpSpPr>
        <p:grpSpPr>
          <a:xfrm>
            <a:off x="1630467" y="1788223"/>
            <a:ext cx="270933" cy="270933"/>
            <a:chOff x="5672667" y="2302072"/>
            <a:chExt cx="270933" cy="270933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3ECF076-C006-4DB0-8D7A-F3427A9862F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B4B912-FCBA-4A7E-876C-DD758DD8D08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301BEB0-40D3-458B-AFA0-DB19850FCDEF}"/>
              </a:ext>
            </a:extLst>
          </p:cNvPr>
          <p:cNvGrpSpPr/>
          <p:nvPr/>
        </p:nvGrpSpPr>
        <p:grpSpPr>
          <a:xfrm>
            <a:off x="3958689" y="1857881"/>
            <a:ext cx="2053409" cy="1659467"/>
            <a:chOff x="3354492" y="1417936"/>
            <a:chExt cx="2053409" cy="1659467"/>
          </a:xfrm>
        </p:grpSpPr>
        <p:sp>
          <p:nvSpPr>
            <p:cNvPr id="88" name="한쪽 모서리가 잘린 사각형 47">
              <a:extLst>
                <a:ext uri="{FF2B5EF4-FFF2-40B4-BE49-F238E27FC236}">
                  <a16:creationId xmlns:a16="http://schemas.microsoft.com/office/drawing/2014/main" id="{344534BC-E02B-4CE7-9041-E4CBB0A3262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부동산 시세 조회를 통해 제공하는 서비스가 무엇인지 알려주는 내용의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카피라이팅</a:t>
              </a:r>
              <a:r>
                <a:rPr lang="ko-KR" altLang="en-US" sz="800" dirty="0">
                  <a:solidFill>
                    <a:schemeClr val="tx1"/>
                  </a:solidFill>
                </a:rPr>
                <a:t> 및 이미지 배경</a:t>
              </a: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2C8A309B-59C2-40BE-BEC3-CB17EC61A9B3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326077D-C564-49AF-A310-54AB5C7D25C4}"/>
              </a:ext>
            </a:extLst>
          </p:cNvPr>
          <p:cNvGrpSpPr/>
          <p:nvPr/>
        </p:nvGrpSpPr>
        <p:grpSpPr>
          <a:xfrm>
            <a:off x="2984329" y="3963427"/>
            <a:ext cx="6223343" cy="2292478"/>
            <a:chOff x="2962715" y="4125352"/>
            <a:chExt cx="6223343" cy="2292478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DDFAAEC5-8F3D-45A7-AAFD-851C044BEA30}"/>
                </a:ext>
              </a:extLst>
            </p:cNvPr>
            <p:cNvGrpSpPr/>
            <p:nvPr/>
          </p:nvGrpSpPr>
          <p:grpSpPr>
            <a:xfrm>
              <a:off x="2962715" y="4125352"/>
              <a:ext cx="1333500" cy="2292478"/>
              <a:chOff x="2948647" y="4125352"/>
              <a:chExt cx="1333500" cy="2292478"/>
            </a:xfrm>
          </p:grpSpPr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B36620E0-7951-4E76-8ECD-22A5D31FF5D2}"/>
                  </a:ext>
                </a:extLst>
              </p:cNvPr>
              <p:cNvGrpSpPr/>
              <p:nvPr/>
            </p:nvGrpSpPr>
            <p:grpSpPr>
              <a:xfrm>
                <a:off x="2948647" y="4125352"/>
                <a:ext cx="1333500" cy="1333500"/>
                <a:chOff x="4758041" y="1105695"/>
                <a:chExt cx="1333500" cy="1333500"/>
              </a:xfrm>
            </p:grpSpPr>
            <p:pic>
              <p:nvPicPr>
                <p:cNvPr id="110" name="그림 109">
                  <a:extLst>
                    <a:ext uri="{FF2B5EF4-FFF2-40B4-BE49-F238E27FC236}">
                      <a16:creationId xmlns:a16="http://schemas.microsoft.com/office/drawing/2014/main" id="{FCDA70DA-7D53-46F6-B054-66161F498C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8041" y="1105695"/>
                  <a:ext cx="1333500" cy="1333500"/>
                </a:xfrm>
                <a:prstGeom prst="rect">
                  <a:avLst/>
                </a:prstGeom>
              </p:spPr>
            </p:pic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35D9E2D-BB5A-4903-AE62-F215710AC6EE}"/>
                    </a:ext>
                  </a:extLst>
                </p:cNvPr>
                <p:cNvSpPr txBox="1"/>
                <p:nvPr/>
              </p:nvSpPr>
              <p:spPr>
                <a:xfrm>
                  <a:off x="5133685" y="2069844"/>
                  <a:ext cx="56938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/>
                      </a:solidFill>
                    </a:rPr>
                    <a:t>140x140</a:t>
                  </a:r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4CE7180C-3F38-4C86-A92C-179E91303C2B}"/>
                  </a:ext>
                </a:extLst>
              </p:cNvPr>
              <p:cNvGrpSpPr/>
              <p:nvPr/>
            </p:nvGrpSpPr>
            <p:grpSpPr>
              <a:xfrm>
                <a:off x="3292232" y="5612400"/>
                <a:ext cx="646331" cy="805430"/>
                <a:chOff x="3312358" y="5612400"/>
                <a:chExt cx="646331" cy="805430"/>
              </a:xfrm>
            </p:grpSpPr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720906BF-8A3E-45D6-B8A5-0F78B6D09B4B}"/>
                    </a:ext>
                  </a:extLst>
                </p:cNvPr>
                <p:cNvSpPr txBox="1"/>
                <p:nvPr/>
              </p:nvSpPr>
              <p:spPr>
                <a:xfrm>
                  <a:off x="3312358" y="5612400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/>
                    <a:t>제목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55F1325-7EC7-4DD5-801A-3D37B6B4445F}"/>
                    </a:ext>
                  </a:extLst>
                </p:cNvPr>
                <p:cNvSpPr txBox="1"/>
                <p:nvPr/>
              </p:nvSpPr>
              <p:spPr>
                <a:xfrm>
                  <a:off x="3312358" y="6048498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내용</a:t>
                  </a:r>
                </a:p>
              </p:txBody>
            </p:sp>
          </p:grp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1BEC8A50-9F77-417B-B58F-D7944BBBD5C4}"/>
                </a:ext>
              </a:extLst>
            </p:cNvPr>
            <p:cNvGrpSpPr/>
            <p:nvPr/>
          </p:nvGrpSpPr>
          <p:grpSpPr>
            <a:xfrm>
              <a:off x="5448007" y="4125352"/>
              <a:ext cx="1333500" cy="2292478"/>
              <a:chOff x="5433939" y="4125352"/>
              <a:chExt cx="1333500" cy="2292478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DDB61747-EEFC-4899-9FAE-5DA8734AA1A6}"/>
                  </a:ext>
                </a:extLst>
              </p:cNvPr>
              <p:cNvGrpSpPr/>
              <p:nvPr/>
            </p:nvGrpSpPr>
            <p:grpSpPr>
              <a:xfrm>
                <a:off x="5433939" y="4125352"/>
                <a:ext cx="1333500" cy="1333500"/>
                <a:chOff x="4758041" y="1105695"/>
                <a:chExt cx="1333500" cy="1333500"/>
              </a:xfrm>
            </p:grpSpPr>
            <p:pic>
              <p:nvPicPr>
                <p:cNvPr id="104" name="그림 103">
                  <a:extLst>
                    <a:ext uri="{FF2B5EF4-FFF2-40B4-BE49-F238E27FC236}">
                      <a16:creationId xmlns:a16="http://schemas.microsoft.com/office/drawing/2014/main" id="{1DC26DF2-D28A-4ECF-9A6C-2E30E9A09A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8041" y="1105695"/>
                  <a:ext cx="1333500" cy="1333500"/>
                </a:xfrm>
                <a:prstGeom prst="rect">
                  <a:avLst/>
                </a:prstGeom>
              </p:spPr>
            </p:pic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B876A962-D93D-493B-828D-AD31C4B792A1}"/>
                    </a:ext>
                  </a:extLst>
                </p:cNvPr>
                <p:cNvSpPr txBox="1"/>
                <p:nvPr/>
              </p:nvSpPr>
              <p:spPr>
                <a:xfrm>
                  <a:off x="5133685" y="2069844"/>
                  <a:ext cx="56938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/>
                      </a:solidFill>
                    </a:rPr>
                    <a:t>140x140</a:t>
                  </a:r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68882DAA-D033-42EE-AD69-12C883852BBA}"/>
                  </a:ext>
                </a:extLst>
              </p:cNvPr>
              <p:cNvGrpSpPr/>
              <p:nvPr/>
            </p:nvGrpSpPr>
            <p:grpSpPr>
              <a:xfrm>
                <a:off x="5777524" y="5612400"/>
                <a:ext cx="646331" cy="805430"/>
                <a:chOff x="3312358" y="5612400"/>
                <a:chExt cx="646331" cy="805430"/>
              </a:xfrm>
            </p:grpSpPr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9E40785-7E1E-4BB4-BC9B-5043615E8055}"/>
                    </a:ext>
                  </a:extLst>
                </p:cNvPr>
                <p:cNvSpPr txBox="1"/>
                <p:nvPr/>
              </p:nvSpPr>
              <p:spPr>
                <a:xfrm>
                  <a:off x="3312358" y="5612400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/>
                    <a:t>제목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E6380C2-8018-430F-BE90-942189764AE7}"/>
                    </a:ext>
                  </a:extLst>
                </p:cNvPr>
                <p:cNvSpPr txBox="1"/>
                <p:nvPr/>
              </p:nvSpPr>
              <p:spPr>
                <a:xfrm>
                  <a:off x="3312358" y="6048498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내용</a:t>
                  </a:r>
                </a:p>
              </p:txBody>
            </p:sp>
          </p:grp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434A7FFB-90E6-4D72-BB3E-93D352B2C87C}"/>
                </a:ext>
              </a:extLst>
            </p:cNvPr>
            <p:cNvGrpSpPr/>
            <p:nvPr/>
          </p:nvGrpSpPr>
          <p:grpSpPr>
            <a:xfrm>
              <a:off x="7852558" y="4125352"/>
              <a:ext cx="1333500" cy="2292478"/>
              <a:chOff x="7838490" y="4125352"/>
              <a:chExt cx="1333500" cy="2292478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219D0056-7F7A-4C9F-AF25-86F94728D302}"/>
                  </a:ext>
                </a:extLst>
              </p:cNvPr>
              <p:cNvGrpSpPr/>
              <p:nvPr/>
            </p:nvGrpSpPr>
            <p:grpSpPr>
              <a:xfrm>
                <a:off x="7838490" y="4125352"/>
                <a:ext cx="1333500" cy="1333500"/>
                <a:chOff x="4758041" y="1105695"/>
                <a:chExt cx="1333500" cy="1333500"/>
              </a:xfrm>
            </p:grpSpPr>
            <p:pic>
              <p:nvPicPr>
                <p:cNvPr id="98" name="그림 97">
                  <a:extLst>
                    <a:ext uri="{FF2B5EF4-FFF2-40B4-BE49-F238E27FC236}">
                      <a16:creationId xmlns:a16="http://schemas.microsoft.com/office/drawing/2014/main" id="{77F5C1FD-21B4-4107-AB7A-BAEFB9F98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8041" y="1105695"/>
                  <a:ext cx="1333500" cy="1333500"/>
                </a:xfrm>
                <a:prstGeom prst="rect">
                  <a:avLst/>
                </a:prstGeom>
              </p:spPr>
            </p:pic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BB52F35C-E7F8-4E4E-8679-D0F15425B2FF}"/>
                    </a:ext>
                  </a:extLst>
                </p:cNvPr>
                <p:cNvSpPr txBox="1"/>
                <p:nvPr/>
              </p:nvSpPr>
              <p:spPr>
                <a:xfrm>
                  <a:off x="5133685" y="2069844"/>
                  <a:ext cx="56938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/>
                      </a:solidFill>
                    </a:rPr>
                    <a:t>140x140</a:t>
                  </a:r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5ABBD8AA-E7D2-465F-8DA3-EA9F818BEEEB}"/>
                  </a:ext>
                </a:extLst>
              </p:cNvPr>
              <p:cNvGrpSpPr/>
              <p:nvPr/>
            </p:nvGrpSpPr>
            <p:grpSpPr>
              <a:xfrm>
                <a:off x="8182075" y="5612400"/>
                <a:ext cx="646331" cy="805430"/>
                <a:chOff x="3312358" y="5612400"/>
                <a:chExt cx="646331" cy="805430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BC677F5-093F-46C6-8A4F-12DCFA35D2ED}"/>
                    </a:ext>
                  </a:extLst>
                </p:cNvPr>
                <p:cNvSpPr txBox="1"/>
                <p:nvPr/>
              </p:nvSpPr>
              <p:spPr>
                <a:xfrm>
                  <a:off x="3312358" y="5612400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/>
                    <a:t>제목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302A4FD-D17D-4494-8848-7B112332170C}"/>
                    </a:ext>
                  </a:extLst>
                </p:cNvPr>
                <p:cNvSpPr txBox="1"/>
                <p:nvPr/>
              </p:nvSpPr>
              <p:spPr>
                <a:xfrm>
                  <a:off x="3312358" y="6048498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내용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1118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4B82C-7353-45D1-A756-32197644AC20}"/>
              </a:ext>
            </a:extLst>
          </p:cNvPr>
          <p:cNvSpPr txBox="1"/>
          <p:nvPr/>
        </p:nvSpPr>
        <p:spPr>
          <a:xfrm>
            <a:off x="4631138" y="661253"/>
            <a:ext cx="12005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메인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12EA31-A49E-42C5-849B-185B93C03E12}"/>
              </a:ext>
            </a:extLst>
          </p:cNvPr>
          <p:cNvSpPr txBox="1"/>
          <p:nvPr/>
        </p:nvSpPr>
        <p:spPr>
          <a:xfrm>
            <a:off x="5867290" y="661253"/>
            <a:ext cx="120056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627041-CA4D-4212-AF21-88E4BA2FB8DC}"/>
              </a:ext>
            </a:extLst>
          </p:cNvPr>
          <p:cNvSpPr txBox="1"/>
          <p:nvPr/>
        </p:nvSpPr>
        <p:spPr>
          <a:xfrm>
            <a:off x="7103442" y="661253"/>
            <a:ext cx="188591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시세 조회하기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E054F8-E268-4D44-AA5D-7B3BC6B73295}"/>
              </a:ext>
            </a:extLst>
          </p:cNvPr>
          <p:cNvSpPr txBox="1"/>
          <p:nvPr/>
        </p:nvSpPr>
        <p:spPr>
          <a:xfrm>
            <a:off x="9024946" y="661253"/>
            <a:ext cx="188591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570D651-0110-46BA-9A49-0E6E22DC8C38}"/>
              </a:ext>
            </a:extLst>
          </p:cNvPr>
          <p:cNvSpPr/>
          <p:nvPr/>
        </p:nvSpPr>
        <p:spPr>
          <a:xfrm>
            <a:off x="1281137" y="1402713"/>
            <a:ext cx="9629726" cy="22430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1920x600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724D69-039A-48E9-9CC8-F666757A1143}"/>
              </a:ext>
            </a:extLst>
          </p:cNvPr>
          <p:cNvSpPr txBox="1"/>
          <p:nvPr/>
        </p:nvSpPr>
        <p:spPr>
          <a:xfrm>
            <a:off x="3109921" y="1857881"/>
            <a:ext cx="5915025" cy="49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ko-KR" altLang="en-US" sz="2200" b="1" dirty="0"/>
              <a:t>서울 부동산 시세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95F7A31-E096-44F0-9239-8BC69E20BB1C}"/>
              </a:ext>
            </a:extLst>
          </p:cNvPr>
          <p:cNvGrpSpPr/>
          <p:nvPr/>
        </p:nvGrpSpPr>
        <p:grpSpPr>
          <a:xfrm>
            <a:off x="1262503" y="661252"/>
            <a:ext cx="3140684" cy="369333"/>
            <a:chOff x="4750082" y="1105695"/>
            <a:chExt cx="1341459" cy="1333500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B6798ADE-0D14-4546-BB83-B2CC4DBB9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5B98542-C0B1-4DF5-8C6F-D1D698BA4024}"/>
                </a:ext>
              </a:extLst>
            </p:cNvPr>
            <p:cNvSpPr txBox="1"/>
            <p:nvPr/>
          </p:nvSpPr>
          <p:spPr>
            <a:xfrm>
              <a:off x="4750082" y="1313530"/>
              <a:ext cx="1341459" cy="916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bg1"/>
                  </a:solidFill>
                </a:rPr>
                <a:t>로고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EE8AB14-D14A-44C5-A69D-B2AAC04C4260}"/>
              </a:ext>
            </a:extLst>
          </p:cNvPr>
          <p:cNvSpPr txBox="1"/>
          <p:nvPr/>
        </p:nvSpPr>
        <p:spPr>
          <a:xfrm>
            <a:off x="3109921" y="2472171"/>
            <a:ext cx="5915025" cy="49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ko-KR" altLang="en-US" sz="2200" b="1" dirty="0"/>
              <a:t>지도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형태로 한 눈에 알아보기 쉽다</a:t>
            </a:r>
            <a:r>
              <a:rPr lang="en-US" altLang="ko-KR" sz="2200" b="1" dirty="0"/>
              <a:t>.</a:t>
            </a:r>
            <a:endParaRPr lang="ko-KR" altLang="en-US" sz="2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F033A-F067-4083-99B3-1A22A85BBBBF}"/>
              </a:ext>
            </a:extLst>
          </p:cNvPr>
          <p:cNvSpPr txBox="1"/>
          <p:nvPr/>
        </p:nvSpPr>
        <p:spPr>
          <a:xfrm>
            <a:off x="1671638" y="38481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F289B4-4617-4107-8D31-4E68D22693B3}"/>
              </a:ext>
            </a:extLst>
          </p:cNvPr>
          <p:cNvSpPr txBox="1"/>
          <p:nvPr/>
        </p:nvSpPr>
        <p:spPr>
          <a:xfrm>
            <a:off x="6162675" y="482917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42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시세 알아보기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4B82C-7353-45D1-A756-32197644AC20}"/>
              </a:ext>
            </a:extLst>
          </p:cNvPr>
          <p:cNvSpPr txBox="1"/>
          <p:nvPr/>
        </p:nvSpPr>
        <p:spPr>
          <a:xfrm>
            <a:off x="4631138" y="661253"/>
            <a:ext cx="12005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메인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12EA31-A49E-42C5-849B-185B93C03E12}"/>
              </a:ext>
            </a:extLst>
          </p:cNvPr>
          <p:cNvSpPr txBox="1"/>
          <p:nvPr/>
        </p:nvSpPr>
        <p:spPr>
          <a:xfrm>
            <a:off x="5867290" y="661253"/>
            <a:ext cx="12005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627041-CA4D-4212-AF21-88E4BA2FB8DC}"/>
              </a:ext>
            </a:extLst>
          </p:cNvPr>
          <p:cNvSpPr txBox="1"/>
          <p:nvPr/>
        </p:nvSpPr>
        <p:spPr>
          <a:xfrm>
            <a:off x="7103442" y="661253"/>
            <a:ext cx="188591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시세 알아보기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E054F8-E268-4D44-AA5D-7B3BC6B73295}"/>
              </a:ext>
            </a:extLst>
          </p:cNvPr>
          <p:cNvSpPr txBox="1"/>
          <p:nvPr/>
        </p:nvSpPr>
        <p:spPr>
          <a:xfrm>
            <a:off x="9024946" y="661253"/>
            <a:ext cx="188591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570D651-0110-46BA-9A49-0E6E22DC8C38}"/>
              </a:ext>
            </a:extLst>
          </p:cNvPr>
          <p:cNvSpPr/>
          <p:nvPr/>
        </p:nvSpPr>
        <p:spPr>
          <a:xfrm>
            <a:off x="1281137" y="1402713"/>
            <a:ext cx="9629726" cy="473647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1920x600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95F7A31-E096-44F0-9239-8BC69E20BB1C}"/>
              </a:ext>
            </a:extLst>
          </p:cNvPr>
          <p:cNvGrpSpPr/>
          <p:nvPr/>
        </p:nvGrpSpPr>
        <p:grpSpPr>
          <a:xfrm>
            <a:off x="1262503" y="661252"/>
            <a:ext cx="3140684" cy="369333"/>
            <a:chOff x="4750082" y="1105695"/>
            <a:chExt cx="1341459" cy="1333500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B6798ADE-0D14-4546-BB83-B2CC4DBB9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5B98542-C0B1-4DF5-8C6F-D1D698BA4024}"/>
                </a:ext>
              </a:extLst>
            </p:cNvPr>
            <p:cNvSpPr txBox="1"/>
            <p:nvPr/>
          </p:nvSpPr>
          <p:spPr>
            <a:xfrm>
              <a:off x="4750082" y="1313530"/>
              <a:ext cx="1341459" cy="916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bg1"/>
                  </a:solidFill>
                </a:rPr>
                <a:t>로고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72858F-B9AF-4FC2-BF88-3921C63A6625}"/>
              </a:ext>
            </a:extLst>
          </p:cNvPr>
          <p:cNvSpPr/>
          <p:nvPr/>
        </p:nvSpPr>
        <p:spPr>
          <a:xfrm>
            <a:off x="8701088" y="1547813"/>
            <a:ext cx="2028825" cy="44338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5F3527D-3E38-44B8-BD5D-E9719FC07C21}"/>
              </a:ext>
            </a:extLst>
          </p:cNvPr>
          <p:cNvGrpSpPr/>
          <p:nvPr/>
        </p:nvGrpSpPr>
        <p:grpSpPr>
          <a:xfrm>
            <a:off x="9548653" y="1647605"/>
            <a:ext cx="1088391" cy="169333"/>
            <a:chOff x="1416027" y="1961930"/>
            <a:chExt cx="1088391" cy="16933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272DCA-0064-4F97-97DC-C8DB072C03D2}"/>
                </a:ext>
              </a:extLst>
            </p:cNvPr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FA6EBCF-0D6F-4586-853A-23892F0F209A}"/>
                  </a:ext>
                </a:extLst>
              </p:cNvPr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01DE372E-6AC2-496F-B8D1-AC31D7ED2955}"/>
                  </a:ext>
                </a:extLst>
              </p:cNvPr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8" name="개체 17">
              <a:extLst>
                <a:ext uri="{FF2B5EF4-FFF2-40B4-BE49-F238E27FC236}">
                  <a16:creationId xmlns:a16="http://schemas.microsoft.com/office/drawing/2014/main" id="{153EFB86-0296-4A61-BEC5-E93BC57826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9763506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Image" r:id="rId4" imgW="228240" imgH="253800" progId="Photoshop.Image.13">
                    <p:embed/>
                  </p:oleObj>
                </mc:Choice>
                <mc:Fallback>
                  <p:oleObj name="Image" r:id="rId4" imgW="228240" imgH="253800" progId="Photoshop.Image.13">
                    <p:embed/>
                    <p:pic>
                      <p:nvPicPr>
                        <p:cNvPr id="55" name="개체 5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4010EB9-4F99-4963-AC8F-E0912F4CB13D}"/>
              </a:ext>
            </a:extLst>
          </p:cNvPr>
          <p:cNvSpPr txBox="1"/>
          <p:nvPr/>
        </p:nvSpPr>
        <p:spPr>
          <a:xfrm>
            <a:off x="9010048" y="2941960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EE1DD3-EDDA-453E-BDF9-1D7C871AFB8E}"/>
              </a:ext>
            </a:extLst>
          </p:cNvPr>
          <p:cNvSpPr/>
          <p:nvPr/>
        </p:nvSpPr>
        <p:spPr>
          <a:xfrm>
            <a:off x="1462087" y="1547813"/>
            <a:ext cx="1282707" cy="323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매매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8BD059-4F95-46BA-849C-34C58D53804D}"/>
              </a:ext>
            </a:extLst>
          </p:cNvPr>
          <p:cNvSpPr/>
          <p:nvPr/>
        </p:nvSpPr>
        <p:spPr>
          <a:xfrm>
            <a:off x="2897981" y="1547813"/>
            <a:ext cx="1282707" cy="323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A47F37-8515-49CF-8554-C68B44BA935C}"/>
              </a:ext>
            </a:extLst>
          </p:cNvPr>
          <p:cNvSpPr/>
          <p:nvPr/>
        </p:nvSpPr>
        <p:spPr>
          <a:xfrm>
            <a:off x="4333875" y="1547813"/>
            <a:ext cx="1282707" cy="323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월세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B52C11-BDE2-4FCC-8D71-7EBA1F7D3531}"/>
              </a:ext>
            </a:extLst>
          </p:cNvPr>
          <p:cNvSpPr/>
          <p:nvPr/>
        </p:nvSpPr>
        <p:spPr>
          <a:xfrm>
            <a:off x="5753100" y="1547813"/>
            <a:ext cx="1282707" cy="323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평수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408D98-8E1B-4C71-9A37-B5C7F85FAD5D}"/>
              </a:ext>
            </a:extLst>
          </p:cNvPr>
          <p:cNvSpPr/>
          <p:nvPr/>
        </p:nvSpPr>
        <p:spPr>
          <a:xfrm>
            <a:off x="7117073" y="1547813"/>
            <a:ext cx="1282707" cy="323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시세 차이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6F604-F3BA-4C34-937E-9A7247A0F510}"/>
              </a:ext>
            </a:extLst>
          </p:cNvPr>
          <p:cNvSpPr txBox="1"/>
          <p:nvPr/>
        </p:nvSpPr>
        <p:spPr>
          <a:xfrm>
            <a:off x="8913804" y="2023308"/>
            <a:ext cx="973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00</a:t>
            </a:r>
            <a:r>
              <a:rPr lang="ko-KR" altLang="en-US" sz="900" dirty="0"/>
              <a:t> 아파트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8457AD-05B0-41AB-AED2-0FCE801319E9}"/>
              </a:ext>
            </a:extLst>
          </p:cNvPr>
          <p:cNvSpPr txBox="1"/>
          <p:nvPr/>
        </p:nvSpPr>
        <p:spPr>
          <a:xfrm>
            <a:off x="8913804" y="2237621"/>
            <a:ext cx="97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서울시 마포구 </a:t>
            </a:r>
            <a:r>
              <a:rPr lang="ko-KR" altLang="en-US" sz="900" dirty="0" err="1"/>
              <a:t>노고산로</a:t>
            </a:r>
            <a:r>
              <a:rPr lang="ko-KR" altLang="en-US" sz="900" dirty="0"/>
              <a:t> </a:t>
            </a:r>
            <a:r>
              <a:rPr lang="en-US" altLang="ko-KR" sz="900" dirty="0"/>
              <a:t>00</a:t>
            </a:r>
            <a:endParaRPr lang="ko-KR" altLang="en-US" sz="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53D5FD-42BF-4C81-A726-9FD53AF0BB42}"/>
              </a:ext>
            </a:extLst>
          </p:cNvPr>
          <p:cNvSpPr/>
          <p:nvPr/>
        </p:nvSpPr>
        <p:spPr>
          <a:xfrm>
            <a:off x="8793956" y="1966913"/>
            <a:ext cx="1843088" cy="817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9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597717" y="232833"/>
            <a:ext cx="2377282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250x250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4059" y="232833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4105" y="3543519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42553" y="3543519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40365" y="23283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40365" y="1558644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20105" y="312258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812" y="232833"/>
            <a:ext cx="1524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160x600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4901" y="232833"/>
            <a:ext cx="1143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24105" y="4256257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1920x600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8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4603" y="533858"/>
            <a:ext cx="270933" cy="270933"/>
            <a:chOff x="5672667" y="2302072"/>
            <a:chExt cx="270933" cy="270933"/>
          </a:xfrm>
        </p:grpSpPr>
        <p:sp>
          <p:nvSpPr>
            <p:cNvPr id="12" name="타원 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4603" y="866766"/>
            <a:ext cx="270933" cy="270933"/>
            <a:chOff x="5672667" y="2302072"/>
            <a:chExt cx="270933" cy="270933"/>
          </a:xfrm>
        </p:grpSpPr>
        <p:sp>
          <p:nvSpPr>
            <p:cNvPr id="15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4603" y="1199674"/>
            <a:ext cx="270933" cy="270933"/>
            <a:chOff x="5672667" y="2302072"/>
            <a:chExt cx="270933" cy="270933"/>
          </a:xfrm>
        </p:grpSpPr>
        <p:sp>
          <p:nvSpPr>
            <p:cNvPr id="18" name="타원 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4603" y="1532582"/>
            <a:ext cx="270933" cy="270933"/>
            <a:chOff x="5672667" y="2302072"/>
            <a:chExt cx="270933" cy="270933"/>
          </a:xfrm>
        </p:grpSpPr>
        <p:sp>
          <p:nvSpPr>
            <p:cNvPr id="21" name="타원 2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4603" y="1865490"/>
            <a:ext cx="270933" cy="270933"/>
            <a:chOff x="5672667" y="2302072"/>
            <a:chExt cx="270933" cy="270933"/>
          </a:xfrm>
        </p:grpSpPr>
        <p:sp>
          <p:nvSpPr>
            <p:cNvPr id="24" name="타원 2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64603" y="2198398"/>
            <a:ext cx="270933" cy="270933"/>
            <a:chOff x="5672667" y="2302072"/>
            <a:chExt cx="270933" cy="270933"/>
          </a:xfrm>
        </p:grpSpPr>
        <p:sp>
          <p:nvSpPr>
            <p:cNvPr id="27" name="타원 2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4603" y="2531306"/>
            <a:ext cx="270933" cy="270933"/>
            <a:chOff x="5672667" y="2302072"/>
            <a:chExt cx="270933" cy="270933"/>
          </a:xfrm>
        </p:grpSpPr>
        <p:sp>
          <p:nvSpPr>
            <p:cNvPr id="30" name="타원 2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8338" y="2864214"/>
            <a:ext cx="270933" cy="270933"/>
            <a:chOff x="5672667" y="2302072"/>
            <a:chExt cx="270933" cy="270933"/>
          </a:xfrm>
        </p:grpSpPr>
        <p:sp>
          <p:nvSpPr>
            <p:cNvPr id="33" name="타원 3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58338" y="3197122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7733" y="3530030"/>
            <a:ext cx="332142" cy="270933"/>
            <a:chOff x="5642062" y="2302072"/>
            <a:chExt cx="332142" cy="270933"/>
          </a:xfrm>
        </p:grpSpPr>
        <p:sp>
          <p:nvSpPr>
            <p:cNvPr id="39" name="타원 38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7733" y="3862940"/>
            <a:ext cx="332142" cy="270933"/>
            <a:chOff x="5642062" y="2302072"/>
            <a:chExt cx="332142" cy="270933"/>
          </a:xfrm>
        </p:grpSpPr>
        <p:sp>
          <p:nvSpPr>
            <p:cNvPr id="42" name="타원 4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11</a:t>
              </a:r>
              <a:endParaRPr lang="ko-KR" altLang="en-US" sz="10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262571" y="476956"/>
            <a:ext cx="2058726" cy="1659467"/>
            <a:chOff x="3460567" y="1417936"/>
            <a:chExt cx="2058726" cy="1659467"/>
          </a:xfrm>
        </p:grpSpPr>
        <p:sp>
          <p:nvSpPr>
            <p:cNvPr id="45" name="한쪽 모서리가 잘린 사각형 4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649200" y="476956"/>
            <a:ext cx="2053409" cy="1659467"/>
            <a:chOff x="3354492" y="1417936"/>
            <a:chExt cx="2053409" cy="1659467"/>
          </a:xfrm>
        </p:grpSpPr>
        <p:sp>
          <p:nvSpPr>
            <p:cNvPr id="48" name="한쪽 모서리가 잘린 사각형 4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" name="대각선 방향의 모서리가 잘린 사각형 1"/>
          <p:cNvSpPr/>
          <p:nvPr/>
        </p:nvSpPr>
        <p:spPr>
          <a:xfrm>
            <a:off x="2150533" y="3122790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271707336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234</Words>
  <Application>Microsoft Office PowerPoint</Application>
  <PresentationFormat>와이드스크린</PresentationFormat>
  <Paragraphs>142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디자인 사용자 지정</vt:lpstr>
      <vt:lpstr>Image</vt:lpstr>
      <vt:lpstr>기획서 샘플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admin@aboutbrand.onmicrosoft.com</cp:lastModifiedBy>
  <cp:revision>101</cp:revision>
  <dcterms:created xsi:type="dcterms:W3CDTF">2016-05-10T18:46:26Z</dcterms:created>
  <dcterms:modified xsi:type="dcterms:W3CDTF">2019-10-05T08:57:09Z</dcterms:modified>
</cp:coreProperties>
</file>