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0" d="100"/>
          <a:sy n="80" d="100"/>
        </p:scale>
        <p:origin x="2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8351-71EA-437D-BB24-C8B48FF0B17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A038-EF7C-45B9-BB05-F7BFCBE5C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27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8351-71EA-437D-BB24-C8B48FF0B17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A038-EF7C-45B9-BB05-F7BFCBE5C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9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8351-71EA-437D-BB24-C8B48FF0B17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A038-EF7C-45B9-BB05-F7BFCBE5C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67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8351-71EA-437D-BB24-C8B48FF0B17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A038-EF7C-45B9-BB05-F7BFCBE5C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61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8351-71EA-437D-BB24-C8B48FF0B17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A038-EF7C-45B9-BB05-F7BFCBE5C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94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8351-71EA-437D-BB24-C8B48FF0B17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A038-EF7C-45B9-BB05-F7BFCBE5C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5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8351-71EA-437D-BB24-C8B48FF0B17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A038-EF7C-45B9-BB05-F7BFCBE5C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8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8351-71EA-437D-BB24-C8B48FF0B17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A038-EF7C-45B9-BB05-F7BFCBE5C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83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8351-71EA-437D-BB24-C8B48FF0B17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A038-EF7C-45B9-BB05-F7BFCBE5C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12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8351-71EA-437D-BB24-C8B48FF0B17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A038-EF7C-45B9-BB05-F7BFCBE5C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55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8351-71EA-437D-BB24-C8B48FF0B17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A038-EF7C-45B9-BB05-F7BFCBE5C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5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8351-71EA-437D-BB24-C8B48FF0B17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DA038-EF7C-45B9-BB05-F7BFCBE5C3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46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Tâches Auto et Hétéro-générées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63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 hétéro-générée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0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1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1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7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3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1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5245438" y="4349474"/>
            <a:ext cx="110836" cy="665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13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Grand écran</PresentationFormat>
  <Paragraphs>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Tâches Auto et Hétéro-générées</vt:lpstr>
      <vt:lpstr>Tâche hétéro-générée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ECOCAPTURE</dc:creator>
  <cp:lastModifiedBy>ECOCAPTURE</cp:lastModifiedBy>
  <cp:revision>2</cp:revision>
  <dcterms:created xsi:type="dcterms:W3CDTF">2018-04-24T12:01:38Z</dcterms:created>
  <dcterms:modified xsi:type="dcterms:W3CDTF">2018-04-24T12:08:53Z</dcterms:modified>
</cp:coreProperties>
</file>