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21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1B71-3B83-4B6C-80A0-1F213284CCAC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2765-DF73-4362-AD76-1A4E269710A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123728" y="2753397"/>
            <a:ext cx="4762800" cy="618581"/>
            <a:chOff x="2123728" y="2753397"/>
            <a:chExt cx="4762800" cy="618581"/>
          </a:xfrm>
        </p:grpSpPr>
        <p:grpSp>
          <p:nvGrpSpPr>
            <p:cNvPr id="10" name="Groupe 9"/>
            <p:cNvGrpSpPr/>
            <p:nvPr/>
          </p:nvGrpSpPr>
          <p:grpSpPr>
            <a:xfrm>
              <a:off x="2123728" y="2753397"/>
              <a:ext cx="4762800" cy="618581"/>
              <a:chOff x="2123728" y="2753397"/>
              <a:chExt cx="4762800" cy="618581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2123728" y="2780928"/>
                <a:ext cx="4762800" cy="568800"/>
                <a:chOff x="316576" y="3147920"/>
                <a:chExt cx="4762800" cy="568800"/>
              </a:xfrm>
              <a:gradFill flip="none" rotWithShape="1"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p:grpSpPr>
            <p:sp>
              <p:nvSpPr>
                <p:cNvPr id="4" name="3 Rectángulo"/>
                <p:cNvSpPr/>
                <p:nvPr/>
              </p:nvSpPr>
              <p:spPr>
                <a:xfrm rot="5400000">
                  <a:off x="2413576" y="1050920"/>
                  <a:ext cx="568800" cy="4762800"/>
                </a:xfrm>
                <a:prstGeom prst="rect">
                  <a:avLst/>
                </a:prstGeom>
                <a:gradFill>
                  <a:gsLst>
                    <a:gs pos="0">
                      <a:schemeClr val="tx1"/>
                    </a:gs>
                    <a:gs pos="46000">
                      <a:schemeClr val="bg1">
                        <a:lumMod val="75000"/>
                      </a:schemeClr>
                    </a:gs>
                    <a:gs pos="86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t="100000" r="100000"/>
                  </a:path>
                </a:gra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2950" y="3181022"/>
                  <a:ext cx="511946" cy="5119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Imag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1578" y="3161069"/>
                  <a:ext cx="537220" cy="537220"/>
                </a:xfrm>
                <a:prstGeom prst="rect">
                  <a:avLst/>
                </a:prstGeom>
                <a:noFill/>
              </p:spPr>
            </p:pic>
            <p:pic>
              <p:nvPicPr>
                <p:cNvPr id="7" name="Image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1043" y="3171672"/>
                  <a:ext cx="521296" cy="521296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543" y="2753397"/>
                <a:ext cx="742762" cy="618581"/>
              </a:xfrm>
              <a:prstGeom prst="rect">
                <a:avLst/>
              </a:prstGeom>
            </p:spPr>
          </p:pic>
        </p:grp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571" y="2797232"/>
              <a:ext cx="530909" cy="5309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Johan Ferrand Verdejo</dc:creator>
  <cp:lastModifiedBy>ECOCAPTURE</cp:lastModifiedBy>
  <cp:revision>11</cp:revision>
  <dcterms:created xsi:type="dcterms:W3CDTF">2016-09-14T16:46:26Z</dcterms:created>
  <dcterms:modified xsi:type="dcterms:W3CDTF">2018-04-23T13:12:41Z</dcterms:modified>
</cp:coreProperties>
</file>