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5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fr-F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1B71-3B83-4B6C-80A0-1F213284CCAC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 rot="5400000">
            <a:off x="2555776" y="908720"/>
            <a:ext cx="284400" cy="47628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Johan Ferrand Verdejo</dc:creator>
  <cp:lastModifiedBy>FERRAND VERDEJO Johan</cp:lastModifiedBy>
  <cp:revision>2</cp:revision>
  <dcterms:created xsi:type="dcterms:W3CDTF">2016-09-14T16:46:26Z</dcterms:created>
  <dcterms:modified xsi:type="dcterms:W3CDTF">2017-05-30T13:01:54Z</dcterms:modified>
</cp:coreProperties>
</file>