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1B71-3B83-4B6C-80A0-1F213284CCAC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12765-DF73-4362-AD76-1A4E269710AD}" type="slidenum">
              <a:rPr lang="fr-FR" smtClean="0"/>
              <a:t>‹Nº›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55776" y="908720"/>
            <a:ext cx="284400" cy="47628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Johan Ferrand Verdejo</dc:creator>
  <cp:lastModifiedBy>Johan Ferrand Verdejo</cp:lastModifiedBy>
  <cp:revision>1</cp:revision>
  <dcterms:created xsi:type="dcterms:W3CDTF">2016-09-14T16:46:26Z</dcterms:created>
  <dcterms:modified xsi:type="dcterms:W3CDTF">2016-09-14T17:39:51Z</dcterms:modified>
</cp:coreProperties>
</file>