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7" r:id="rId5"/>
    <p:sldId id="258" r:id="rId7"/>
    <p:sldId id="259" r:id="rId8"/>
    <p:sldId id="260" r:id="rId9"/>
    <p:sldId id="261" r:id="rId10"/>
    <p:sldId id="262" r:id="rId11"/>
    <p:sldId id="263" r:id="rId12"/>
    <p:sldId id="264" r:id="rId13"/>
    <p:sldId id="265"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94" r:id="rId33"/>
    <p:sldId id="295" r:id="rId34"/>
    <p:sldId id="296" r:id="rId35"/>
    <p:sldId id="297" r:id="rId36"/>
    <p:sldId id="292" r:id="rId37"/>
    <p:sldId id="293" r:id="rId38"/>
    <p:sldId id="288" r:id="rId39"/>
    <p:sldId id="298" r:id="rId40"/>
    <p:sldId id="286" r:id="rId41"/>
    <p:sldId id="300" r:id="rId42"/>
    <p:sldId id="289" r:id="rId43"/>
    <p:sldId id="291" r:id="rId44"/>
    <p:sldId id="306" r:id="rId4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资产</c:v>
                </c:pt>
              </c:strCache>
            </c:strRef>
          </c:tx>
          <c:spPr>
            <a:ln w="28575" cap="rnd" cmpd="sng" algn="ctr">
              <a:solidFill>
                <a:schemeClr val="accent1"/>
              </a:solidFill>
              <a:prstDash val="solid"/>
              <a:round/>
            </a:ln>
            <a:effectLst/>
          </c:spPr>
          <c:marker>
            <c:symbol val="none"/>
          </c:marker>
          <c:dLbls>
            <c:delete val="1"/>
          </c:dLbls>
          <c:cat>
            <c:numRef>
              <c:f>Sheet1!$A$2:$A$6</c:f>
              <c:numCache>
                <c:formatCode>General</c:formatCode>
                <c:ptCount val="5"/>
                <c:pt idx="0">
                  <c:v>2018</c:v>
                </c:pt>
                <c:pt idx="1">
                  <c:v>2019</c:v>
                </c:pt>
                <c:pt idx="2">
                  <c:v>2020</c:v>
                </c:pt>
                <c:pt idx="3">
                  <c:v>2021</c:v>
                </c:pt>
                <c:pt idx="4">
                  <c:v>2022</c:v>
                </c:pt>
              </c:numCache>
            </c:numRef>
          </c:cat>
          <c:val>
            <c:numRef>
              <c:f>Sheet1!$B$2:$B$6</c:f>
              <c:numCache>
                <c:formatCode>General</c:formatCode>
                <c:ptCount val="5"/>
                <c:pt idx="0">
                  <c:v>29.45</c:v>
                </c:pt>
                <c:pt idx="1">
                  <c:v>34.65</c:v>
                </c:pt>
                <c:pt idx="2">
                  <c:v>44.77</c:v>
                </c:pt>
                <c:pt idx="3">
                  <c:v>50.48</c:v>
                </c:pt>
                <c:pt idx="4">
                  <c:v>60.57</c:v>
                </c:pt>
              </c:numCache>
            </c:numRef>
          </c:val>
          <c:smooth val="1"/>
        </c:ser>
        <c:ser>
          <c:idx val="1"/>
          <c:order val="1"/>
          <c:tx>
            <c:strRef>
              <c:f>Sheet1!$C$1</c:f>
              <c:strCache>
                <c:ptCount val="1"/>
                <c:pt idx="0">
                  <c:v>净利润</c:v>
                </c:pt>
              </c:strCache>
            </c:strRef>
          </c:tx>
          <c:spPr>
            <a:ln w="28575" cap="rnd" cmpd="sng" algn="ctr">
              <a:solidFill>
                <a:schemeClr val="accent2"/>
              </a:solidFill>
              <a:prstDash val="solid"/>
              <a:round/>
            </a:ln>
            <a:effectLst/>
          </c:spPr>
          <c:marker>
            <c:symbol val="none"/>
          </c:marker>
          <c:dLbls>
            <c:delete val="1"/>
          </c:dLbls>
          <c:cat>
            <c:numRef>
              <c:f>Sheet1!$A$2:$A$6</c:f>
              <c:numCache>
                <c:formatCode>General</c:formatCode>
                <c:ptCount val="5"/>
                <c:pt idx="0">
                  <c:v>2018</c:v>
                </c:pt>
                <c:pt idx="1">
                  <c:v>2019</c:v>
                </c:pt>
                <c:pt idx="2">
                  <c:v>2020</c:v>
                </c:pt>
                <c:pt idx="3">
                  <c:v>2021</c:v>
                </c:pt>
                <c:pt idx="4">
                  <c:v>2022</c:v>
                </c:pt>
              </c:numCache>
            </c:numRef>
          </c:cat>
          <c:val>
            <c:numRef>
              <c:f>Sheet1!$C$2:$C$6</c:f>
              <c:numCache>
                <c:formatCode>General</c:formatCode>
                <c:ptCount val="5"/>
                <c:pt idx="0">
                  <c:v>36.04</c:v>
                </c:pt>
                <c:pt idx="1">
                  <c:v>35.68</c:v>
                </c:pt>
                <c:pt idx="2">
                  <c:v>30.51</c:v>
                </c:pt>
                <c:pt idx="3">
                  <c:v>29.97</c:v>
                </c:pt>
                <c:pt idx="4">
                  <c:v>40.83</c:v>
                </c:pt>
              </c:numCache>
            </c:numRef>
          </c:val>
          <c:smooth val="1"/>
        </c:ser>
        <c:ser>
          <c:idx val="2"/>
          <c:order val="2"/>
          <c:tx>
            <c:strRef>
              <c:f>Sheet1!$D$1</c:f>
              <c:strCache>
                <c:ptCount val="1"/>
                <c:pt idx="0">
                  <c:v>现金流量净额</c:v>
                </c:pt>
              </c:strCache>
            </c:strRef>
          </c:tx>
          <c:spPr>
            <a:ln w="28575" cap="rnd" cmpd="sng" algn="ctr">
              <a:solidFill>
                <a:schemeClr val="accent3"/>
              </a:solidFill>
              <a:prstDash val="solid"/>
              <a:round/>
            </a:ln>
            <a:effectLst/>
          </c:spPr>
          <c:marker>
            <c:symbol val="none"/>
          </c:marker>
          <c:dLbls>
            <c:delete val="1"/>
          </c:dLbls>
          <c:cat>
            <c:numRef>
              <c:f>Sheet1!$A$2:$A$6</c:f>
              <c:numCache>
                <c:formatCode>General</c:formatCode>
                <c:ptCount val="5"/>
                <c:pt idx="0">
                  <c:v>2018</c:v>
                </c:pt>
                <c:pt idx="1">
                  <c:v>2019</c:v>
                </c:pt>
                <c:pt idx="2">
                  <c:v>2020</c:v>
                </c:pt>
                <c:pt idx="3">
                  <c:v>2021</c:v>
                </c:pt>
                <c:pt idx="4">
                  <c:v>2022</c:v>
                </c:pt>
              </c:numCache>
            </c:numRef>
          </c:cat>
          <c:val>
            <c:numRef>
              <c:f>Sheet1!$D$2:$D$6</c:f>
              <c:numCache>
                <c:formatCode>General</c:formatCode>
                <c:ptCount val="5"/>
                <c:pt idx="0">
                  <c:v>5.96</c:v>
                </c:pt>
                <c:pt idx="1">
                  <c:v>11.42</c:v>
                </c:pt>
                <c:pt idx="2">
                  <c:v>6.62</c:v>
                </c:pt>
                <c:pt idx="3">
                  <c:v>8.21</c:v>
                </c:pt>
                <c:pt idx="4">
                  <c:v>5.1</c:v>
                </c:pt>
              </c:numCache>
            </c:numRef>
          </c:val>
          <c:smooth val="1"/>
        </c:ser>
        <c:dLbls>
          <c:showLegendKey val="0"/>
          <c:showVal val="0"/>
          <c:showCatName val="0"/>
          <c:showSerName val="0"/>
          <c:showPercent val="0"/>
          <c:showBubbleSize val="0"/>
        </c:dLbls>
        <c:marker val="0"/>
        <c:smooth val="1"/>
        <c:axId val="197414272"/>
        <c:axId val="197440640"/>
      </c:lineChart>
      <c:catAx>
        <c:axId val="19741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900" b="0" i="0" u="none" strike="noStrike" kern="1200" baseline="0">
                <a:solidFill>
                  <a:schemeClr val="bg2">
                    <a:lumMod val="10000"/>
                  </a:schemeClr>
                </a:solidFill>
                <a:latin typeface="+mn-lt"/>
                <a:ea typeface="+mn-ea"/>
                <a:cs typeface="+mn-cs"/>
              </a:defRPr>
            </a:pPr>
          </a:p>
        </c:txPr>
        <c:crossAx val="197440640"/>
        <c:crosses val="autoZero"/>
        <c:auto val="1"/>
        <c:lblAlgn val="ctr"/>
        <c:lblOffset val="100"/>
        <c:noMultiLvlLbl val="0"/>
      </c:catAx>
      <c:valAx>
        <c:axId val="19744064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zh-CN" sz="900" b="0" i="0" u="none" strike="noStrike" kern="1200" baseline="0">
                <a:solidFill>
                  <a:schemeClr val="bg2">
                    <a:lumMod val="10000"/>
                  </a:schemeClr>
                </a:solidFill>
                <a:latin typeface="+mn-lt"/>
                <a:ea typeface="+mn-ea"/>
                <a:cs typeface="+mn-cs"/>
              </a:defRPr>
            </a:pPr>
          </a:p>
        </c:txPr>
        <c:crossAx val="197414272"/>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2">
                    <a:lumMod val="10000"/>
                  </a:schemeClr>
                </a:solidFill>
                <a:latin typeface="+mn-lt"/>
                <a:ea typeface="+mn-ea"/>
                <a:cs typeface="+mn-cs"/>
              </a:defRPr>
            </a:pPr>
          </a:p>
        </c:txPr>
      </c:legendEntry>
      <c:legendEntry>
        <c:idx val="1"/>
        <c:txPr>
          <a:bodyPr rot="0" spcFirstLastPara="0" vertOverflow="ellipsis" vert="horz" wrap="square" anchor="ctr" anchorCtr="1"/>
          <a:lstStyle/>
          <a:p>
            <a:pPr>
              <a:defRPr lang="zh-CN" sz="900" b="0" i="0" u="none" strike="noStrike" kern="1200" baseline="0">
                <a:solidFill>
                  <a:schemeClr val="bg2">
                    <a:lumMod val="10000"/>
                  </a:schemeClr>
                </a:solidFill>
                <a:latin typeface="+mn-lt"/>
                <a:ea typeface="+mn-ea"/>
                <a:cs typeface="+mn-cs"/>
              </a:defRPr>
            </a:pPr>
          </a:p>
        </c:txPr>
      </c:legendEntry>
      <c:legendEntry>
        <c:idx val="2"/>
        <c:txPr>
          <a:bodyPr rot="0" spcFirstLastPara="0" vertOverflow="ellipsis" vert="horz" wrap="square" anchor="ctr" anchorCtr="1"/>
          <a:lstStyle/>
          <a:p>
            <a:pPr>
              <a:defRPr lang="zh-CN" sz="900" b="0" i="0" u="none" strike="noStrike" kern="1200" baseline="0">
                <a:solidFill>
                  <a:schemeClr val="bg2">
                    <a:lumMod val="10000"/>
                  </a:schemeClr>
                </a:solid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bg2">
                  <a:lumMod val="10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1E8E6-12E8-4BB6-A28D-ECD04286840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楷体" panose="02010609060101010101" charset="-122"/>
                <a:ea typeface="楷体" panose="02010609060101010101" charset="-122"/>
                <a:cs typeface="楷体" panose="02010609060101010101" charset="-122"/>
                <a:sym typeface="+mn-ea"/>
              </a:rPr>
              <a:t>  </a:t>
            </a:r>
            <a:r>
              <a:rPr lang="zh-CN" altLang="en-US" dirty="0">
                <a:latin typeface="楷体" panose="02010609060101010101" charset="-122"/>
                <a:ea typeface="楷体" panose="02010609060101010101" charset="-122"/>
                <a:cs typeface="楷体" panose="02010609060101010101" charset="-122"/>
                <a:sym typeface="+mn-ea"/>
              </a:rPr>
              <a:t>本产品为督促学生早起的手机APP“早e点”。</a:t>
            </a:r>
            <a:endParaRPr lang="zh-CN" altLang="en-US" dirty="0">
              <a:latin typeface="楷体" panose="02010609060101010101" charset="-122"/>
              <a:ea typeface="楷体" panose="02010609060101010101" charset="-122"/>
              <a:cs typeface="楷体" panose="02010609060101010101" charset="-122"/>
              <a:sym typeface="+mn-ea"/>
            </a:endParaRPr>
          </a:p>
          <a:p>
            <a:r>
              <a:rPr lang="zh-CN" altLang="en-US" dirty="0">
                <a:latin typeface="楷体" panose="02010609060101010101" charset="-122"/>
                <a:ea typeface="楷体" panose="02010609060101010101" charset="-122"/>
                <a:cs typeface="楷体" panose="02010609060101010101" charset="-122"/>
                <a:sym typeface="+mn-ea"/>
              </a:rPr>
              <a:t>“早e点”根据学生选择的叫醒方式，按早点到时间将学生唤醒，并且通过一两道小题，使学生迅速清醒，开启精神饱满的一天。管理员（校方）可分学院查看学生早起情况，可更具该情况调整授课计划，提高学习与管理的效率</a:t>
            </a:r>
            <a:endParaRPr lang="zh-CN" altLang="en-US" dirty="0">
              <a:latin typeface="楷体" panose="02010609060101010101" charset="-122"/>
              <a:ea typeface="楷体" panose="02010609060101010101" charset="-122"/>
              <a:cs typeface="楷体" panose="02010609060101010101" charset="-122"/>
              <a:sym typeface="+mn-ea"/>
            </a:endParaRPr>
          </a:p>
          <a:p>
            <a:endParaRPr lang="zh-CN" altLang="en-US"/>
          </a:p>
        </p:txBody>
      </p:sp>
      <p:sp>
        <p:nvSpPr>
          <p:cNvPr id="4" name="灯片编号占位符 3"/>
          <p:cNvSpPr>
            <a:spLocks noGrp="1"/>
          </p:cNvSpPr>
          <p:nvPr>
            <p:ph type="sldNum" sz="quarter" idx="10"/>
          </p:nvPr>
        </p:nvSpPr>
        <p:spPr/>
        <p:txBody>
          <a:bodyPr/>
          <a:lstStyle/>
          <a:p>
            <a:fld id="{DBDDD210-11C9-402D-8976-CB653B82579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1E8E6-12E8-4BB6-A28D-ECD04286840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3.2.1立足高校</a:t>
            </a:r>
            <a:endParaRPr lang="zh-CN" altLang="en-US"/>
          </a:p>
          <a:p>
            <a:r>
              <a:rPr lang="zh-CN" altLang="en-US"/>
              <a:t>当前市场中，对早点到功能拥有最大需求的就是我国国内高校。“早e点”APP主要针对的就是高校需求，去帮助学生群体，解决学生难以起床，学校点到制度不能发挥相应效用的问题。也是当前存在晚起问题最严重的一个群体，所以，APP推出的立足点选择在国内高校，以满足高校以及高校学生的需求为目标，做到帮助学生早起的作用。</a:t>
            </a:r>
            <a:endParaRPr lang="zh-CN" altLang="en-US"/>
          </a:p>
          <a:p>
            <a:endParaRPr lang="zh-CN" altLang="en-US"/>
          </a:p>
          <a:p>
            <a:r>
              <a:rPr lang="zh-CN" altLang="en-US"/>
              <a:t>3.2.2立足学生群体</a:t>
            </a:r>
            <a:endParaRPr lang="zh-CN" altLang="en-US"/>
          </a:p>
          <a:p>
            <a:r>
              <a:rPr lang="zh-CN" altLang="en-US"/>
              <a:t>在当前市场环境中，最需要早e点APP的群体就是学生群体。很多学生都在早起这个问题上存在很大的困扰，而我们的APP刚好可以解决相应的问题，帮助他们早起。从这一方面来说，学生群体是最需要我们，也是我们最需要拓展的群体。</a:t>
            </a:r>
            <a:endParaRPr lang="zh-CN" altLang="en-US"/>
          </a:p>
          <a:p>
            <a:r>
              <a:rPr lang="zh-CN" altLang="en-US"/>
              <a:t>3.2.3行业分析</a:t>
            </a:r>
            <a:endParaRPr lang="zh-CN" altLang="en-US"/>
          </a:p>
          <a:p>
            <a:r>
              <a:rPr lang="zh-CN" altLang="en-US"/>
              <a:t>早打卡制度在当前的社会环境中已经成为了一个普遍的现象，不仅仅存在于学校也普遍存在于企业公司中以及各种自发的线上线下的打卡行为。对于早打卡这个行为，已经不可避免的成为了一个社会普遍性行为。市面上当前已经存在，交押金以半强制性要求自己早起的各种渠道。所以，针对这种需求，早e点APP的出现，刚好满足行业需求，为民众提供一款简易便利的打卡选择。而作为一个新兴行业，它的市场前景是十分乐观的。</a:t>
            </a:r>
            <a:endParaRPr lang="zh-CN" altLang="en-US"/>
          </a:p>
          <a:p>
            <a:endParaRPr lang="zh-CN" altLang="en-US"/>
          </a:p>
          <a:p>
            <a:r>
              <a:rPr lang="zh-CN" altLang="en-US"/>
              <a:t>3.3需求分析</a:t>
            </a:r>
            <a:endParaRPr lang="zh-CN" altLang="en-US"/>
          </a:p>
          <a:p>
            <a:r>
              <a:rPr lang="zh-CN" altLang="en-US"/>
              <a:t>针对目前的大学生生活状态，如何引导大学生养成早起的好习惯已经成为了一个不可避免的社会性问题。据调查，很多高校都实行了早点到的制度，但实际效果并不是特别明显，代点，迟到等问题依旧很突出。高校面对这些问题目前还没有有效的解决方法，所以，推出一款可以帮助学生早起，帮助学校督促学生早起的APP，是对市场需求的一个有效回应。另一方面，（添加一些生物常识）早起可以让大脑有一个预热器，充分发挥学习效率，并且与生物钟同步，有利于身体健康。此外，早起可以有效的减轻熬夜，甚至戒掉这种坏习惯。所以，对大学生来说，帮助早起的需求是巨大的。</a:t>
            </a:r>
            <a:endParaRPr lang="zh-CN" altLang="en-US"/>
          </a:p>
        </p:txBody>
      </p:sp>
      <p:sp>
        <p:nvSpPr>
          <p:cNvPr id="4" name="灯片编号占位符 3"/>
          <p:cNvSpPr>
            <a:spLocks noGrp="1"/>
          </p:cNvSpPr>
          <p:nvPr>
            <p:ph type="sldNum" sz="quarter" idx="10"/>
          </p:nvPr>
        </p:nvSpPr>
        <p:spPr/>
        <p:txBody>
          <a:bodyPr/>
          <a:lstStyle/>
          <a:p>
            <a:fld id="{374783F8-3BD6-4C80-959E-C36C56B21F9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针对目前的大学生生活状态，如何引导大学生养成早起的好习惯已经成为了一个不可避免的社会性问题。据调查，很多高校都实行了早点到的制度，但实际效果并不是特别明显，代点，迟到等问题依旧很突出。高校面对这些问题目前还没有有效的解决方法，所以，推出一款可以帮助学生早起，帮助学校督促学生早起的APP，是对市场需求的一个有效回应。另一方面，（添加一些生物常识）早起可以让大脑有一个预热器，充分发挥学习效率，并且与生物钟同步，有利于身体健康。此外，早起可以有效的减轻熬夜，甚至戒掉这种坏习惯。所以，对大学生来说，帮助早起的需求是巨大的。</a:t>
            </a:r>
            <a:endParaRPr lang="zh-CN" altLang="en-US"/>
          </a:p>
        </p:txBody>
      </p:sp>
      <p:sp>
        <p:nvSpPr>
          <p:cNvPr id="4" name="灯片编号占位符 3"/>
          <p:cNvSpPr>
            <a:spLocks noGrp="1"/>
          </p:cNvSpPr>
          <p:nvPr>
            <p:ph type="sldNum" sz="quarter" idx="10"/>
          </p:nvPr>
        </p:nvSpPr>
        <p:spPr/>
        <p:txBody>
          <a:bodyPr/>
          <a:lstStyle/>
          <a:p>
            <a:fld id="{BD347A0E-515B-4516-9C8C-BD303CAC4CF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3.4.1优势 </a:t>
            </a:r>
            <a:endParaRPr lang="zh-CN" altLang="en-US"/>
          </a:p>
          <a:p>
            <a:r>
              <a:rPr lang="zh-CN" altLang="en-US"/>
              <a:t>在当前的市场上，关于早点到的相关产品依旧处于一片空白，所以当我们产品推出的时候，可以比较容易的进入市场，并占据时间上的优势，在后期与可能出现的竞争者相比，可以拥有更多的优势去占领市场。</a:t>
            </a:r>
            <a:endParaRPr lang="zh-CN" altLang="en-US"/>
          </a:p>
          <a:p>
            <a:r>
              <a:rPr lang="zh-CN" altLang="en-US"/>
              <a:t>稳定需求--早起是当前困扰大学生的一个突出问题，也是高校对学生的一个不可避免的要求。在使用当前手段却起不到有效作用的前提下，早e点APP的市场需求量是稳定且长期性的。</a:t>
            </a:r>
            <a:endParaRPr lang="zh-CN" altLang="en-US"/>
          </a:p>
          <a:p>
            <a:r>
              <a:rPr lang="zh-CN" altLang="en-US"/>
              <a:t>3.4.2劣势</a:t>
            </a:r>
            <a:endParaRPr lang="zh-CN" altLang="en-US"/>
          </a:p>
          <a:p>
            <a:r>
              <a:rPr lang="zh-CN" altLang="en-US"/>
              <a:t>由于市场未出现过相类似的产品，所以在前期的宣传推广中，难以被需求方所轻易接受，前期推广难度大。</a:t>
            </a:r>
            <a:endParaRPr lang="zh-CN" altLang="en-US"/>
          </a:p>
          <a:p>
            <a:r>
              <a:rPr lang="zh-CN" altLang="en-US"/>
              <a:t>3.4.3机会</a:t>
            </a:r>
            <a:endParaRPr lang="zh-CN" altLang="en-US"/>
          </a:p>
          <a:p>
            <a:r>
              <a:rPr lang="zh-CN" altLang="en-US"/>
              <a:t>市场的潜在需求是十分丰富，早e点APP，在经过一段时间的发展之后，它的潜在客户不仅仅只是高校以及大学生群体，我们可以进一步推广到公司企业，取代原有的打卡制度，丰富我们的客户群体。</a:t>
            </a:r>
            <a:endParaRPr lang="zh-CN" altLang="en-US"/>
          </a:p>
          <a:p>
            <a:r>
              <a:rPr lang="zh-CN" altLang="en-US"/>
              <a:t>3.4.4威胁 </a:t>
            </a:r>
            <a:endParaRPr lang="zh-CN" altLang="en-US"/>
          </a:p>
          <a:p>
            <a:r>
              <a:rPr lang="zh-CN" altLang="en-US"/>
              <a:t>早e点APP当前的技术性不强，我们只能抢占时间优势，在没有核心技术与竞争力的情况下，容易使市场中出现一批模仿者，进而导致前期所拥有的市场占有率减小。</a:t>
            </a:r>
            <a:endParaRPr lang="zh-CN" altLang="en-US"/>
          </a:p>
        </p:txBody>
      </p:sp>
      <p:sp>
        <p:nvSpPr>
          <p:cNvPr id="4" name="灯片编号占位符 3"/>
          <p:cNvSpPr>
            <a:spLocks noGrp="1"/>
          </p:cNvSpPr>
          <p:nvPr>
            <p:ph type="sldNum" sz="quarter" idx="10"/>
          </p:nvPr>
        </p:nvSpPr>
        <p:spPr/>
        <p:txBody>
          <a:bodyPr/>
          <a:lstStyle/>
          <a:p>
            <a:fld id="{BD347A0E-515B-4516-9C8C-BD303CAC4CF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公司运用的是全面预测的方法，对公司运营需要的销售费用、管理费用、财务费用等各方面进行预测。并在这些预测情况的基础上，编制出预期的三大财务报表，以反映企业在未来5年间的财务状况、公司经营状况和现金流量状况，并为后面企业的资产价值评估和投资决策提供数据支持。</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从企业的预计利润表可以看出，总体上每年的利润都达到了30万，从2019年到2022年，虽然没有稍微有点下降，但是也比较稳定，企业的前景比较乐观。</a:t>
            </a:r>
            <a:endParaRPr lang="zh-CN" altLang="en-US"/>
          </a:p>
          <a:p>
            <a:r>
              <a:rPr lang="zh-CN" altLang="en-US"/>
              <a:t>从企业的资产负债表可以看出，企业的货币资金很充裕，资产规模也比较大；公司在未来发展中，也会不断加大资产投资，企业发展前景广阔。</a:t>
            </a:r>
            <a:endParaRPr lang="zh-CN" altLang="en-US"/>
          </a:p>
          <a:p>
            <a:r>
              <a:rPr lang="zh-CN" altLang="en-US"/>
              <a:t>从现金流量表可以看出，经营活动产生的现金流量每年稳定，公司有充足的现金来保证公司的日常生产，并有足够的现金偿还风险投资。</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合作伙伴网络主要分两大网络体系。一大体系是合作高校，另一体系是提供资料的学习网站和自动打印公司。</a:t>
            </a:r>
            <a:endParaRPr lang="zh-CN" altLang="en-US"/>
          </a:p>
          <a:p>
            <a:r>
              <a:rPr lang="zh-CN" altLang="en-US"/>
              <a:t>说服有早点到规定的高校使用“早e点”APP是公司的核心工作，因为有客户才能维持运营。向目标高校全面解释该APP的效率性与安全性，并提出“早e点”APP完全不向校方收取任何费用的服务型概念。</a:t>
            </a:r>
            <a:endParaRPr lang="zh-CN" altLang="en-US"/>
          </a:p>
          <a:p>
            <a:r>
              <a:rPr lang="zh-CN" altLang="en-US"/>
              <a:t>提供资料的学习网站是公司资金的来源之一，因为有为他们提供潜在消费者，并给他们提供了打广告的平台，同时，他们完善了“早e点”APP晨读资料库，所以他们的存在对公司发展也至关重要。自动打印公司也是公司资金来源之一，与他们达成协议，每通过“早e点”APP打印资料，收取一定利润。</a:t>
            </a:r>
            <a:endParaRPr lang="zh-CN" altLang="en-US"/>
          </a:p>
        </p:txBody>
      </p:sp>
      <p:sp>
        <p:nvSpPr>
          <p:cNvPr id="4" name="灯片编号占位符 3"/>
          <p:cNvSpPr>
            <a:spLocks noGrp="1"/>
          </p:cNvSpPr>
          <p:nvPr>
            <p:ph type="sldNum" sz="quarter" idx="10"/>
          </p:nvPr>
        </p:nvSpPr>
        <p:spPr/>
        <p:txBody>
          <a:bodyPr/>
          <a:lstStyle/>
          <a:p>
            <a:fld id="{BD347A0E-515B-4516-9C8C-BD303CAC4CF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4.8.1用户体验期（试运营阶段）</a:t>
            </a:r>
            <a:endParaRPr lang="zh-CN" altLang="en-US"/>
          </a:p>
          <a:p>
            <a:r>
              <a:rPr lang="zh-CN" altLang="en-US"/>
              <a:t>（一）App试运营阶段，考虑到初期经费问题以及其他不定性问题，我们选择在本校做一个试点，与学校合作试运营。</a:t>
            </a:r>
            <a:endParaRPr lang="zh-CN" altLang="en-US"/>
          </a:p>
          <a:p>
            <a:r>
              <a:rPr lang="zh-CN" altLang="en-US"/>
              <a:t>（二）试运营一个月后，进行调查数据分析。若达到预期效果，则在整个江西高校推广，试点推广期间不收取任何费用。</a:t>
            </a:r>
            <a:endParaRPr lang="zh-CN" altLang="en-US"/>
          </a:p>
          <a:p>
            <a:r>
              <a:rPr lang="zh-CN" altLang="en-US"/>
              <a:t>（三）在用户数据达到一定期望值和对客户反馈信息进行分析后，开始和早点到情况调查中的高校谈合作，高校试用App期间，同样不收取任何费用。</a:t>
            </a:r>
            <a:endParaRPr lang="zh-CN" altLang="en-US"/>
          </a:p>
          <a:p>
            <a:r>
              <a:rPr lang="zh-CN" altLang="en-US"/>
              <a:t>在试运营阶段的用户体验方面，转化率、用户对App内部搜索、访问路径分析、页面布局分析等一系列数据是我们对App改进的重要依据。</a:t>
            </a:r>
            <a:endParaRPr lang="zh-CN" altLang="en-US"/>
          </a:p>
          <a:p>
            <a:r>
              <a:rPr lang="zh-CN" altLang="en-US"/>
              <a:t>4.8.2产品运营期</a:t>
            </a:r>
            <a:endParaRPr lang="zh-CN" altLang="en-US"/>
          </a:p>
          <a:p>
            <a:r>
              <a:rPr lang="zh-CN" altLang="en-US"/>
              <a:t>产品稍作改进后正式投入市场，高校免费体验期结束后我方开始收取费用。App盈利主要模式主要有以下几种：</a:t>
            </a:r>
            <a:endParaRPr lang="zh-CN" altLang="en-US"/>
          </a:p>
          <a:p>
            <a:r>
              <a:rPr lang="zh-CN" altLang="en-US"/>
              <a:t>（一）高校可享用更加高级的定制内容，并收取增值费用，比如：公司对各项数据进行分析，将分析结果直接提供给校方等。</a:t>
            </a:r>
            <a:endParaRPr lang="zh-CN" altLang="en-US"/>
          </a:p>
          <a:p>
            <a:r>
              <a:rPr lang="zh-CN" altLang="en-US"/>
              <a:t>（二）向提供学习资料的学习网站收取平台费用，另外，每通过“早e点”APP在该学习资料网站消费，收取一定提成。甚至，可以在登入“早e点”APP时可以载入合作学习网站的界面广告。</a:t>
            </a:r>
            <a:endParaRPr lang="zh-CN" altLang="en-US"/>
          </a:p>
          <a:p>
            <a:r>
              <a:rPr lang="zh-CN" altLang="en-US"/>
              <a:t>（三）与自动打印公司达成协议，每通过“早e点”APP打印资料，收取一定利润。</a:t>
            </a:r>
            <a:endParaRPr lang="zh-CN" altLang="en-US"/>
          </a:p>
          <a:p>
            <a:r>
              <a:rPr lang="zh-CN" altLang="en-US"/>
              <a:t>4.8.3产品成长期</a:t>
            </a:r>
            <a:endParaRPr lang="zh-CN" altLang="en-US"/>
          </a:p>
          <a:p>
            <a:r>
              <a:rPr lang="zh-CN" altLang="en-US"/>
              <a:t>（一）主要渠道仍是和高校继续合作。在这一时期，由于用户基本定型，市场逐步稳定，所以这一时期的商业模式的中心从介绍产品、扩大产品的知名度转移到树立品牌形象，培养用户对产品品牌的信任，不断争取新用户。</a:t>
            </a:r>
            <a:endParaRPr lang="zh-CN" altLang="en-US"/>
          </a:p>
          <a:p>
            <a:r>
              <a:rPr lang="zh-CN" altLang="en-US"/>
              <a:t>（二）广告在这一时期成为产品盈利的主要方式之一。扩大学习资料网站的合作数量与合作范围，在 APP页面放置他们的链接，学生可根据自己的需要选择点击或是忽略。</a:t>
            </a:r>
            <a:endParaRPr lang="zh-CN" altLang="en-US"/>
          </a:p>
          <a:p>
            <a:r>
              <a:rPr lang="zh-CN" altLang="en-US"/>
              <a:t>（三）采用会员制，会员制以学生用户以及高校为对象，学生用户可自愿办理会员，享受更多的相关服务和新体验，高校则享受更多优惠活动。</a:t>
            </a:r>
            <a:endParaRPr lang="zh-CN" altLang="en-US"/>
          </a:p>
          <a:p>
            <a:r>
              <a:rPr lang="zh-CN" altLang="en-US"/>
              <a:t>4.8.4产品停滞期</a:t>
            </a:r>
            <a:endParaRPr lang="zh-CN" altLang="en-US"/>
          </a:p>
          <a:p>
            <a:r>
              <a:rPr lang="zh-CN" altLang="en-US"/>
              <a:t>这个APP主要是与高校合作，高校方面强制学生使用，但是可能会陷入一种停滞状态，高校在新生入学要不要继续使用这个APP可能会有所顾虑。在这样的情况下，在我们的App相关功能有所丰富的同时也要采取新的商业模式，此时会考虑推出一定期限的新功能免费体验期以及一些新用户红包活动。</a:t>
            </a:r>
            <a:endParaRPr lang="zh-CN" altLang="en-US"/>
          </a:p>
          <a:p>
            <a:endParaRPr lang="zh-CN" altLang="en-US"/>
          </a:p>
        </p:txBody>
      </p:sp>
      <p:sp>
        <p:nvSpPr>
          <p:cNvPr id="4" name="灯片编号占位符 3"/>
          <p:cNvSpPr>
            <a:spLocks noGrp="1"/>
          </p:cNvSpPr>
          <p:nvPr>
            <p:ph type="sldNum" sz="quarter" idx="10"/>
          </p:nvPr>
        </p:nvSpPr>
        <p:spPr/>
        <p:txBody>
          <a:bodyPr/>
          <a:lstStyle/>
          <a:p>
            <a:fld id="{BD347A0E-515B-4516-9C8C-BD303CAC4CF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347A0E-515B-4516-9C8C-BD303CAC4CF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347A0E-515B-4516-9C8C-BD303CAC4CF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latin typeface="楷体" panose="02010609060101010101" charset="-122"/>
                <a:ea typeface="楷体" panose="02010609060101010101" charset="-122"/>
                <a:cs typeface="楷体" panose="02010609060101010101" charset="-122"/>
                <a:sym typeface="+mn-ea"/>
              </a:rPr>
              <a:t>全国各地高校一直以来都面对着一个不容忽视的问题，那就是如何培养本校学生养成早起早睡的好习惯。许多学校采用晚上断电断网的方法来督促学生早睡，以达到第二天早起的目的，但效果不甚明显，还有的高校采取早点到的方法，安排一些同学提前在楼下或者附近的某个地方等待其他同学来签到，虽然效果有提升，但也造成了大量的人力浪费，基于此，本公司致力开发出一款帮助各高校学生养成早起习惯，同时也能增加学生的文化素养的APP。</a:t>
            </a:r>
            <a:endParaRPr lang="zh-CN" altLang="en-US" dirty="0">
              <a:latin typeface="楷体" panose="02010609060101010101" charset="-122"/>
              <a:ea typeface="楷体" panose="02010609060101010101" charset="-122"/>
              <a:cs typeface="楷体" panose="02010609060101010101" charset="-122"/>
            </a:endParaRPr>
          </a:p>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0BC1C-926C-4E63-B362-EC29CE8103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楷体" panose="02010609060101010101" charset="-122"/>
                <a:ea typeface="楷体" panose="02010609060101010101" charset="-122"/>
                <a:cs typeface="楷体" panose="02010609060101010101" charset="-122"/>
                <a:sym typeface="+mn-ea"/>
              </a:rPr>
              <a:t>早点到、晨读等督促高校学生早起的活动在各个学校都存在，目的就在于培养同学们养成良好的作息习惯，同时还能吸收知识。“早e点”正是立足在这一基础上，结合新时代互联网对此做出创新，利用手机APP让同学们早起并在线签到，不用固定地点、固定方式来强制同学们早起，解放同学的同时也可以做到督促同学们早起，同学们还可根据自己感兴趣的知识作为“唤醒机制”，学校也可以减少人力的消耗，可以说是一举两得。</a:t>
            </a:r>
            <a:endParaRPr lang="zh-CN" altLang="en-US" dirty="0">
              <a:latin typeface="楷体" panose="02010609060101010101" charset="-122"/>
              <a:ea typeface="楷体" panose="02010609060101010101" charset="-122"/>
              <a:cs typeface="楷体" panose="02010609060101010101" charset="-122"/>
              <a:sym typeface="+mn-ea"/>
            </a:endParaRPr>
          </a:p>
          <a:p>
            <a:endParaRPr lang="zh-CN" altLang="en-US"/>
          </a:p>
        </p:txBody>
      </p:sp>
      <p:sp>
        <p:nvSpPr>
          <p:cNvPr id="4" name="灯片编号占位符 3"/>
          <p:cNvSpPr>
            <a:spLocks noGrp="1"/>
          </p:cNvSpPr>
          <p:nvPr>
            <p:ph type="sldNum" sz="quarter" idx="10"/>
          </p:nvPr>
        </p:nvSpPr>
        <p:spPr/>
        <p:txBody>
          <a:bodyPr/>
          <a:lstStyle/>
          <a:p>
            <a:fld id="{CCAE34A4-9997-49D2-85A0-9A513ADCDA3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0F79D-750E-4A74-896A-52F85BAB2C2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3.1为学校带来的效益</a:t>
            </a:r>
            <a:endParaRPr lang="zh-CN" altLang="en-US"/>
          </a:p>
          <a:p>
            <a:r>
              <a:rPr lang="zh-CN" altLang="en-US"/>
              <a:t>此款APP主要作用在于督促学生养成早起的习惯，培养学生的自律自觉性，使学生通过早起而有意识的提高规划时间，安排每日任务的能力，更加有主次的去生活。同时保持每日作息规律也有利于大学生的身体健康和精力管理。此外，养成早起的习惯使得整天的学习效率也会有所提高，为各大高校建设 “双一流”带来了有力的帮助。</a:t>
            </a:r>
            <a:endParaRPr lang="zh-CN" altLang="en-US"/>
          </a:p>
          <a:p>
            <a:r>
              <a:rPr lang="zh-CN" altLang="en-US"/>
              <a:t>1.3.2为公司带来的效益</a:t>
            </a:r>
            <a:endParaRPr lang="zh-CN" altLang="en-US"/>
          </a:p>
          <a:p>
            <a:r>
              <a:rPr lang="zh-CN" altLang="en-US"/>
              <a:t>项目的服务目标明确，增加了企业的竞争力，同时也降低了企业的试错成本。在企业遇到问题时还可以借助高校的资源，共同解决问题。同时，与高校合作有助于提升企业文化，树立良好的企业形象，为后期企业发展做好铺垫。</a:t>
            </a:r>
            <a:endParaRPr lang="zh-CN" altLang="en-US"/>
          </a:p>
          <a:p>
            <a:r>
              <a:rPr lang="zh-CN" altLang="en-US"/>
              <a:t>1.3.3为社会带来的效益</a:t>
            </a:r>
            <a:endParaRPr lang="zh-CN" altLang="en-US"/>
          </a:p>
          <a:p>
            <a:r>
              <a:rPr lang="zh-CN" altLang="en-US"/>
              <a:t>能有力的改变社会对现如今大学生爱熬夜、睡懒觉、因晚起导致缺课、旷课的固化的不良影响。少年强则国强，大学生养成的良好的习惯，使得大学校园具有良好的学风，提升社会正能量，为和谐社会的建设做出一份贡献。</a:t>
            </a:r>
            <a:endParaRPr lang="zh-CN" altLang="en-US"/>
          </a:p>
        </p:txBody>
      </p:sp>
      <p:sp>
        <p:nvSpPr>
          <p:cNvPr id="4" name="灯片编号占位符 3"/>
          <p:cNvSpPr>
            <a:spLocks noGrp="1"/>
          </p:cNvSpPr>
          <p:nvPr>
            <p:ph type="sldNum" sz="quarter" idx="10"/>
          </p:nvPr>
        </p:nvSpPr>
        <p:spPr/>
        <p:txBody>
          <a:bodyPr/>
          <a:lstStyle/>
          <a:p>
            <a:fld id="{BD347A0E-515B-4516-9C8C-BD303CAC4CF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 name="组合 6"/>
          <p:cNvGrpSpPr/>
          <p:nvPr/>
        </p:nvGrpSpPr>
        <p:grpSpPr>
          <a:xfrm>
            <a:off x="3169806" y="0"/>
            <a:ext cx="1246606" cy="3050968"/>
            <a:chOff x="754929" y="0"/>
            <a:chExt cx="1756551" cy="4299018"/>
          </a:xfrm>
          <a:solidFill>
            <a:srgbClr val="515161"/>
          </a:solidFill>
        </p:grpSpPr>
        <p:sp>
          <p:nvSpPr>
            <p:cNvPr id="8" name="Freeform 5"/>
            <p:cNvSpPr>
              <a:spLocks noEditPoints="1"/>
            </p:cNvSpPr>
            <p:nvPr/>
          </p:nvSpPr>
          <p:spPr bwMode="auto">
            <a:xfrm rot="9378119">
              <a:off x="754929" y="1816708"/>
              <a:ext cx="1756551" cy="2482310"/>
            </a:xfrm>
            <a:custGeom>
              <a:avLst/>
              <a:gdLst>
                <a:gd name="T0" fmla="*/ 59 w 322"/>
                <a:gd name="T1" fmla="*/ 75 h 457"/>
                <a:gd name="T2" fmla="*/ 64 w 322"/>
                <a:gd name="T3" fmla="*/ 307 h 457"/>
                <a:gd name="T4" fmla="*/ 38 w 322"/>
                <a:gd name="T5" fmla="*/ 338 h 457"/>
                <a:gd name="T6" fmla="*/ 25 w 322"/>
                <a:gd name="T7" fmla="*/ 363 h 457"/>
                <a:gd name="T8" fmla="*/ 16 w 322"/>
                <a:gd name="T9" fmla="*/ 394 h 457"/>
                <a:gd name="T10" fmla="*/ 95 w 322"/>
                <a:gd name="T11" fmla="*/ 431 h 457"/>
                <a:gd name="T12" fmla="*/ 114 w 322"/>
                <a:gd name="T13" fmla="*/ 408 h 457"/>
                <a:gd name="T14" fmla="*/ 115 w 322"/>
                <a:gd name="T15" fmla="*/ 406 h 457"/>
                <a:gd name="T16" fmla="*/ 131 w 322"/>
                <a:gd name="T17" fmla="*/ 379 h 457"/>
                <a:gd name="T18" fmla="*/ 193 w 322"/>
                <a:gd name="T19" fmla="*/ 301 h 457"/>
                <a:gd name="T20" fmla="*/ 305 w 322"/>
                <a:gd name="T21" fmla="*/ 182 h 457"/>
                <a:gd name="T22" fmla="*/ 39 w 322"/>
                <a:gd name="T23" fmla="*/ 435 h 457"/>
                <a:gd name="T24" fmla="*/ 44 w 322"/>
                <a:gd name="T25" fmla="*/ 416 h 457"/>
                <a:gd name="T26" fmla="*/ 39 w 322"/>
                <a:gd name="T27" fmla="*/ 435 h 457"/>
                <a:gd name="T28" fmla="*/ 53 w 322"/>
                <a:gd name="T29" fmla="*/ 413 h 457"/>
                <a:gd name="T30" fmla="*/ 55 w 322"/>
                <a:gd name="T31" fmla="*/ 392 h 457"/>
                <a:gd name="T32" fmla="*/ 107 w 322"/>
                <a:gd name="T33" fmla="*/ 408 h 457"/>
                <a:gd name="T34" fmla="*/ 78 w 322"/>
                <a:gd name="T35" fmla="*/ 393 h 457"/>
                <a:gd name="T36" fmla="*/ 40 w 322"/>
                <a:gd name="T37" fmla="*/ 344 h 457"/>
                <a:gd name="T38" fmla="*/ 116 w 322"/>
                <a:gd name="T39" fmla="*/ 384 h 457"/>
                <a:gd name="T40" fmla="*/ 105 w 322"/>
                <a:gd name="T41" fmla="*/ 399 h 457"/>
                <a:gd name="T42" fmla="*/ 93 w 322"/>
                <a:gd name="T43" fmla="*/ 373 h 457"/>
                <a:gd name="T44" fmla="*/ 55 w 322"/>
                <a:gd name="T45" fmla="*/ 354 h 457"/>
                <a:gd name="T46" fmla="*/ 60 w 322"/>
                <a:gd name="T47" fmla="*/ 316 h 457"/>
                <a:gd name="T48" fmla="*/ 126 w 322"/>
                <a:gd name="T49" fmla="*/ 355 h 457"/>
                <a:gd name="T50" fmla="*/ 103 w 322"/>
                <a:gd name="T51" fmla="*/ 376 h 457"/>
                <a:gd name="T52" fmla="*/ 111 w 322"/>
                <a:gd name="T53" fmla="*/ 190 h 457"/>
                <a:gd name="T54" fmla="*/ 114 w 322"/>
                <a:gd name="T55" fmla="*/ 345 h 457"/>
                <a:gd name="T56" fmla="*/ 287 w 322"/>
                <a:gd name="T57" fmla="*/ 218 h 457"/>
                <a:gd name="T58" fmla="*/ 129 w 322"/>
                <a:gd name="T59" fmla="*/ 349 h 457"/>
                <a:gd name="T60" fmla="*/ 128 w 322"/>
                <a:gd name="T61" fmla="*/ 349 h 457"/>
                <a:gd name="T62" fmla="*/ 194 w 322"/>
                <a:gd name="T63" fmla="*/ 220 h 457"/>
                <a:gd name="T64" fmla="*/ 228 w 322"/>
                <a:gd name="T65" fmla="*/ 224 h 457"/>
                <a:gd name="T66" fmla="*/ 232 w 322"/>
                <a:gd name="T67" fmla="*/ 190 h 457"/>
                <a:gd name="T68" fmla="*/ 192 w 322"/>
                <a:gd name="T69" fmla="*/ 212 h 457"/>
                <a:gd name="T70" fmla="*/ 106 w 322"/>
                <a:gd name="T71" fmla="*/ 154 h 457"/>
                <a:gd name="T72" fmla="*/ 104 w 322"/>
                <a:gd name="T73" fmla="*/ 186 h 457"/>
                <a:gd name="T74" fmla="*/ 97 w 322"/>
                <a:gd name="T75" fmla="*/ 200 h 457"/>
                <a:gd name="T76" fmla="*/ 76 w 322"/>
                <a:gd name="T77" fmla="*/ 329 h 457"/>
                <a:gd name="T78" fmla="*/ 67 w 322"/>
                <a:gd name="T79" fmla="*/ 314 h 457"/>
                <a:gd name="T80" fmla="*/ 69 w 322"/>
                <a:gd name="T81" fmla="*/ 310 h 457"/>
                <a:gd name="T82" fmla="*/ 209 w 322"/>
                <a:gd name="T83" fmla="*/ 2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2" h="457">
                  <a:moveTo>
                    <a:pt x="225" y="27"/>
                  </a:moveTo>
                  <a:cubicBezTo>
                    <a:pt x="165" y="0"/>
                    <a:pt x="94" y="19"/>
                    <a:pt x="59" y="75"/>
                  </a:cubicBezTo>
                  <a:cubicBezTo>
                    <a:pt x="42" y="102"/>
                    <a:pt x="35" y="135"/>
                    <a:pt x="41" y="167"/>
                  </a:cubicBezTo>
                  <a:cubicBezTo>
                    <a:pt x="49" y="213"/>
                    <a:pt x="89" y="260"/>
                    <a:pt x="64" y="307"/>
                  </a:cubicBezTo>
                  <a:cubicBezTo>
                    <a:pt x="50" y="306"/>
                    <a:pt x="39" y="314"/>
                    <a:pt x="38" y="328"/>
                  </a:cubicBezTo>
                  <a:cubicBezTo>
                    <a:pt x="37" y="332"/>
                    <a:pt x="37" y="335"/>
                    <a:pt x="38" y="338"/>
                  </a:cubicBezTo>
                  <a:cubicBezTo>
                    <a:pt x="38" y="338"/>
                    <a:pt x="38" y="338"/>
                    <a:pt x="37" y="338"/>
                  </a:cubicBezTo>
                  <a:cubicBezTo>
                    <a:pt x="28" y="343"/>
                    <a:pt x="23" y="353"/>
                    <a:pt x="25" y="363"/>
                  </a:cubicBezTo>
                  <a:cubicBezTo>
                    <a:pt x="17" y="367"/>
                    <a:pt x="12" y="375"/>
                    <a:pt x="13" y="385"/>
                  </a:cubicBezTo>
                  <a:cubicBezTo>
                    <a:pt x="14" y="388"/>
                    <a:pt x="15" y="391"/>
                    <a:pt x="16" y="394"/>
                  </a:cubicBezTo>
                  <a:cubicBezTo>
                    <a:pt x="16" y="413"/>
                    <a:pt x="24" y="435"/>
                    <a:pt x="41" y="445"/>
                  </a:cubicBezTo>
                  <a:cubicBezTo>
                    <a:pt x="61" y="457"/>
                    <a:pt x="81" y="445"/>
                    <a:pt x="95" y="431"/>
                  </a:cubicBezTo>
                  <a:cubicBezTo>
                    <a:pt x="96" y="431"/>
                    <a:pt x="96" y="430"/>
                    <a:pt x="96" y="429"/>
                  </a:cubicBezTo>
                  <a:cubicBezTo>
                    <a:pt x="107" y="428"/>
                    <a:pt x="114" y="422"/>
                    <a:pt x="114" y="408"/>
                  </a:cubicBezTo>
                  <a:cubicBezTo>
                    <a:pt x="114" y="407"/>
                    <a:pt x="113" y="407"/>
                    <a:pt x="113" y="406"/>
                  </a:cubicBezTo>
                  <a:cubicBezTo>
                    <a:pt x="114" y="406"/>
                    <a:pt x="114" y="406"/>
                    <a:pt x="115" y="406"/>
                  </a:cubicBezTo>
                  <a:cubicBezTo>
                    <a:pt x="124" y="402"/>
                    <a:pt x="123" y="392"/>
                    <a:pt x="122" y="383"/>
                  </a:cubicBezTo>
                  <a:cubicBezTo>
                    <a:pt x="125" y="383"/>
                    <a:pt x="128" y="381"/>
                    <a:pt x="131" y="379"/>
                  </a:cubicBezTo>
                  <a:cubicBezTo>
                    <a:pt x="141" y="373"/>
                    <a:pt x="142" y="361"/>
                    <a:pt x="135" y="353"/>
                  </a:cubicBezTo>
                  <a:cubicBezTo>
                    <a:pt x="150" y="331"/>
                    <a:pt x="170" y="314"/>
                    <a:pt x="193" y="301"/>
                  </a:cubicBezTo>
                  <a:cubicBezTo>
                    <a:pt x="212" y="291"/>
                    <a:pt x="232" y="284"/>
                    <a:pt x="250" y="271"/>
                  </a:cubicBezTo>
                  <a:cubicBezTo>
                    <a:pt x="280" y="250"/>
                    <a:pt x="299" y="218"/>
                    <a:pt x="305" y="182"/>
                  </a:cubicBezTo>
                  <a:cubicBezTo>
                    <a:pt x="316" y="119"/>
                    <a:pt x="285" y="53"/>
                    <a:pt x="225" y="27"/>
                  </a:cubicBezTo>
                  <a:close/>
                  <a:moveTo>
                    <a:pt x="39" y="435"/>
                  </a:moveTo>
                  <a:cubicBezTo>
                    <a:pt x="29" y="426"/>
                    <a:pt x="25" y="415"/>
                    <a:pt x="23" y="403"/>
                  </a:cubicBezTo>
                  <a:cubicBezTo>
                    <a:pt x="29" y="408"/>
                    <a:pt x="37" y="413"/>
                    <a:pt x="44" y="416"/>
                  </a:cubicBezTo>
                  <a:cubicBezTo>
                    <a:pt x="53" y="421"/>
                    <a:pt x="72" y="429"/>
                    <a:pt x="87" y="429"/>
                  </a:cubicBezTo>
                  <a:cubicBezTo>
                    <a:pt x="73" y="441"/>
                    <a:pt x="55" y="450"/>
                    <a:pt x="39" y="435"/>
                  </a:cubicBezTo>
                  <a:close/>
                  <a:moveTo>
                    <a:pt x="107" y="408"/>
                  </a:moveTo>
                  <a:cubicBezTo>
                    <a:pt x="108" y="436"/>
                    <a:pt x="63" y="418"/>
                    <a:pt x="53" y="413"/>
                  </a:cubicBezTo>
                  <a:cubicBezTo>
                    <a:pt x="41" y="408"/>
                    <a:pt x="0" y="381"/>
                    <a:pt x="27" y="370"/>
                  </a:cubicBezTo>
                  <a:cubicBezTo>
                    <a:pt x="33" y="381"/>
                    <a:pt x="45" y="387"/>
                    <a:pt x="55" y="392"/>
                  </a:cubicBezTo>
                  <a:cubicBezTo>
                    <a:pt x="68" y="397"/>
                    <a:pt x="91" y="408"/>
                    <a:pt x="107" y="407"/>
                  </a:cubicBezTo>
                  <a:cubicBezTo>
                    <a:pt x="107" y="407"/>
                    <a:pt x="107" y="408"/>
                    <a:pt x="107" y="408"/>
                  </a:cubicBezTo>
                  <a:close/>
                  <a:moveTo>
                    <a:pt x="105" y="399"/>
                  </a:moveTo>
                  <a:cubicBezTo>
                    <a:pt x="97" y="400"/>
                    <a:pt x="85" y="395"/>
                    <a:pt x="78" y="393"/>
                  </a:cubicBezTo>
                  <a:cubicBezTo>
                    <a:pt x="69" y="390"/>
                    <a:pt x="60" y="387"/>
                    <a:pt x="53" y="383"/>
                  </a:cubicBezTo>
                  <a:cubicBezTo>
                    <a:pt x="42" y="378"/>
                    <a:pt x="15" y="358"/>
                    <a:pt x="40" y="344"/>
                  </a:cubicBezTo>
                  <a:cubicBezTo>
                    <a:pt x="46" y="357"/>
                    <a:pt x="60" y="366"/>
                    <a:pt x="72" y="372"/>
                  </a:cubicBezTo>
                  <a:cubicBezTo>
                    <a:pt x="84" y="377"/>
                    <a:pt x="101" y="385"/>
                    <a:pt x="116" y="384"/>
                  </a:cubicBezTo>
                  <a:cubicBezTo>
                    <a:pt x="116" y="387"/>
                    <a:pt x="116" y="389"/>
                    <a:pt x="116" y="391"/>
                  </a:cubicBezTo>
                  <a:cubicBezTo>
                    <a:pt x="114" y="399"/>
                    <a:pt x="111" y="401"/>
                    <a:pt x="105" y="399"/>
                  </a:cubicBezTo>
                  <a:close/>
                  <a:moveTo>
                    <a:pt x="103" y="376"/>
                  </a:moveTo>
                  <a:cubicBezTo>
                    <a:pt x="100" y="375"/>
                    <a:pt x="96" y="374"/>
                    <a:pt x="93" y="373"/>
                  </a:cubicBezTo>
                  <a:cubicBezTo>
                    <a:pt x="86" y="370"/>
                    <a:pt x="79" y="368"/>
                    <a:pt x="73" y="364"/>
                  </a:cubicBezTo>
                  <a:cubicBezTo>
                    <a:pt x="66" y="361"/>
                    <a:pt x="60" y="358"/>
                    <a:pt x="55" y="354"/>
                  </a:cubicBezTo>
                  <a:cubicBezTo>
                    <a:pt x="53" y="351"/>
                    <a:pt x="51" y="348"/>
                    <a:pt x="49" y="346"/>
                  </a:cubicBezTo>
                  <a:cubicBezTo>
                    <a:pt x="41" y="334"/>
                    <a:pt x="45" y="324"/>
                    <a:pt x="60" y="316"/>
                  </a:cubicBezTo>
                  <a:cubicBezTo>
                    <a:pt x="60" y="317"/>
                    <a:pt x="61" y="317"/>
                    <a:pt x="62" y="318"/>
                  </a:cubicBezTo>
                  <a:cubicBezTo>
                    <a:pt x="70" y="344"/>
                    <a:pt x="103" y="349"/>
                    <a:pt x="126" y="355"/>
                  </a:cubicBezTo>
                  <a:cubicBezTo>
                    <a:pt x="126" y="356"/>
                    <a:pt x="127" y="356"/>
                    <a:pt x="127" y="357"/>
                  </a:cubicBezTo>
                  <a:cubicBezTo>
                    <a:pt x="122" y="373"/>
                    <a:pt x="114" y="379"/>
                    <a:pt x="103" y="376"/>
                  </a:cubicBezTo>
                  <a:close/>
                  <a:moveTo>
                    <a:pt x="81" y="333"/>
                  </a:moveTo>
                  <a:cubicBezTo>
                    <a:pt x="105" y="288"/>
                    <a:pt x="115" y="239"/>
                    <a:pt x="111" y="190"/>
                  </a:cubicBezTo>
                  <a:cubicBezTo>
                    <a:pt x="137" y="178"/>
                    <a:pt x="162" y="200"/>
                    <a:pt x="188" y="217"/>
                  </a:cubicBezTo>
                  <a:cubicBezTo>
                    <a:pt x="154" y="252"/>
                    <a:pt x="133" y="299"/>
                    <a:pt x="114" y="345"/>
                  </a:cubicBezTo>
                  <a:cubicBezTo>
                    <a:pt x="103" y="343"/>
                    <a:pt x="91" y="339"/>
                    <a:pt x="81" y="333"/>
                  </a:cubicBezTo>
                  <a:close/>
                  <a:moveTo>
                    <a:pt x="287" y="218"/>
                  </a:moveTo>
                  <a:cubicBezTo>
                    <a:pt x="266" y="261"/>
                    <a:pt x="228" y="274"/>
                    <a:pt x="190" y="296"/>
                  </a:cubicBezTo>
                  <a:cubicBezTo>
                    <a:pt x="165" y="309"/>
                    <a:pt x="145" y="327"/>
                    <a:pt x="129" y="349"/>
                  </a:cubicBezTo>
                  <a:cubicBezTo>
                    <a:pt x="129" y="349"/>
                    <a:pt x="129" y="349"/>
                    <a:pt x="129" y="349"/>
                  </a:cubicBezTo>
                  <a:cubicBezTo>
                    <a:pt x="128" y="349"/>
                    <a:pt x="128" y="349"/>
                    <a:pt x="128" y="349"/>
                  </a:cubicBezTo>
                  <a:cubicBezTo>
                    <a:pt x="126" y="348"/>
                    <a:pt x="123" y="348"/>
                    <a:pt x="121" y="347"/>
                  </a:cubicBezTo>
                  <a:cubicBezTo>
                    <a:pt x="140" y="301"/>
                    <a:pt x="160" y="255"/>
                    <a:pt x="194" y="220"/>
                  </a:cubicBezTo>
                  <a:cubicBezTo>
                    <a:pt x="205" y="227"/>
                    <a:pt x="217" y="231"/>
                    <a:pt x="228" y="231"/>
                  </a:cubicBezTo>
                  <a:cubicBezTo>
                    <a:pt x="233" y="230"/>
                    <a:pt x="233" y="224"/>
                    <a:pt x="228" y="224"/>
                  </a:cubicBezTo>
                  <a:cubicBezTo>
                    <a:pt x="218" y="225"/>
                    <a:pt x="208" y="221"/>
                    <a:pt x="198" y="216"/>
                  </a:cubicBezTo>
                  <a:cubicBezTo>
                    <a:pt x="208" y="206"/>
                    <a:pt x="219" y="197"/>
                    <a:pt x="232" y="190"/>
                  </a:cubicBezTo>
                  <a:cubicBezTo>
                    <a:pt x="236" y="187"/>
                    <a:pt x="232" y="182"/>
                    <a:pt x="229" y="184"/>
                  </a:cubicBezTo>
                  <a:cubicBezTo>
                    <a:pt x="215" y="192"/>
                    <a:pt x="203" y="202"/>
                    <a:pt x="192" y="212"/>
                  </a:cubicBezTo>
                  <a:cubicBezTo>
                    <a:pt x="165" y="197"/>
                    <a:pt x="138" y="172"/>
                    <a:pt x="110" y="183"/>
                  </a:cubicBezTo>
                  <a:cubicBezTo>
                    <a:pt x="109" y="173"/>
                    <a:pt x="108" y="164"/>
                    <a:pt x="106" y="154"/>
                  </a:cubicBezTo>
                  <a:cubicBezTo>
                    <a:pt x="105" y="150"/>
                    <a:pt x="99" y="152"/>
                    <a:pt x="100" y="156"/>
                  </a:cubicBezTo>
                  <a:cubicBezTo>
                    <a:pt x="102" y="166"/>
                    <a:pt x="103" y="176"/>
                    <a:pt x="104" y="186"/>
                  </a:cubicBezTo>
                  <a:cubicBezTo>
                    <a:pt x="100" y="188"/>
                    <a:pt x="96" y="191"/>
                    <a:pt x="92" y="195"/>
                  </a:cubicBezTo>
                  <a:cubicBezTo>
                    <a:pt x="89" y="198"/>
                    <a:pt x="94" y="203"/>
                    <a:pt x="97" y="200"/>
                  </a:cubicBezTo>
                  <a:cubicBezTo>
                    <a:pt x="100" y="197"/>
                    <a:pt x="102" y="195"/>
                    <a:pt x="105" y="193"/>
                  </a:cubicBezTo>
                  <a:cubicBezTo>
                    <a:pt x="107" y="240"/>
                    <a:pt x="98" y="286"/>
                    <a:pt x="76" y="329"/>
                  </a:cubicBezTo>
                  <a:cubicBezTo>
                    <a:pt x="72" y="325"/>
                    <a:pt x="70" y="321"/>
                    <a:pt x="68" y="316"/>
                  </a:cubicBezTo>
                  <a:cubicBezTo>
                    <a:pt x="68" y="315"/>
                    <a:pt x="67" y="314"/>
                    <a:pt x="67" y="314"/>
                  </a:cubicBezTo>
                  <a:cubicBezTo>
                    <a:pt x="67" y="314"/>
                    <a:pt x="67" y="313"/>
                    <a:pt x="68" y="313"/>
                  </a:cubicBezTo>
                  <a:cubicBezTo>
                    <a:pt x="69" y="312"/>
                    <a:pt x="69" y="311"/>
                    <a:pt x="69" y="310"/>
                  </a:cubicBezTo>
                  <a:cubicBezTo>
                    <a:pt x="100" y="254"/>
                    <a:pt x="42" y="197"/>
                    <a:pt x="45" y="139"/>
                  </a:cubicBezTo>
                  <a:cubicBezTo>
                    <a:pt x="49" y="56"/>
                    <a:pt x="132" y="3"/>
                    <a:pt x="209" y="28"/>
                  </a:cubicBezTo>
                  <a:cubicBezTo>
                    <a:pt x="287" y="53"/>
                    <a:pt x="322" y="145"/>
                    <a:pt x="287" y="21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9" name="直接连接符 8"/>
            <p:cNvCxnSpPr/>
            <p:nvPr/>
          </p:nvCxnSpPr>
          <p:spPr>
            <a:xfrm>
              <a:off x="1746678" y="0"/>
              <a:ext cx="0" cy="1733006"/>
            </a:xfrm>
            <a:prstGeom prst="line">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8332568" y="0"/>
            <a:ext cx="1062785" cy="2585045"/>
            <a:chOff x="737082" y="0"/>
            <a:chExt cx="1756551" cy="4272513"/>
          </a:xfrm>
          <a:solidFill>
            <a:srgbClr val="515161"/>
          </a:solidFill>
        </p:grpSpPr>
        <p:sp>
          <p:nvSpPr>
            <p:cNvPr id="11" name="Freeform 5"/>
            <p:cNvSpPr>
              <a:spLocks noEditPoints="1"/>
            </p:cNvSpPr>
            <p:nvPr/>
          </p:nvSpPr>
          <p:spPr bwMode="auto">
            <a:xfrm rot="9378119">
              <a:off x="737082" y="1790203"/>
              <a:ext cx="1756551" cy="2482310"/>
            </a:xfrm>
            <a:custGeom>
              <a:avLst/>
              <a:gdLst>
                <a:gd name="T0" fmla="*/ 59 w 322"/>
                <a:gd name="T1" fmla="*/ 75 h 457"/>
                <a:gd name="T2" fmla="*/ 64 w 322"/>
                <a:gd name="T3" fmla="*/ 307 h 457"/>
                <a:gd name="T4" fmla="*/ 38 w 322"/>
                <a:gd name="T5" fmla="*/ 338 h 457"/>
                <a:gd name="T6" fmla="*/ 25 w 322"/>
                <a:gd name="T7" fmla="*/ 363 h 457"/>
                <a:gd name="T8" fmla="*/ 16 w 322"/>
                <a:gd name="T9" fmla="*/ 394 h 457"/>
                <a:gd name="T10" fmla="*/ 95 w 322"/>
                <a:gd name="T11" fmla="*/ 431 h 457"/>
                <a:gd name="T12" fmla="*/ 114 w 322"/>
                <a:gd name="T13" fmla="*/ 408 h 457"/>
                <a:gd name="T14" fmla="*/ 115 w 322"/>
                <a:gd name="T15" fmla="*/ 406 h 457"/>
                <a:gd name="T16" fmla="*/ 131 w 322"/>
                <a:gd name="T17" fmla="*/ 379 h 457"/>
                <a:gd name="T18" fmla="*/ 193 w 322"/>
                <a:gd name="T19" fmla="*/ 301 h 457"/>
                <a:gd name="T20" fmla="*/ 305 w 322"/>
                <a:gd name="T21" fmla="*/ 182 h 457"/>
                <a:gd name="T22" fmla="*/ 39 w 322"/>
                <a:gd name="T23" fmla="*/ 435 h 457"/>
                <a:gd name="T24" fmla="*/ 44 w 322"/>
                <a:gd name="T25" fmla="*/ 416 h 457"/>
                <a:gd name="T26" fmla="*/ 39 w 322"/>
                <a:gd name="T27" fmla="*/ 435 h 457"/>
                <a:gd name="T28" fmla="*/ 53 w 322"/>
                <a:gd name="T29" fmla="*/ 413 h 457"/>
                <a:gd name="T30" fmla="*/ 55 w 322"/>
                <a:gd name="T31" fmla="*/ 392 h 457"/>
                <a:gd name="T32" fmla="*/ 107 w 322"/>
                <a:gd name="T33" fmla="*/ 408 h 457"/>
                <a:gd name="T34" fmla="*/ 78 w 322"/>
                <a:gd name="T35" fmla="*/ 393 h 457"/>
                <a:gd name="T36" fmla="*/ 40 w 322"/>
                <a:gd name="T37" fmla="*/ 344 h 457"/>
                <a:gd name="T38" fmla="*/ 116 w 322"/>
                <a:gd name="T39" fmla="*/ 384 h 457"/>
                <a:gd name="T40" fmla="*/ 105 w 322"/>
                <a:gd name="T41" fmla="*/ 399 h 457"/>
                <a:gd name="T42" fmla="*/ 93 w 322"/>
                <a:gd name="T43" fmla="*/ 373 h 457"/>
                <a:gd name="T44" fmla="*/ 55 w 322"/>
                <a:gd name="T45" fmla="*/ 354 h 457"/>
                <a:gd name="T46" fmla="*/ 60 w 322"/>
                <a:gd name="T47" fmla="*/ 316 h 457"/>
                <a:gd name="T48" fmla="*/ 126 w 322"/>
                <a:gd name="T49" fmla="*/ 355 h 457"/>
                <a:gd name="T50" fmla="*/ 103 w 322"/>
                <a:gd name="T51" fmla="*/ 376 h 457"/>
                <a:gd name="T52" fmla="*/ 111 w 322"/>
                <a:gd name="T53" fmla="*/ 190 h 457"/>
                <a:gd name="T54" fmla="*/ 114 w 322"/>
                <a:gd name="T55" fmla="*/ 345 h 457"/>
                <a:gd name="T56" fmla="*/ 287 w 322"/>
                <a:gd name="T57" fmla="*/ 218 h 457"/>
                <a:gd name="T58" fmla="*/ 129 w 322"/>
                <a:gd name="T59" fmla="*/ 349 h 457"/>
                <a:gd name="T60" fmla="*/ 128 w 322"/>
                <a:gd name="T61" fmla="*/ 349 h 457"/>
                <a:gd name="T62" fmla="*/ 194 w 322"/>
                <a:gd name="T63" fmla="*/ 220 h 457"/>
                <a:gd name="T64" fmla="*/ 228 w 322"/>
                <a:gd name="T65" fmla="*/ 224 h 457"/>
                <a:gd name="T66" fmla="*/ 232 w 322"/>
                <a:gd name="T67" fmla="*/ 190 h 457"/>
                <a:gd name="T68" fmla="*/ 192 w 322"/>
                <a:gd name="T69" fmla="*/ 212 h 457"/>
                <a:gd name="T70" fmla="*/ 106 w 322"/>
                <a:gd name="T71" fmla="*/ 154 h 457"/>
                <a:gd name="T72" fmla="*/ 104 w 322"/>
                <a:gd name="T73" fmla="*/ 186 h 457"/>
                <a:gd name="T74" fmla="*/ 97 w 322"/>
                <a:gd name="T75" fmla="*/ 200 h 457"/>
                <a:gd name="T76" fmla="*/ 76 w 322"/>
                <a:gd name="T77" fmla="*/ 329 h 457"/>
                <a:gd name="T78" fmla="*/ 67 w 322"/>
                <a:gd name="T79" fmla="*/ 314 h 457"/>
                <a:gd name="T80" fmla="*/ 69 w 322"/>
                <a:gd name="T81" fmla="*/ 310 h 457"/>
                <a:gd name="T82" fmla="*/ 209 w 322"/>
                <a:gd name="T83" fmla="*/ 2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2" h="457">
                  <a:moveTo>
                    <a:pt x="225" y="27"/>
                  </a:moveTo>
                  <a:cubicBezTo>
                    <a:pt x="165" y="0"/>
                    <a:pt x="94" y="19"/>
                    <a:pt x="59" y="75"/>
                  </a:cubicBezTo>
                  <a:cubicBezTo>
                    <a:pt x="42" y="102"/>
                    <a:pt x="35" y="135"/>
                    <a:pt x="41" y="167"/>
                  </a:cubicBezTo>
                  <a:cubicBezTo>
                    <a:pt x="49" y="213"/>
                    <a:pt x="89" y="260"/>
                    <a:pt x="64" y="307"/>
                  </a:cubicBezTo>
                  <a:cubicBezTo>
                    <a:pt x="50" y="306"/>
                    <a:pt x="39" y="314"/>
                    <a:pt x="38" y="328"/>
                  </a:cubicBezTo>
                  <a:cubicBezTo>
                    <a:pt x="37" y="332"/>
                    <a:pt x="37" y="335"/>
                    <a:pt x="38" y="338"/>
                  </a:cubicBezTo>
                  <a:cubicBezTo>
                    <a:pt x="38" y="338"/>
                    <a:pt x="38" y="338"/>
                    <a:pt x="37" y="338"/>
                  </a:cubicBezTo>
                  <a:cubicBezTo>
                    <a:pt x="28" y="343"/>
                    <a:pt x="23" y="353"/>
                    <a:pt x="25" y="363"/>
                  </a:cubicBezTo>
                  <a:cubicBezTo>
                    <a:pt x="17" y="367"/>
                    <a:pt x="12" y="375"/>
                    <a:pt x="13" y="385"/>
                  </a:cubicBezTo>
                  <a:cubicBezTo>
                    <a:pt x="14" y="388"/>
                    <a:pt x="15" y="391"/>
                    <a:pt x="16" y="394"/>
                  </a:cubicBezTo>
                  <a:cubicBezTo>
                    <a:pt x="16" y="413"/>
                    <a:pt x="24" y="435"/>
                    <a:pt x="41" y="445"/>
                  </a:cubicBezTo>
                  <a:cubicBezTo>
                    <a:pt x="61" y="457"/>
                    <a:pt x="81" y="445"/>
                    <a:pt x="95" y="431"/>
                  </a:cubicBezTo>
                  <a:cubicBezTo>
                    <a:pt x="96" y="431"/>
                    <a:pt x="96" y="430"/>
                    <a:pt x="96" y="429"/>
                  </a:cubicBezTo>
                  <a:cubicBezTo>
                    <a:pt x="107" y="428"/>
                    <a:pt x="114" y="422"/>
                    <a:pt x="114" y="408"/>
                  </a:cubicBezTo>
                  <a:cubicBezTo>
                    <a:pt x="114" y="407"/>
                    <a:pt x="113" y="407"/>
                    <a:pt x="113" y="406"/>
                  </a:cubicBezTo>
                  <a:cubicBezTo>
                    <a:pt x="114" y="406"/>
                    <a:pt x="114" y="406"/>
                    <a:pt x="115" y="406"/>
                  </a:cubicBezTo>
                  <a:cubicBezTo>
                    <a:pt x="124" y="402"/>
                    <a:pt x="123" y="392"/>
                    <a:pt x="122" y="383"/>
                  </a:cubicBezTo>
                  <a:cubicBezTo>
                    <a:pt x="125" y="383"/>
                    <a:pt x="128" y="381"/>
                    <a:pt x="131" y="379"/>
                  </a:cubicBezTo>
                  <a:cubicBezTo>
                    <a:pt x="141" y="373"/>
                    <a:pt x="142" y="361"/>
                    <a:pt x="135" y="353"/>
                  </a:cubicBezTo>
                  <a:cubicBezTo>
                    <a:pt x="150" y="331"/>
                    <a:pt x="170" y="314"/>
                    <a:pt x="193" y="301"/>
                  </a:cubicBezTo>
                  <a:cubicBezTo>
                    <a:pt x="212" y="291"/>
                    <a:pt x="232" y="284"/>
                    <a:pt x="250" y="271"/>
                  </a:cubicBezTo>
                  <a:cubicBezTo>
                    <a:pt x="280" y="250"/>
                    <a:pt x="299" y="218"/>
                    <a:pt x="305" y="182"/>
                  </a:cubicBezTo>
                  <a:cubicBezTo>
                    <a:pt x="316" y="119"/>
                    <a:pt x="285" y="53"/>
                    <a:pt x="225" y="27"/>
                  </a:cubicBezTo>
                  <a:close/>
                  <a:moveTo>
                    <a:pt x="39" y="435"/>
                  </a:moveTo>
                  <a:cubicBezTo>
                    <a:pt x="29" y="426"/>
                    <a:pt x="25" y="415"/>
                    <a:pt x="23" y="403"/>
                  </a:cubicBezTo>
                  <a:cubicBezTo>
                    <a:pt x="29" y="408"/>
                    <a:pt x="37" y="413"/>
                    <a:pt x="44" y="416"/>
                  </a:cubicBezTo>
                  <a:cubicBezTo>
                    <a:pt x="53" y="421"/>
                    <a:pt x="72" y="429"/>
                    <a:pt x="87" y="429"/>
                  </a:cubicBezTo>
                  <a:cubicBezTo>
                    <a:pt x="73" y="441"/>
                    <a:pt x="55" y="450"/>
                    <a:pt x="39" y="435"/>
                  </a:cubicBezTo>
                  <a:close/>
                  <a:moveTo>
                    <a:pt x="107" y="408"/>
                  </a:moveTo>
                  <a:cubicBezTo>
                    <a:pt x="108" y="436"/>
                    <a:pt x="63" y="418"/>
                    <a:pt x="53" y="413"/>
                  </a:cubicBezTo>
                  <a:cubicBezTo>
                    <a:pt x="41" y="408"/>
                    <a:pt x="0" y="381"/>
                    <a:pt x="27" y="370"/>
                  </a:cubicBezTo>
                  <a:cubicBezTo>
                    <a:pt x="33" y="381"/>
                    <a:pt x="45" y="387"/>
                    <a:pt x="55" y="392"/>
                  </a:cubicBezTo>
                  <a:cubicBezTo>
                    <a:pt x="68" y="397"/>
                    <a:pt x="91" y="408"/>
                    <a:pt x="107" y="407"/>
                  </a:cubicBezTo>
                  <a:cubicBezTo>
                    <a:pt x="107" y="407"/>
                    <a:pt x="107" y="408"/>
                    <a:pt x="107" y="408"/>
                  </a:cubicBezTo>
                  <a:close/>
                  <a:moveTo>
                    <a:pt x="105" y="399"/>
                  </a:moveTo>
                  <a:cubicBezTo>
                    <a:pt x="97" y="400"/>
                    <a:pt x="85" y="395"/>
                    <a:pt x="78" y="393"/>
                  </a:cubicBezTo>
                  <a:cubicBezTo>
                    <a:pt x="69" y="390"/>
                    <a:pt x="60" y="387"/>
                    <a:pt x="53" y="383"/>
                  </a:cubicBezTo>
                  <a:cubicBezTo>
                    <a:pt x="42" y="378"/>
                    <a:pt x="15" y="358"/>
                    <a:pt x="40" y="344"/>
                  </a:cubicBezTo>
                  <a:cubicBezTo>
                    <a:pt x="46" y="357"/>
                    <a:pt x="60" y="366"/>
                    <a:pt x="72" y="372"/>
                  </a:cubicBezTo>
                  <a:cubicBezTo>
                    <a:pt x="84" y="377"/>
                    <a:pt x="101" y="385"/>
                    <a:pt x="116" y="384"/>
                  </a:cubicBezTo>
                  <a:cubicBezTo>
                    <a:pt x="116" y="387"/>
                    <a:pt x="116" y="389"/>
                    <a:pt x="116" y="391"/>
                  </a:cubicBezTo>
                  <a:cubicBezTo>
                    <a:pt x="114" y="399"/>
                    <a:pt x="111" y="401"/>
                    <a:pt x="105" y="399"/>
                  </a:cubicBezTo>
                  <a:close/>
                  <a:moveTo>
                    <a:pt x="103" y="376"/>
                  </a:moveTo>
                  <a:cubicBezTo>
                    <a:pt x="100" y="375"/>
                    <a:pt x="96" y="374"/>
                    <a:pt x="93" y="373"/>
                  </a:cubicBezTo>
                  <a:cubicBezTo>
                    <a:pt x="86" y="370"/>
                    <a:pt x="79" y="368"/>
                    <a:pt x="73" y="364"/>
                  </a:cubicBezTo>
                  <a:cubicBezTo>
                    <a:pt x="66" y="361"/>
                    <a:pt x="60" y="358"/>
                    <a:pt x="55" y="354"/>
                  </a:cubicBezTo>
                  <a:cubicBezTo>
                    <a:pt x="53" y="351"/>
                    <a:pt x="51" y="348"/>
                    <a:pt x="49" y="346"/>
                  </a:cubicBezTo>
                  <a:cubicBezTo>
                    <a:pt x="41" y="334"/>
                    <a:pt x="45" y="324"/>
                    <a:pt x="60" y="316"/>
                  </a:cubicBezTo>
                  <a:cubicBezTo>
                    <a:pt x="60" y="317"/>
                    <a:pt x="61" y="317"/>
                    <a:pt x="62" y="318"/>
                  </a:cubicBezTo>
                  <a:cubicBezTo>
                    <a:pt x="70" y="344"/>
                    <a:pt x="103" y="349"/>
                    <a:pt x="126" y="355"/>
                  </a:cubicBezTo>
                  <a:cubicBezTo>
                    <a:pt x="126" y="356"/>
                    <a:pt x="127" y="356"/>
                    <a:pt x="127" y="357"/>
                  </a:cubicBezTo>
                  <a:cubicBezTo>
                    <a:pt x="122" y="373"/>
                    <a:pt x="114" y="379"/>
                    <a:pt x="103" y="376"/>
                  </a:cubicBezTo>
                  <a:close/>
                  <a:moveTo>
                    <a:pt x="81" y="333"/>
                  </a:moveTo>
                  <a:cubicBezTo>
                    <a:pt x="105" y="288"/>
                    <a:pt x="115" y="239"/>
                    <a:pt x="111" y="190"/>
                  </a:cubicBezTo>
                  <a:cubicBezTo>
                    <a:pt x="137" y="178"/>
                    <a:pt x="162" y="200"/>
                    <a:pt x="188" y="217"/>
                  </a:cubicBezTo>
                  <a:cubicBezTo>
                    <a:pt x="154" y="252"/>
                    <a:pt x="133" y="299"/>
                    <a:pt x="114" y="345"/>
                  </a:cubicBezTo>
                  <a:cubicBezTo>
                    <a:pt x="103" y="343"/>
                    <a:pt x="91" y="339"/>
                    <a:pt x="81" y="333"/>
                  </a:cubicBezTo>
                  <a:close/>
                  <a:moveTo>
                    <a:pt x="287" y="218"/>
                  </a:moveTo>
                  <a:cubicBezTo>
                    <a:pt x="266" y="261"/>
                    <a:pt x="228" y="274"/>
                    <a:pt x="190" y="296"/>
                  </a:cubicBezTo>
                  <a:cubicBezTo>
                    <a:pt x="165" y="309"/>
                    <a:pt x="145" y="327"/>
                    <a:pt x="129" y="349"/>
                  </a:cubicBezTo>
                  <a:cubicBezTo>
                    <a:pt x="129" y="349"/>
                    <a:pt x="129" y="349"/>
                    <a:pt x="129" y="349"/>
                  </a:cubicBezTo>
                  <a:cubicBezTo>
                    <a:pt x="128" y="349"/>
                    <a:pt x="128" y="349"/>
                    <a:pt x="128" y="349"/>
                  </a:cubicBezTo>
                  <a:cubicBezTo>
                    <a:pt x="126" y="348"/>
                    <a:pt x="123" y="348"/>
                    <a:pt x="121" y="347"/>
                  </a:cubicBezTo>
                  <a:cubicBezTo>
                    <a:pt x="140" y="301"/>
                    <a:pt x="160" y="255"/>
                    <a:pt x="194" y="220"/>
                  </a:cubicBezTo>
                  <a:cubicBezTo>
                    <a:pt x="205" y="227"/>
                    <a:pt x="217" y="231"/>
                    <a:pt x="228" y="231"/>
                  </a:cubicBezTo>
                  <a:cubicBezTo>
                    <a:pt x="233" y="230"/>
                    <a:pt x="233" y="224"/>
                    <a:pt x="228" y="224"/>
                  </a:cubicBezTo>
                  <a:cubicBezTo>
                    <a:pt x="218" y="225"/>
                    <a:pt x="208" y="221"/>
                    <a:pt x="198" y="216"/>
                  </a:cubicBezTo>
                  <a:cubicBezTo>
                    <a:pt x="208" y="206"/>
                    <a:pt x="219" y="197"/>
                    <a:pt x="232" y="190"/>
                  </a:cubicBezTo>
                  <a:cubicBezTo>
                    <a:pt x="236" y="187"/>
                    <a:pt x="232" y="182"/>
                    <a:pt x="229" y="184"/>
                  </a:cubicBezTo>
                  <a:cubicBezTo>
                    <a:pt x="215" y="192"/>
                    <a:pt x="203" y="202"/>
                    <a:pt x="192" y="212"/>
                  </a:cubicBezTo>
                  <a:cubicBezTo>
                    <a:pt x="165" y="197"/>
                    <a:pt x="138" y="172"/>
                    <a:pt x="110" y="183"/>
                  </a:cubicBezTo>
                  <a:cubicBezTo>
                    <a:pt x="109" y="173"/>
                    <a:pt x="108" y="164"/>
                    <a:pt x="106" y="154"/>
                  </a:cubicBezTo>
                  <a:cubicBezTo>
                    <a:pt x="105" y="150"/>
                    <a:pt x="99" y="152"/>
                    <a:pt x="100" y="156"/>
                  </a:cubicBezTo>
                  <a:cubicBezTo>
                    <a:pt x="102" y="166"/>
                    <a:pt x="103" y="176"/>
                    <a:pt x="104" y="186"/>
                  </a:cubicBezTo>
                  <a:cubicBezTo>
                    <a:pt x="100" y="188"/>
                    <a:pt x="96" y="191"/>
                    <a:pt x="92" y="195"/>
                  </a:cubicBezTo>
                  <a:cubicBezTo>
                    <a:pt x="89" y="198"/>
                    <a:pt x="94" y="203"/>
                    <a:pt x="97" y="200"/>
                  </a:cubicBezTo>
                  <a:cubicBezTo>
                    <a:pt x="100" y="197"/>
                    <a:pt x="102" y="195"/>
                    <a:pt x="105" y="193"/>
                  </a:cubicBezTo>
                  <a:cubicBezTo>
                    <a:pt x="107" y="240"/>
                    <a:pt x="98" y="286"/>
                    <a:pt x="76" y="329"/>
                  </a:cubicBezTo>
                  <a:cubicBezTo>
                    <a:pt x="72" y="325"/>
                    <a:pt x="70" y="321"/>
                    <a:pt x="68" y="316"/>
                  </a:cubicBezTo>
                  <a:cubicBezTo>
                    <a:pt x="68" y="315"/>
                    <a:pt x="67" y="314"/>
                    <a:pt x="67" y="314"/>
                  </a:cubicBezTo>
                  <a:cubicBezTo>
                    <a:pt x="67" y="314"/>
                    <a:pt x="67" y="313"/>
                    <a:pt x="68" y="313"/>
                  </a:cubicBezTo>
                  <a:cubicBezTo>
                    <a:pt x="69" y="312"/>
                    <a:pt x="69" y="311"/>
                    <a:pt x="69" y="310"/>
                  </a:cubicBezTo>
                  <a:cubicBezTo>
                    <a:pt x="100" y="254"/>
                    <a:pt x="42" y="197"/>
                    <a:pt x="45" y="139"/>
                  </a:cubicBezTo>
                  <a:cubicBezTo>
                    <a:pt x="49" y="56"/>
                    <a:pt x="132" y="3"/>
                    <a:pt x="209" y="28"/>
                  </a:cubicBezTo>
                  <a:cubicBezTo>
                    <a:pt x="287" y="53"/>
                    <a:pt x="322" y="145"/>
                    <a:pt x="287" y="21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12" name="直接连接符 11"/>
            <p:cNvCxnSpPr/>
            <p:nvPr/>
          </p:nvCxnSpPr>
          <p:spPr>
            <a:xfrm>
              <a:off x="1721437" y="0"/>
              <a:ext cx="0" cy="1733006"/>
            </a:xfrm>
            <a:prstGeom prst="line">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077738" y="0"/>
            <a:ext cx="2052917" cy="3898448"/>
            <a:chOff x="5479778" y="0"/>
            <a:chExt cx="2052917" cy="3898448"/>
          </a:xfrm>
          <a:solidFill>
            <a:srgbClr val="515161"/>
          </a:solidFill>
        </p:grpSpPr>
        <p:cxnSp>
          <p:nvCxnSpPr>
            <p:cNvPr id="14" name="直接连接符 13"/>
            <p:cNvCxnSpPr/>
            <p:nvPr/>
          </p:nvCxnSpPr>
          <p:spPr>
            <a:xfrm>
              <a:off x="6460638" y="0"/>
              <a:ext cx="4054" cy="1410918"/>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479778" y="1469486"/>
              <a:ext cx="2052917" cy="2428962"/>
              <a:chOff x="4703483" y="1563437"/>
              <a:chExt cx="3106159" cy="3675132"/>
            </a:xfrm>
            <a:grpFill/>
          </p:grpSpPr>
          <p:grpSp>
            <p:nvGrpSpPr>
              <p:cNvPr id="16" name="组合 15"/>
              <p:cNvGrpSpPr/>
              <p:nvPr/>
            </p:nvGrpSpPr>
            <p:grpSpPr>
              <a:xfrm rot="9378119">
                <a:off x="5082544" y="1563437"/>
                <a:ext cx="2026911" cy="2864377"/>
                <a:chOff x="2838451" y="1994263"/>
                <a:chExt cx="2703667" cy="3820750"/>
              </a:xfrm>
              <a:grpFill/>
            </p:grpSpPr>
            <p:sp>
              <p:nvSpPr>
                <p:cNvPr id="34" name="Freeform 5"/>
                <p:cNvSpPr/>
                <p:nvPr/>
              </p:nvSpPr>
              <p:spPr bwMode="auto">
                <a:xfrm rot="1256903">
                  <a:off x="3024217" y="2160234"/>
                  <a:ext cx="2332133" cy="2879725"/>
                </a:xfrm>
                <a:custGeom>
                  <a:avLst/>
                  <a:gdLst>
                    <a:gd name="T0" fmla="*/ 973 w 1077"/>
                    <a:gd name="T1" fmla="*/ 727 h 1379"/>
                    <a:gd name="T2" fmla="*/ 932 w 1077"/>
                    <a:gd name="T3" fmla="*/ 823 h 1379"/>
                    <a:gd name="T4" fmla="*/ 841 w 1077"/>
                    <a:gd name="T5" fmla="*/ 972 h 1379"/>
                    <a:gd name="T6" fmla="*/ 725 w 1077"/>
                    <a:gd name="T7" fmla="*/ 1169 h 1379"/>
                    <a:gd name="T8" fmla="*/ 565 w 1077"/>
                    <a:gd name="T9" fmla="*/ 1365 h 1379"/>
                    <a:gd name="T10" fmla="*/ 461 w 1077"/>
                    <a:gd name="T11" fmla="*/ 1361 h 1379"/>
                    <a:gd name="T12" fmla="*/ 251 w 1077"/>
                    <a:gd name="T13" fmla="*/ 1073 h 1379"/>
                    <a:gd name="T14" fmla="*/ 16 w 1077"/>
                    <a:gd name="T15" fmla="*/ 584 h 1379"/>
                    <a:gd name="T16" fmla="*/ 129 w 1077"/>
                    <a:gd name="T17" fmla="*/ 196 h 1379"/>
                    <a:gd name="T18" fmla="*/ 485 w 1077"/>
                    <a:gd name="T19" fmla="*/ 14 h 1379"/>
                    <a:gd name="T20" fmla="*/ 882 w 1077"/>
                    <a:gd name="T21" fmla="*/ 159 h 1379"/>
                    <a:gd name="T22" fmla="*/ 973 w 1077"/>
                    <a:gd name="T23" fmla="*/ 727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7" h="1379">
                      <a:moveTo>
                        <a:pt x="973" y="727"/>
                      </a:moveTo>
                      <a:cubicBezTo>
                        <a:pt x="956" y="775"/>
                        <a:pt x="932" y="823"/>
                        <a:pt x="932" y="823"/>
                      </a:cubicBezTo>
                      <a:cubicBezTo>
                        <a:pt x="900" y="888"/>
                        <a:pt x="872" y="926"/>
                        <a:pt x="841" y="972"/>
                      </a:cubicBezTo>
                      <a:cubicBezTo>
                        <a:pt x="802" y="1030"/>
                        <a:pt x="818" y="1014"/>
                        <a:pt x="725" y="1169"/>
                      </a:cubicBezTo>
                      <a:cubicBezTo>
                        <a:pt x="636" y="1319"/>
                        <a:pt x="611" y="1352"/>
                        <a:pt x="565" y="1365"/>
                      </a:cubicBezTo>
                      <a:cubicBezTo>
                        <a:pt x="518" y="1379"/>
                        <a:pt x="476" y="1366"/>
                        <a:pt x="461" y="1361"/>
                      </a:cubicBezTo>
                      <a:cubicBezTo>
                        <a:pt x="354" y="1326"/>
                        <a:pt x="312" y="1209"/>
                        <a:pt x="251" y="1073"/>
                      </a:cubicBezTo>
                      <a:cubicBezTo>
                        <a:pt x="87" y="707"/>
                        <a:pt x="27" y="738"/>
                        <a:pt x="16" y="584"/>
                      </a:cubicBezTo>
                      <a:cubicBezTo>
                        <a:pt x="13" y="535"/>
                        <a:pt x="0" y="353"/>
                        <a:pt x="129" y="196"/>
                      </a:cubicBezTo>
                      <a:cubicBezTo>
                        <a:pt x="264" y="33"/>
                        <a:pt x="454" y="16"/>
                        <a:pt x="485" y="14"/>
                      </a:cubicBezTo>
                      <a:cubicBezTo>
                        <a:pt x="514" y="12"/>
                        <a:pt x="729" y="0"/>
                        <a:pt x="882" y="159"/>
                      </a:cubicBezTo>
                      <a:cubicBezTo>
                        <a:pt x="1077" y="363"/>
                        <a:pt x="994" y="667"/>
                        <a:pt x="973" y="727"/>
                      </a:cubicBezTo>
                      <a:close/>
                    </a:path>
                  </a:pathLst>
                </a:custGeom>
                <a:solidFill>
                  <a:srgbClr val="F893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5"/>
                <p:cNvSpPr>
                  <a:spLocks noEditPoints="1"/>
                </p:cNvSpPr>
                <p:nvPr/>
              </p:nvSpPr>
              <p:spPr bwMode="auto">
                <a:xfrm>
                  <a:off x="2838451" y="1994263"/>
                  <a:ext cx="2703667" cy="3820750"/>
                </a:xfrm>
                <a:custGeom>
                  <a:avLst/>
                  <a:gdLst>
                    <a:gd name="T0" fmla="*/ 59 w 322"/>
                    <a:gd name="T1" fmla="*/ 75 h 457"/>
                    <a:gd name="T2" fmla="*/ 64 w 322"/>
                    <a:gd name="T3" fmla="*/ 307 h 457"/>
                    <a:gd name="T4" fmla="*/ 38 w 322"/>
                    <a:gd name="T5" fmla="*/ 338 h 457"/>
                    <a:gd name="T6" fmla="*/ 25 w 322"/>
                    <a:gd name="T7" fmla="*/ 363 h 457"/>
                    <a:gd name="T8" fmla="*/ 16 w 322"/>
                    <a:gd name="T9" fmla="*/ 394 h 457"/>
                    <a:gd name="T10" fmla="*/ 95 w 322"/>
                    <a:gd name="T11" fmla="*/ 431 h 457"/>
                    <a:gd name="T12" fmla="*/ 114 w 322"/>
                    <a:gd name="T13" fmla="*/ 408 h 457"/>
                    <a:gd name="T14" fmla="*/ 115 w 322"/>
                    <a:gd name="T15" fmla="*/ 406 h 457"/>
                    <a:gd name="T16" fmla="*/ 131 w 322"/>
                    <a:gd name="T17" fmla="*/ 379 h 457"/>
                    <a:gd name="T18" fmla="*/ 193 w 322"/>
                    <a:gd name="T19" fmla="*/ 301 h 457"/>
                    <a:gd name="T20" fmla="*/ 305 w 322"/>
                    <a:gd name="T21" fmla="*/ 182 h 457"/>
                    <a:gd name="T22" fmla="*/ 39 w 322"/>
                    <a:gd name="T23" fmla="*/ 435 h 457"/>
                    <a:gd name="T24" fmla="*/ 44 w 322"/>
                    <a:gd name="T25" fmla="*/ 416 h 457"/>
                    <a:gd name="T26" fmla="*/ 39 w 322"/>
                    <a:gd name="T27" fmla="*/ 435 h 457"/>
                    <a:gd name="T28" fmla="*/ 53 w 322"/>
                    <a:gd name="T29" fmla="*/ 413 h 457"/>
                    <a:gd name="T30" fmla="*/ 55 w 322"/>
                    <a:gd name="T31" fmla="*/ 392 h 457"/>
                    <a:gd name="T32" fmla="*/ 107 w 322"/>
                    <a:gd name="T33" fmla="*/ 408 h 457"/>
                    <a:gd name="T34" fmla="*/ 78 w 322"/>
                    <a:gd name="T35" fmla="*/ 393 h 457"/>
                    <a:gd name="T36" fmla="*/ 40 w 322"/>
                    <a:gd name="T37" fmla="*/ 344 h 457"/>
                    <a:gd name="T38" fmla="*/ 116 w 322"/>
                    <a:gd name="T39" fmla="*/ 384 h 457"/>
                    <a:gd name="T40" fmla="*/ 105 w 322"/>
                    <a:gd name="T41" fmla="*/ 399 h 457"/>
                    <a:gd name="T42" fmla="*/ 93 w 322"/>
                    <a:gd name="T43" fmla="*/ 373 h 457"/>
                    <a:gd name="T44" fmla="*/ 55 w 322"/>
                    <a:gd name="T45" fmla="*/ 354 h 457"/>
                    <a:gd name="T46" fmla="*/ 60 w 322"/>
                    <a:gd name="T47" fmla="*/ 316 h 457"/>
                    <a:gd name="T48" fmla="*/ 126 w 322"/>
                    <a:gd name="T49" fmla="*/ 355 h 457"/>
                    <a:gd name="T50" fmla="*/ 103 w 322"/>
                    <a:gd name="T51" fmla="*/ 376 h 457"/>
                    <a:gd name="T52" fmla="*/ 111 w 322"/>
                    <a:gd name="T53" fmla="*/ 190 h 457"/>
                    <a:gd name="T54" fmla="*/ 114 w 322"/>
                    <a:gd name="T55" fmla="*/ 345 h 457"/>
                    <a:gd name="T56" fmla="*/ 287 w 322"/>
                    <a:gd name="T57" fmla="*/ 218 h 457"/>
                    <a:gd name="T58" fmla="*/ 129 w 322"/>
                    <a:gd name="T59" fmla="*/ 349 h 457"/>
                    <a:gd name="T60" fmla="*/ 128 w 322"/>
                    <a:gd name="T61" fmla="*/ 349 h 457"/>
                    <a:gd name="T62" fmla="*/ 194 w 322"/>
                    <a:gd name="T63" fmla="*/ 220 h 457"/>
                    <a:gd name="T64" fmla="*/ 228 w 322"/>
                    <a:gd name="T65" fmla="*/ 224 h 457"/>
                    <a:gd name="T66" fmla="*/ 232 w 322"/>
                    <a:gd name="T67" fmla="*/ 190 h 457"/>
                    <a:gd name="T68" fmla="*/ 192 w 322"/>
                    <a:gd name="T69" fmla="*/ 212 h 457"/>
                    <a:gd name="T70" fmla="*/ 106 w 322"/>
                    <a:gd name="T71" fmla="*/ 154 h 457"/>
                    <a:gd name="T72" fmla="*/ 104 w 322"/>
                    <a:gd name="T73" fmla="*/ 186 h 457"/>
                    <a:gd name="T74" fmla="*/ 97 w 322"/>
                    <a:gd name="T75" fmla="*/ 200 h 457"/>
                    <a:gd name="T76" fmla="*/ 76 w 322"/>
                    <a:gd name="T77" fmla="*/ 329 h 457"/>
                    <a:gd name="T78" fmla="*/ 67 w 322"/>
                    <a:gd name="T79" fmla="*/ 314 h 457"/>
                    <a:gd name="T80" fmla="*/ 69 w 322"/>
                    <a:gd name="T81" fmla="*/ 310 h 457"/>
                    <a:gd name="T82" fmla="*/ 209 w 322"/>
                    <a:gd name="T83" fmla="*/ 2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2" h="457">
                      <a:moveTo>
                        <a:pt x="225" y="27"/>
                      </a:moveTo>
                      <a:cubicBezTo>
                        <a:pt x="165" y="0"/>
                        <a:pt x="94" y="19"/>
                        <a:pt x="59" y="75"/>
                      </a:cubicBezTo>
                      <a:cubicBezTo>
                        <a:pt x="42" y="102"/>
                        <a:pt x="35" y="135"/>
                        <a:pt x="41" y="167"/>
                      </a:cubicBezTo>
                      <a:cubicBezTo>
                        <a:pt x="49" y="213"/>
                        <a:pt x="89" y="260"/>
                        <a:pt x="64" y="307"/>
                      </a:cubicBezTo>
                      <a:cubicBezTo>
                        <a:pt x="50" y="306"/>
                        <a:pt x="39" y="314"/>
                        <a:pt x="38" y="328"/>
                      </a:cubicBezTo>
                      <a:cubicBezTo>
                        <a:pt x="37" y="332"/>
                        <a:pt x="37" y="335"/>
                        <a:pt x="38" y="338"/>
                      </a:cubicBezTo>
                      <a:cubicBezTo>
                        <a:pt x="38" y="338"/>
                        <a:pt x="38" y="338"/>
                        <a:pt x="37" y="338"/>
                      </a:cubicBezTo>
                      <a:cubicBezTo>
                        <a:pt x="28" y="343"/>
                        <a:pt x="23" y="353"/>
                        <a:pt x="25" y="363"/>
                      </a:cubicBezTo>
                      <a:cubicBezTo>
                        <a:pt x="17" y="367"/>
                        <a:pt x="12" y="375"/>
                        <a:pt x="13" y="385"/>
                      </a:cubicBezTo>
                      <a:cubicBezTo>
                        <a:pt x="14" y="388"/>
                        <a:pt x="15" y="391"/>
                        <a:pt x="16" y="394"/>
                      </a:cubicBezTo>
                      <a:cubicBezTo>
                        <a:pt x="16" y="413"/>
                        <a:pt x="24" y="435"/>
                        <a:pt x="41" y="445"/>
                      </a:cubicBezTo>
                      <a:cubicBezTo>
                        <a:pt x="61" y="457"/>
                        <a:pt x="81" y="445"/>
                        <a:pt x="95" y="431"/>
                      </a:cubicBezTo>
                      <a:cubicBezTo>
                        <a:pt x="96" y="431"/>
                        <a:pt x="96" y="430"/>
                        <a:pt x="96" y="429"/>
                      </a:cubicBezTo>
                      <a:cubicBezTo>
                        <a:pt x="107" y="428"/>
                        <a:pt x="114" y="422"/>
                        <a:pt x="114" y="408"/>
                      </a:cubicBezTo>
                      <a:cubicBezTo>
                        <a:pt x="114" y="407"/>
                        <a:pt x="113" y="407"/>
                        <a:pt x="113" y="406"/>
                      </a:cubicBezTo>
                      <a:cubicBezTo>
                        <a:pt x="114" y="406"/>
                        <a:pt x="114" y="406"/>
                        <a:pt x="115" y="406"/>
                      </a:cubicBezTo>
                      <a:cubicBezTo>
                        <a:pt x="124" y="402"/>
                        <a:pt x="123" y="392"/>
                        <a:pt x="122" y="383"/>
                      </a:cubicBezTo>
                      <a:cubicBezTo>
                        <a:pt x="125" y="383"/>
                        <a:pt x="128" y="381"/>
                        <a:pt x="131" y="379"/>
                      </a:cubicBezTo>
                      <a:cubicBezTo>
                        <a:pt x="141" y="373"/>
                        <a:pt x="142" y="361"/>
                        <a:pt x="135" y="353"/>
                      </a:cubicBezTo>
                      <a:cubicBezTo>
                        <a:pt x="150" y="331"/>
                        <a:pt x="170" y="314"/>
                        <a:pt x="193" y="301"/>
                      </a:cubicBezTo>
                      <a:cubicBezTo>
                        <a:pt x="212" y="291"/>
                        <a:pt x="232" y="284"/>
                        <a:pt x="250" y="271"/>
                      </a:cubicBezTo>
                      <a:cubicBezTo>
                        <a:pt x="280" y="250"/>
                        <a:pt x="299" y="218"/>
                        <a:pt x="305" y="182"/>
                      </a:cubicBezTo>
                      <a:cubicBezTo>
                        <a:pt x="316" y="119"/>
                        <a:pt x="285" y="53"/>
                        <a:pt x="225" y="27"/>
                      </a:cubicBezTo>
                      <a:close/>
                      <a:moveTo>
                        <a:pt x="39" y="435"/>
                      </a:moveTo>
                      <a:cubicBezTo>
                        <a:pt x="29" y="426"/>
                        <a:pt x="25" y="415"/>
                        <a:pt x="23" y="403"/>
                      </a:cubicBezTo>
                      <a:cubicBezTo>
                        <a:pt x="29" y="408"/>
                        <a:pt x="37" y="413"/>
                        <a:pt x="44" y="416"/>
                      </a:cubicBezTo>
                      <a:cubicBezTo>
                        <a:pt x="53" y="421"/>
                        <a:pt x="72" y="429"/>
                        <a:pt x="87" y="429"/>
                      </a:cubicBezTo>
                      <a:cubicBezTo>
                        <a:pt x="73" y="441"/>
                        <a:pt x="55" y="450"/>
                        <a:pt x="39" y="435"/>
                      </a:cubicBezTo>
                      <a:close/>
                      <a:moveTo>
                        <a:pt x="107" y="408"/>
                      </a:moveTo>
                      <a:cubicBezTo>
                        <a:pt x="108" y="436"/>
                        <a:pt x="63" y="418"/>
                        <a:pt x="53" y="413"/>
                      </a:cubicBezTo>
                      <a:cubicBezTo>
                        <a:pt x="41" y="408"/>
                        <a:pt x="0" y="381"/>
                        <a:pt x="27" y="370"/>
                      </a:cubicBezTo>
                      <a:cubicBezTo>
                        <a:pt x="33" y="381"/>
                        <a:pt x="45" y="387"/>
                        <a:pt x="55" y="392"/>
                      </a:cubicBezTo>
                      <a:cubicBezTo>
                        <a:pt x="68" y="397"/>
                        <a:pt x="91" y="408"/>
                        <a:pt x="107" y="407"/>
                      </a:cubicBezTo>
                      <a:cubicBezTo>
                        <a:pt x="107" y="407"/>
                        <a:pt x="107" y="408"/>
                        <a:pt x="107" y="408"/>
                      </a:cubicBezTo>
                      <a:close/>
                      <a:moveTo>
                        <a:pt x="105" y="399"/>
                      </a:moveTo>
                      <a:cubicBezTo>
                        <a:pt x="97" y="400"/>
                        <a:pt x="85" y="395"/>
                        <a:pt x="78" y="393"/>
                      </a:cubicBezTo>
                      <a:cubicBezTo>
                        <a:pt x="69" y="390"/>
                        <a:pt x="60" y="387"/>
                        <a:pt x="53" y="383"/>
                      </a:cubicBezTo>
                      <a:cubicBezTo>
                        <a:pt x="42" y="378"/>
                        <a:pt x="15" y="358"/>
                        <a:pt x="40" y="344"/>
                      </a:cubicBezTo>
                      <a:cubicBezTo>
                        <a:pt x="46" y="357"/>
                        <a:pt x="60" y="366"/>
                        <a:pt x="72" y="372"/>
                      </a:cubicBezTo>
                      <a:cubicBezTo>
                        <a:pt x="84" y="377"/>
                        <a:pt x="101" y="385"/>
                        <a:pt x="116" y="384"/>
                      </a:cubicBezTo>
                      <a:cubicBezTo>
                        <a:pt x="116" y="387"/>
                        <a:pt x="116" y="389"/>
                        <a:pt x="116" y="391"/>
                      </a:cubicBezTo>
                      <a:cubicBezTo>
                        <a:pt x="114" y="399"/>
                        <a:pt x="111" y="401"/>
                        <a:pt x="105" y="399"/>
                      </a:cubicBezTo>
                      <a:close/>
                      <a:moveTo>
                        <a:pt x="103" y="376"/>
                      </a:moveTo>
                      <a:cubicBezTo>
                        <a:pt x="100" y="375"/>
                        <a:pt x="96" y="374"/>
                        <a:pt x="93" y="373"/>
                      </a:cubicBezTo>
                      <a:cubicBezTo>
                        <a:pt x="86" y="370"/>
                        <a:pt x="79" y="368"/>
                        <a:pt x="73" y="364"/>
                      </a:cubicBezTo>
                      <a:cubicBezTo>
                        <a:pt x="66" y="361"/>
                        <a:pt x="60" y="358"/>
                        <a:pt x="55" y="354"/>
                      </a:cubicBezTo>
                      <a:cubicBezTo>
                        <a:pt x="53" y="351"/>
                        <a:pt x="51" y="348"/>
                        <a:pt x="49" y="346"/>
                      </a:cubicBezTo>
                      <a:cubicBezTo>
                        <a:pt x="41" y="334"/>
                        <a:pt x="45" y="324"/>
                        <a:pt x="60" y="316"/>
                      </a:cubicBezTo>
                      <a:cubicBezTo>
                        <a:pt x="60" y="317"/>
                        <a:pt x="61" y="317"/>
                        <a:pt x="62" y="318"/>
                      </a:cubicBezTo>
                      <a:cubicBezTo>
                        <a:pt x="70" y="344"/>
                        <a:pt x="103" y="349"/>
                        <a:pt x="126" y="355"/>
                      </a:cubicBezTo>
                      <a:cubicBezTo>
                        <a:pt x="126" y="356"/>
                        <a:pt x="127" y="356"/>
                        <a:pt x="127" y="357"/>
                      </a:cubicBezTo>
                      <a:cubicBezTo>
                        <a:pt x="122" y="373"/>
                        <a:pt x="114" y="379"/>
                        <a:pt x="103" y="376"/>
                      </a:cubicBezTo>
                      <a:close/>
                      <a:moveTo>
                        <a:pt x="81" y="333"/>
                      </a:moveTo>
                      <a:cubicBezTo>
                        <a:pt x="105" y="288"/>
                        <a:pt x="115" y="239"/>
                        <a:pt x="111" y="190"/>
                      </a:cubicBezTo>
                      <a:cubicBezTo>
                        <a:pt x="137" y="178"/>
                        <a:pt x="162" y="200"/>
                        <a:pt x="188" y="217"/>
                      </a:cubicBezTo>
                      <a:cubicBezTo>
                        <a:pt x="154" y="252"/>
                        <a:pt x="133" y="299"/>
                        <a:pt x="114" y="345"/>
                      </a:cubicBezTo>
                      <a:cubicBezTo>
                        <a:pt x="103" y="343"/>
                        <a:pt x="91" y="339"/>
                        <a:pt x="81" y="333"/>
                      </a:cubicBezTo>
                      <a:close/>
                      <a:moveTo>
                        <a:pt x="287" y="218"/>
                      </a:moveTo>
                      <a:cubicBezTo>
                        <a:pt x="266" y="261"/>
                        <a:pt x="228" y="274"/>
                        <a:pt x="190" y="296"/>
                      </a:cubicBezTo>
                      <a:cubicBezTo>
                        <a:pt x="165" y="309"/>
                        <a:pt x="145" y="327"/>
                        <a:pt x="129" y="349"/>
                      </a:cubicBezTo>
                      <a:cubicBezTo>
                        <a:pt x="129" y="349"/>
                        <a:pt x="129" y="349"/>
                        <a:pt x="129" y="349"/>
                      </a:cubicBezTo>
                      <a:cubicBezTo>
                        <a:pt x="128" y="349"/>
                        <a:pt x="128" y="349"/>
                        <a:pt x="128" y="349"/>
                      </a:cubicBezTo>
                      <a:cubicBezTo>
                        <a:pt x="126" y="348"/>
                        <a:pt x="123" y="348"/>
                        <a:pt x="121" y="347"/>
                      </a:cubicBezTo>
                      <a:cubicBezTo>
                        <a:pt x="140" y="301"/>
                        <a:pt x="160" y="255"/>
                        <a:pt x="194" y="220"/>
                      </a:cubicBezTo>
                      <a:cubicBezTo>
                        <a:pt x="205" y="227"/>
                        <a:pt x="217" y="231"/>
                        <a:pt x="228" y="231"/>
                      </a:cubicBezTo>
                      <a:cubicBezTo>
                        <a:pt x="233" y="230"/>
                        <a:pt x="233" y="224"/>
                        <a:pt x="228" y="224"/>
                      </a:cubicBezTo>
                      <a:cubicBezTo>
                        <a:pt x="218" y="225"/>
                        <a:pt x="208" y="221"/>
                        <a:pt x="198" y="216"/>
                      </a:cubicBezTo>
                      <a:cubicBezTo>
                        <a:pt x="208" y="206"/>
                        <a:pt x="219" y="197"/>
                        <a:pt x="232" y="190"/>
                      </a:cubicBezTo>
                      <a:cubicBezTo>
                        <a:pt x="236" y="187"/>
                        <a:pt x="232" y="182"/>
                        <a:pt x="229" y="184"/>
                      </a:cubicBezTo>
                      <a:cubicBezTo>
                        <a:pt x="215" y="192"/>
                        <a:pt x="203" y="202"/>
                        <a:pt x="192" y="212"/>
                      </a:cubicBezTo>
                      <a:cubicBezTo>
                        <a:pt x="165" y="197"/>
                        <a:pt x="138" y="172"/>
                        <a:pt x="110" y="183"/>
                      </a:cubicBezTo>
                      <a:cubicBezTo>
                        <a:pt x="109" y="173"/>
                        <a:pt x="108" y="164"/>
                        <a:pt x="106" y="154"/>
                      </a:cubicBezTo>
                      <a:cubicBezTo>
                        <a:pt x="105" y="150"/>
                        <a:pt x="99" y="152"/>
                        <a:pt x="100" y="156"/>
                      </a:cubicBezTo>
                      <a:cubicBezTo>
                        <a:pt x="102" y="166"/>
                        <a:pt x="103" y="176"/>
                        <a:pt x="104" y="186"/>
                      </a:cubicBezTo>
                      <a:cubicBezTo>
                        <a:pt x="100" y="188"/>
                        <a:pt x="96" y="191"/>
                        <a:pt x="92" y="195"/>
                      </a:cubicBezTo>
                      <a:cubicBezTo>
                        <a:pt x="89" y="198"/>
                        <a:pt x="94" y="203"/>
                        <a:pt x="97" y="200"/>
                      </a:cubicBezTo>
                      <a:cubicBezTo>
                        <a:pt x="100" y="197"/>
                        <a:pt x="102" y="195"/>
                        <a:pt x="105" y="193"/>
                      </a:cubicBezTo>
                      <a:cubicBezTo>
                        <a:pt x="107" y="240"/>
                        <a:pt x="98" y="286"/>
                        <a:pt x="76" y="329"/>
                      </a:cubicBezTo>
                      <a:cubicBezTo>
                        <a:pt x="72" y="325"/>
                        <a:pt x="70" y="321"/>
                        <a:pt x="68" y="316"/>
                      </a:cubicBezTo>
                      <a:cubicBezTo>
                        <a:pt x="68" y="315"/>
                        <a:pt x="67" y="314"/>
                        <a:pt x="67" y="314"/>
                      </a:cubicBezTo>
                      <a:cubicBezTo>
                        <a:pt x="67" y="314"/>
                        <a:pt x="67" y="313"/>
                        <a:pt x="68" y="313"/>
                      </a:cubicBezTo>
                      <a:cubicBezTo>
                        <a:pt x="69" y="312"/>
                        <a:pt x="69" y="311"/>
                        <a:pt x="69" y="310"/>
                      </a:cubicBezTo>
                      <a:cubicBezTo>
                        <a:pt x="100" y="254"/>
                        <a:pt x="42" y="197"/>
                        <a:pt x="45" y="139"/>
                      </a:cubicBezTo>
                      <a:cubicBezTo>
                        <a:pt x="49" y="56"/>
                        <a:pt x="132" y="3"/>
                        <a:pt x="209" y="28"/>
                      </a:cubicBezTo>
                      <a:cubicBezTo>
                        <a:pt x="287" y="53"/>
                        <a:pt x="322" y="145"/>
                        <a:pt x="287" y="21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 name="组合 16"/>
              <p:cNvGrpSpPr/>
              <p:nvPr/>
            </p:nvGrpSpPr>
            <p:grpSpPr>
              <a:xfrm flipV="1">
                <a:off x="4703483" y="2889786"/>
                <a:ext cx="3106159" cy="2348783"/>
                <a:chOff x="1817637" y="1462088"/>
                <a:chExt cx="3216276" cy="2432050"/>
              </a:xfrm>
              <a:grpFill/>
            </p:grpSpPr>
            <p:sp>
              <p:nvSpPr>
                <p:cNvPr id="18" name="Freeform 16"/>
                <p:cNvSpPr/>
                <p:nvPr/>
              </p:nvSpPr>
              <p:spPr bwMode="auto">
                <a:xfrm>
                  <a:off x="3354337" y="1752601"/>
                  <a:ext cx="65088" cy="347663"/>
                </a:xfrm>
                <a:custGeom>
                  <a:avLst/>
                  <a:gdLst>
                    <a:gd name="T0" fmla="*/ 29 w 31"/>
                    <a:gd name="T1" fmla="*/ 149 h 167"/>
                    <a:gd name="T2" fmla="*/ 23 w 31"/>
                    <a:gd name="T3" fmla="*/ 13 h 167"/>
                    <a:gd name="T4" fmla="*/ 3 w 31"/>
                    <a:gd name="T5" fmla="*/ 13 h 167"/>
                    <a:gd name="T6" fmla="*/ 11 w 31"/>
                    <a:gd name="T7" fmla="*/ 155 h 167"/>
                    <a:gd name="T8" fmla="*/ 29 w 31"/>
                    <a:gd name="T9" fmla="*/ 149 h 167"/>
                  </a:gdLst>
                  <a:ahLst/>
                  <a:cxnLst>
                    <a:cxn ang="0">
                      <a:pos x="T0" y="T1"/>
                    </a:cxn>
                    <a:cxn ang="0">
                      <a:pos x="T2" y="T3"/>
                    </a:cxn>
                    <a:cxn ang="0">
                      <a:pos x="T4" y="T5"/>
                    </a:cxn>
                    <a:cxn ang="0">
                      <a:pos x="T6" y="T7"/>
                    </a:cxn>
                    <a:cxn ang="0">
                      <a:pos x="T8" y="T9"/>
                    </a:cxn>
                  </a:cxnLst>
                  <a:rect l="0" t="0" r="r" b="b"/>
                  <a:pathLst>
                    <a:path w="31" h="167">
                      <a:moveTo>
                        <a:pt x="29" y="149"/>
                      </a:moveTo>
                      <a:cubicBezTo>
                        <a:pt x="22" y="104"/>
                        <a:pt x="20" y="58"/>
                        <a:pt x="23" y="13"/>
                      </a:cubicBezTo>
                      <a:cubicBezTo>
                        <a:pt x="23" y="0"/>
                        <a:pt x="4" y="0"/>
                        <a:pt x="3" y="13"/>
                      </a:cubicBezTo>
                      <a:cubicBezTo>
                        <a:pt x="0" y="60"/>
                        <a:pt x="3" y="108"/>
                        <a:pt x="11" y="155"/>
                      </a:cubicBezTo>
                      <a:cubicBezTo>
                        <a:pt x="13" y="167"/>
                        <a:pt x="31" y="162"/>
                        <a:pt x="29" y="14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3741688" y="1714501"/>
                  <a:ext cx="276225" cy="501650"/>
                </a:xfrm>
                <a:custGeom>
                  <a:avLst/>
                  <a:gdLst>
                    <a:gd name="T0" fmla="*/ 23 w 132"/>
                    <a:gd name="T1" fmla="*/ 228 h 240"/>
                    <a:gd name="T2" fmla="*/ 125 w 132"/>
                    <a:gd name="T3" fmla="*/ 20 h 240"/>
                    <a:gd name="T4" fmla="*/ 109 w 132"/>
                    <a:gd name="T5" fmla="*/ 11 h 240"/>
                    <a:gd name="T6" fmla="*/ 4 w 132"/>
                    <a:gd name="T7" fmla="*/ 223 h 240"/>
                    <a:gd name="T8" fmla="*/ 23 w 132"/>
                    <a:gd name="T9" fmla="*/ 228 h 240"/>
                  </a:gdLst>
                  <a:ahLst/>
                  <a:cxnLst>
                    <a:cxn ang="0">
                      <a:pos x="T0" y="T1"/>
                    </a:cxn>
                    <a:cxn ang="0">
                      <a:pos x="T2" y="T3"/>
                    </a:cxn>
                    <a:cxn ang="0">
                      <a:pos x="T4" y="T5"/>
                    </a:cxn>
                    <a:cxn ang="0">
                      <a:pos x="T6" y="T7"/>
                    </a:cxn>
                    <a:cxn ang="0">
                      <a:pos x="T8" y="T9"/>
                    </a:cxn>
                  </a:cxnLst>
                  <a:rect l="0" t="0" r="r" b="b"/>
                  <a:pathLst>
                    <a:path w="132" h="240">
                      <a:moveTo>
                        <a:pt x="23" y="228"/>
                      </a:moveTo>
                      <a:cubicBezTo>
                        <a:pt x="50" y="156"/>
                        <a:pt x="84" y="86"/>
                        <a:pt x="125" y="20"/>
                      </a:cubicBezTo>
                      <a:cubicBezTo>
                        <a:pt x="132" y="10"/>
                        <a:pt x="115" y="0"/>
                        <a:pt x="109" y="11"/>
                      </a:cubicBezTo>
                      <a:cubicBezTo>
                        <a:pt x="66" y="78"/>
                        <a:pt x="32" y="149"/>
                        <a:pt x="4" y="223"/>
                      </a:cubicBezTo>
                      <a:cubicBezTo>
                        <a:pt x="0" y="235"/>
                        <a:pt x="19" y="240"/>
                        <a:pt x="23" y="22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192538" y="2047876"/>
                  <a:ext cx="582613" cy="384175"/>
                </a:xfrm>
                <a:custGeom>
                  <a:avLst/>
                  <a:gdLst>
                    <a:gd name="T0" fmla="*/ 23 w 278"/>
                    <a:gd name="T1" fmla="*/ 176 h 184"/>
                    <a:gd name="T2" fmla="*/ 267 w 278"/>
                    <a:gd name="T3" fmla="*/ 21 h 184"/>
                    <a:gd name="T4" fmla="*/ 257 w 278"/>
                    <a:gd name="T5" fmla="*/ 5 h 184"/>
                    <a:gd name="T6" fmla="*/ 9 w 278"/>
                    <a:gd name="T7" fmla="*/ 162 h 184"/>
                    <a:gd name="T8" fmla="*/ 23 w 278"/>
                    <a:gd name="T9" fmla="*/ 176 h 184"/>
                  </a:gdLst>
                  <a:ahLst/>
                  <a:cxnLst>
                    <a:cxn ang="0">
                      <a:pos x="T0" y="T1"/>
                    </a:cxn>
                    <a:cxn ang="0">
                      <a:pos x="T2" y="T3"/>
                    </a:cxn>
                    <a:cxn ang="0">
                      <a:pos x="T4" y="T5"/>
                    </a:cxn>
                    <a:cxn ang="0">
                      <a:pos x="T6" y="T7"/>
                    </a:cxn>
                    <a:cxn ang="0">
                      <a:pos x="T8" y="T9"/>
                    </a:cxn>
                  </a:cxnLst>
                  <a:rect l="0" t="0" r="r" b="b"/>
                  <a:pathLst>
                    <a:path w="278" h="184">
                      <a:moveTo>
                        <a:pt x="23" y="176"/>
                      </a:moveTo>
                      <a:cubicBezTo>
                        <a:pt x="96" y="113"/>
                        <a:pt x="178" y="61"/>
                        <a:pt x="267" y="21"/>
                      </a:cubicBezTo>
                      <a:cubicBezTo>
                        <a:pt x="278" y="16"/>
                        <a:pt x="268" y="0"/>
                        <a:pt x="257" y="5"/>
                      </a:cubicBezTo>
                      <a:cubicBezTo>
                        <a:pt x="167" y="45"/>
                        <a:pt x="84" y="98"/>
                        <a:pt x="9" y="162"/>
                      </a:cubicBezTo>
                      <a:cubicBezTo>
                        <a:pt x="0" y="170"/>
                        <a:pt x="13" y="184"/>
                        <a:pt x="23" y="17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4554488" y="2847976"/>
                  <a:ext cx="468313" cy="130175"/>
                </a:xfrm>
                <a:custGeom>
                  <a:avLst/>
                  <a:gdLst>
                    <a:gd name="T0" fmla="*/ 18 w 224"/>
                    <a:gd name="T1" fmla="*/ 59 h 62"/>
                    <a:gd name="T2" fmla="*/ 211 w 224"/>
                    <a:gd name="T3" fmla="*/ 21 h 62"/>
                    <a:gd name="T4" fmla="*/ 211 w 224"/>
                    <a:gd name="T5" fmla="*/ 2 h 62"/>
                    <a:gd name="T6" fmla="*/ 12 w 224"/>
                    <a:gd name="T7" fmla="*/ 40 h 62"/>
                    <a:gd name="T8" fmla="*/ 18 w 224"/>
                    <a:gd name="T9" fmla="*/ 59 h 62"/>
                  </a:gdLst>
                  <a:ahLst/>
                  <a:cxnLst>
                    <a:cxn ang="0">
                      <a:pos x="T0" y="T1"/>
                    </a:cxn>
                    <a:cxn ang="0">
                      <a:pos x="T2" y="T3"/>
                    </a:cxn>
                    <a:cxn ang="0">
                      <a:pos x="T4" y="T5"/>
                    </a:cxn>
                    <a:cxn ang="0">
                      <a:pos x="T6" y="T7"/>
                    </a:cxn>
                    <a:cxn ang="0">
                      <a:pos x="T8" y="T9"/>
                    </a:cxn>
                  </a:cxnLst>
                  <a:rect l="0" t="0" r="r" b="b"/>
                  <a:pathLst>
                    <a:path w="224" h="62">
                      <a:moveTo>
                        <a:pt x="18" y="59"/>
                      </a:moveTo>
                      <a:cubicBezTo>
                        <a:pt x="81" y="41"/>
                        <a:pt x="146" y="29"/>
                        <a:pt x="211" y="21"/>
                      </a:cubicBezTo>
                      <a:cubicBezTo>
                        <a:pt x="223" y="20"/>
                        <a:pt x="224" y="0"/>
                        <a:pt x="211" y="2"/>
                      </a:cubicBezTo>
                      <a:cubicBezTo>
                        <a:pt x="144" y="9"/>
                        <a:pt x="78" y="22"/>
                        <a:pt x="12" y="40"/>
                      </a:cubicBezTo>
                      <a:cubicBezTo>
                        <a:pt x="0" y="43"/>
                        <a:pt x="6" y="62"/>
                        <a:pt x="18" y="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2913012" y="1462088"/>
                  <a:ext cx="215900" cy="720725"/>
                </a:xfrm>
                <a:custGeom>
                  <a:avLst/>
                  <a:gdLst>
                    <a:gd name="T0" fmla="*/ 100 w 103"/>
                    <a:gd name="T1" fmla="*/ 330 h 345"/>
                    <a:gd name="T2" fmla="*/ 19 w 103"/>
                    <a:gd name="T3" fmla="*/ 10 h 345"/>
                    <a:gd name="T4" fmla="*/ 2 w 103"/>
                    <a:gd name="T5" fmla="*/ 15 h 345"/>
                    <a:gd name="T6" fmla="*/ 83 w 103"/>
                    <a:gd name="T7" fmla="*/ 335 h 345"/>
                    <a:gd name="T8" fmla="*/ 100 w 103"/>
                    <a:gd name="T9" fmla="*/ 330 h 345"/>
                  </a:gdLst>
                  <a:ahLst/>
                  <a:cxnLst>
                    <a:cxn ang="0">
                      <a:pos x="T0" y="T1"/>
                    </a:cxn>
                    <a:cxn ang="0">
                      <a:pos x="T2" y="T3"/>
                    </a:cxn>
                    <a:cxn ang="0">
                      <a:pos x="T4" y="T5"/>
                    </a:cxn>
                    <a:cxn ang="0">
                      <a:pos x="T6" y="T7"/>
                    </a:cxn>
                    <a:cxn ang="0">
                      <a:pos x="T8" y="T9"/>
                    </a:cxn>
                  </a:cxnLst>
                  <a:rect l="0" t="0" r="r" b="b"/>
                  <a:pathLst>
                    <a:path w="103" h="345">
                      <a:moveTo>
                        <a:pt x="100" y="330"/>
                      </a:moveTo>
                      <a:cubicBezTo>
                        <a:pt x="73" y="224"/>
                        <a:pt x="46" y="117"/>
                        <a:pt x="19" y="10"/>
                      </a:cubicBezTo>
                      <a:cubicBezTo>
                        <a:pt x="17" y="0"/>
                        <a:pt x="0" y="4"/>
                        <a:pt x="2" y="15"/>
                      </a:cubicBezTo>
                      <a:cubicBezTo>
                        <a:pt x="29" y="121"/>
                        <a:pt x="56" y="228"/>
                        <a:pt x="83" y="335"/>
                      </a:cubicBezTo>
                      <a:cubicBezTo>
                        <a:pt x="86" y="345"/>
                        <a:pt x="103" y="341"/>
                        <a:pt x="100" y="33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2474862" y="1993901"/>
                  <a:ext cx="263525" cy="307975"/>
                </a:xfrm>
                <a:custGeom>
                  <a:avLst/>
                  <a:gdLst>
                    <a:gd name="T0" fmla="*/ 8 w 126"/>
                    <a:gd name="T1" fmla="*/ 23 h 147"/>
                    <a:gd name="T2" fmla="*/ 105 w 126"/>
                    <a:gd name="T3" fmla="*/ 137 h 147"/>
                    <a:gd name="T4" fmla="*/ 118 w 126"/>
                    <a:gd name="T5" fmla="*/ 124 h 147"/>
                    <a:gd name="T6" fmla="*/ 22 w 126"/>
                    <a:gd name="T7" fmla="*/ 10 h 147"/>
                    <a:gd name="T8" fmla="*/ 8 w 126"/>
                    <a:gd name="T9" fmla="*/ 23 h 147"/>
                  </a:gdLst>
                  <a:ahLst/>
                  <a:cxnLst>
                    <a:cxn ang="0">
                      <a:pos x="T0" y="T1"/>
                    </a:cxn>
                    <a:cxn ang="0">
                      <a:pos x="T2" y="T3"/>
                    </a:cxn>
                    <a:cxn ang="0">
                      <a:pos x="T4" y="T5"/>
                    </a:cxn>
                    <a:cxn ang="0">
                      <a:pos x="T6" y="T7"/>
                    </a:cxn>
                    <a:cxn ang="0">
                      <a:pos x="T8" y="T9"/>
                    </a:cxn>
                  </a:cxnLst>
                  <a:rect l="0" t="0" r="r" b="b"/>
                  <a:pathLst>
                    <a:path w="126" h="147">
                      <a:moveTo>
                        <a:pt x="8" y="23"/>
                      </a:moveTo>
                      <a:cubicBezTo>
                        <a:pt x="40" y="61"/>
                        <a:pt x="73" y="99"/>
                        <a:pt x="105" y="137"/>
                      </a:cubicBezTo>
                      <a:cubicBezTo>
                        <a:pt x="113" y="147"/>
                        <a:pt x="126" y="133"/>
                        <a:pt x="118" y="124"/>
                      </a:cubicBezTo>
                      <a:cubicBezTo>
                        <a:pt x="86" y="86"/>
                        <a:pt x="54" y="48"/>
                        <a:pt x="22" y="10"/>
                      </a:cubicBezTo>
                      <a:cubicBezTo>
                        <a:pt x="14" y="0"/>
                        <a:pt x="0" y="14"/>
                        <a:pt x="8" y="2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893837" y="2044701"/>
                  <a:ext cx="628650" cy="477838"/>
                </a:xfrm>
                <a:custGeom>
                  <a:avLst/>
                  <a:gdLst>
                    <a:gd name="T0" fmla="*/ 10 w 301"/>
                    <a:gd name="T1" fmla="*/ 22 h 229"/>
                    <a:gd name="T2" fmla="*/ 280 w 301"/>
                    <a:gd name="T3" fmla="*/ 222 h 229"/>
                    <a:gd name="T4" fmla="*/ 290 w 301"/>
                    <a:gd name="T5" fmla="*/ 205 h 229"/>
                    <a:gd name="T6" fmla="*/ 23 w 301"/>
                    <a:gd name="T7" fmla="*/ 8 h 229"/>
                    <a:gd name="T8" fmla="*/ 10 w 301"/>
                    <a:gd name="T9" fmla="*/ 22 h 229"/>
                  </a:gdLst>
                  <a:ahLst/>
                  <a:cxnLst>
                    <a:cxn ang="0">
                      <a:pos x="T0" y="T1"/>
                    </a:cxn>
                    <a:cxn ang="0">
                      <a:pos x="T2" y="T3"/>
                    </a:cxn>
                    <a:cxn ang="0">
                      <a:pos x="T4" y="T5"/>
                    </a:cxn>
                    <a:cxn ang="0">
                      <a:pos x="T6" y="T7"/>
                    </a:cxn>
                    <a:cxn ang="0">
                      <a:pos x="T8" y="T9"/>
                    </a:cxn>
                  </a:cxnLst>
                  <a:rect l="0" t="0" r="r" b="b"/>
                  <a:pathLst>
                    <a:path w="301" h="229">
                      <a:moveTo>
                        <a:pt x="10" y="22"/>
                      </a:moveTo>
                      <a:cubicBezTo>
                        <a:pt x="96" y="94"/>
                        <a:pt x="186" y="161"/>
                        <a:pt x="280" y="222"/>
                      </a:cubicBezTo>
                      <a:cubicBezTo>
                        <a:pt x="291" y="229"/>
                        <a:pt x="301" y="212"/>
                        <a:pt x="290" y="205"/>
                      </a:cubicBezTo>
                      <a:cubicBezTo>
                        <a:pt x="198" y="145"/>
                        <a:pt x="108" y="79"/>
                        <a:pt x="23" y="8"/>
                      </a:cubicBezTo>
                      <a:cubicBezTo>
                        <a:pt x="14" y="0"/>
                        <a:pt x="0" y="14"/>
                        <a:pt x="10" y="2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2004962" y="2646363"/>
                  <a:ext cx="296863" cy="158750"/>
                </a:xfrm>
                <a:custGeom>
                  <a:avLst/>
                  <a:gdLst>
                    <a:gd name="T0" fmla="*/ 11 w 142"/>
                    <a:gd name="T1" fmla="*/ 22 h 76"/>
                    <a:gd name="T2" fmla="*/ 121 w 142"/>
                    <a:gd name="T3" fmla="*/ 71 h 76"/>
                    <a:gd name="T4" fmla="*/ 130 w 142"/>
                    <a:gd name="T5" fmla="*/ 54 h 76"/>
                    <a:gd name="T6" fmla="*/ 21 w 142"/>
                    <a:gd name="T7" fmla="*/ 5 h 76"/>
                    <a:gd name="T8" fmla="*/ 11 w 142"/>
                    <a:gd name="T9" fmla="*/ 22 h 76"/>
                  </a:gdLst>
                  <a:ahLst/>
                  <a:cxnLst>
                    <a:cxn ang="0">
                      <a:pos x="T0" y="T1"/>
                    </a:cxn>
                    <a:cxn ang="0">
                      <a:pos x="T2" y="T3"/>
                    </a:cxn>
                    <a:cxn ang="0">
                      <a:pos x="T4" y="T5"/>
                    </a:cxn>
                    <a:cxn ang="0">
                      <a:pos x="T6" y="T7"/>
                    </a:cxn>
                    <a:cxn ang="0">
                      <a:pos x="T8" y="T9"/>
                    </a:cxn>
                  </a:cxnLst>
                  <a:rect l="0" t="0" r="r" b="b"/>
                  <a:pathLst>
                    <a:path w="142" h="76">
                      <a:moveTo>
                        <a:pt x="11" y="22"/>
                      </a:moveTo>
                      <a:cubicBezTo>
                        <a:pt x="48" y="38"/>
                        <a:pt x="84" y="55"/>
                        <a:pt x="121" y="71"/>
                      </a:cubicBezTo>
                      <a:cubicBezTo>
                        <a:pt x="132" y="76"/>
                        <a:pt x="142" y="59"/>
                        <a:pt x="130" y="54"/>
                      </a:cubicBezTo>
                      <a:cubicBezTo>
                        <a:pt x="94" y="38"/>
                        <a:pt x="57" y="22"/>
                        <a:pt x="21" y="5"/>
                      </a:cubicBezTo>
                      <a:cubicBezTo>
                        <a:pt x="10" y="0"/>
                        <a:pt x="0" y="17"/>
                        <a:pt x="11" y="2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817637" y="3103563"/>
                  <a:ext cx="439738" cy="88900"/>
                </a:xfrm>
                <a:custGeom>
                  <a:avLst/>
                  <a:gdLst>
                    <a:gd name="T0" fmla="*/ 12 w 210"/>
                    <a:gd name="T1" fmla="*/ 42 h 43"/>
                    <a:gd name="T2" fmla="*/ 198 w 210"/>
                    <a:gd name="T3" fmla="*/ 21 h 43"/>
                    <a:gd name="T4" fmla="*/ 198 w 210"/>
                    <a:gd name="T5" fmla="*/ 1 h 43"/>
                    <a:gd name="T6" fmla="*/ 12 w 210"/>
                    <a:gd name="T7" fmla="*/ 22 h 43"/>
                    <a:gd name="T8" fmla="*/ 12 w 210"/>
                    <a:gd name="T9" fmla="*/ 42 h 43"/>
                  </a:gdLst>
                  <a:ahLst/>
                  <a:cxnLst>
                    <a:cxn ang="0">
                      <a:pos x="T0" y="T1"/>
                    </a:cxn>
                    <a:cxn ang="0">
                      <a:pos x="T2" y="T3"/>
                    </a:cxn>
                    <a:cxn ang="0">
                      <a:pos x="T4" y="T5"/>
                    </a:cxn>
                    <a:cxn ang="0">
                      <a:pos x="T6" y="T7"/>
                    </a:cxn>
                    <a:cxn ang="0">
                      <a:pos x="T8" y="T9"/>
                    </a:cxn>
                  </a:cxnLst>
                  <a:rect l="0" t="0" r="r" b="b"/>
                  <a:pathLst>
                    <a:path w="210" h="43">
                      <a:moveTo>
                        <a:pt x="12" y="42"/>
                      </a:moveTo>
                      <a:cubicBezTo>
                        <a:pt x="74" y="35"/>
                        <a:pt x="136" y="28"/>
                        <a:pt x="198" y="21"/>
                      </a:cubicBezTo>
                      <a:cubicBezTo>
                        <a:pt x="210" y="19"/>
                        <a:pt x="210" y="0"/>
                        <a:pt x="198" y="1"/>
                      </a:cubicBezTo>
                      <a:cubicBezTo>
                        <a:pt x="136" y="8"/>
                        <a:pt x="74" y="15"/>
                        <a:pt x="12" y="22"/>
                      </a:cubicBezTo>
                      <a:cubicBezTo>
                        <a:pt x="0" y="24"/>
                        <a:pt x="0" y="43"/>
                        <a:pt x="12" y="4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4467175" y="2509838"/>
                  <a:ext cx="282575" cy="169863"/>
                </a:xfrm>
                <a:custGeom>
                  <a:avLst/>
                  <a:gdLst>
                    <a:gd name="T0" fmla="*/ 24 w 135"/>
                    <a:gd name="T1" fmla="*/ 74 h 81"/>
                    <a:gd name="T2" fmla="*/ 123 w 135"/>
                    <a:gd name="T3" fmla="*/ 23 h 81"/>
                    <a:gd name="T4" fmla="*/ 118 w 135"/>
                    <a:gd name="T5" fmla="*/ 4 h 81"/>
                    <a:gd name="T6" fmla="*/ 10 w 135"/>
                    <a:gd name="T7" fmla="*/ 60 h 81"/>
                    <a:gd name="T8" fmla="*/ 24 w 135"/>
                    <a:gd name="T9" fmla="*/ 74 h 81"/>
                  </a:gdLst>
                  <a:ahLst/>
                  <a:cxnLst>
                    <a:cxn ang="0">
                      <a:pos x="T0" y="T1"/>
                    </a:cxn>
                    <a:cxn ang="0">
                      <a:pos x="T2" y="T3"/>
                    </a:cxn>
                    <a:cxn ang="0">
                      <a:pos x="T4" y="T5"/>
                    </a:cxn>
                    <a:cxn ang="0">
                      <a:pos x="T6" y="T7"/>
                    </a:cxn>
                    <a:cxn ang="0">
                      <a:pos x="T8" y="T9"/>
                    </a:cxn>
                  </a:cxnLst>
                  <a:rect l="0" t="0" r="r" b="b"/>
                  <a:pathLst>
                    <a:path w="135" h="81">
                      <a:moveTo>
                        <a:pt x="24" y="74"/>
                      </a:moveTo>
                      <a:cubicBezTo>
                        <a:pt x="53" y="51"/>
                        <a:pt x="87" y="34"/>
                        <a:pt x="123" y="23"/>
                      </a:cubicBezTo>
                      <a:cubicBezTo>
                        <a:pt x="135" y="19"/>
                        <a:pt x="130" y="0"/>
                        <a:pt x="118" y="4"/>
                      </a:cubicBezTo>
                      <a:cubicBezTo>
                        <a:pt x="78" y="16"/>
                        <a:pt x="42" y="35"/>
                        <a:pt x="10" y="60"/>
                      </a:cubicBezTo>
                      <a:cubicBezTo>
                        <a:pt x="0" y="68"/>
                        <a:pt x="14" y="81"/>
                        <a:pt x="24" y="7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611638" y="3159126"/>
                  <a:ext cx="260350" cy="79375"/>
                </a:xfrm>
                <a:custGeom>
                  <a:avLst/>
                  <a:gdLst>
                    <a:gd name="T0" fmla="*/ 13 w 125"/>
                    <a:gd name="T1" fmla="*/ 20 h 38"/>
                    <a:gd name="T2" fmla="*/ 108 w 125"/>
                    <a:gd name="T3" fmla="*/ 36 h 38"/>
                    <a:gd name="T4" fmla="*/ 113 w 125"/>
                    <a:gd name="T5" fmla="*/ 17 h 38"/>
                    <a:gd name="T6" fmla="*/ 18 w 125"/>
                    <a:gd name="T7" fmla="*/ 2 h 38"/>
                    <a:gd name="T8" fmla="*/ 13 w 125"/>
                    <a:gd name="T9" fmla="*/ 20 h 38"/>
                  </a:gdLst>
                  <a:ahLst/>
                  <a:cxnLst>
                    <a:cxn ang="0">
                      <a:pos x="T0" y="T1"/>
                    </a:cxn>
                    <a:cxn ang="0">
                      <a:pos x="T2" y="T3"/>
                    </a:cxn>
                    <a:cxn ang="0">
                      <a:pos x="T4" y="T5"/>
                    </a:cxn>
                    <a:cxn ang="0">
                      <a:pos x="T6" y="T7"/>
                    </a:cxn>
                    <a:cxn ang="0">
                      <a:pos x="T8" y="T9"/>
                    </a:cxn>
                  </a:cxnLst>
                  <a:rect l="0" t="0" r="r" b="b"/>
                  <a:pathLst>
                    <a:path w="125" h="38">
                      <a:moveTo>
                        <a:pt x="13" y="20"/>
                      </a:moveTo>
                      <a:cubicBezTo>
                        <a:pt x="44" y="26"/>
                        <a:pt x="76" y="31"/>
                        <a:pt x="108" y="36"/>
                      </a:cubicBezTo>
                      <a:cubicBezTo>
                        <a:pt x="120" y="38"/>
                        <a:pt x="125" y="19"/>
                        <a:pt x="113" y="17"/>
                      </a:cubicBezTo>
                      <a:cubicBezTo>
                        <a:pt x="81" y="12"/>
                        <a:pt x="49" y="7"/>
                        <a:pt x="18" y="2"/>
                      </a:cubicBezTo>
                      <a:cubicBezTo>
                        <a:pt x="6" y="0"/>
                        <a:pt x="0" y="18"/>
                        <a:pt x="13" y="2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2031950" y="3424238"/>
                  <a:ext cx="257175" cy="136525"/>
                </a:xfrm>
                <a:custGeom>
                  <a:avLst/>
                  <a:gdLst>
                    <a:gd name="T0" fmla="*/ 22 w 123"/>
                    <a:gd name="T1" fmla="*/ 60 h 65"/>
                    <a:gd name="T2" fmla="*/ 112 w 123"/>
                    <a:gd name="T3" fmla="*/ 22 h 65"/>
                    <a:gd name="T4" fmla="*/ 102 w 123"/>
                    <a:gd name="T5" fmla="*/ 5 h 65"/>
                    <a:gd name="T6" fmla="*/ 12 w 123"/>
                    <a:gd name="T7" fmla="*/ 43 h 65"/>
                    <a:gd name="T8" fmla="*/ 22 w 123"/>
                    <a:gd name="T9" fmla="*/ 60 h 65"/>
                  </a:gdLst>
                  <a:ahLst/>
                  <a:cxnLst>
                    <a:cxn ang="0">
                      <a:pos x="T0" y="T1"/>
                    </a:cxn>
                    <a:cxn ang="0">
                      <a:pos x="T2" y="T3"/>
                    </a:cxn>
                    <a:cxn ang="0">
                      <a:pos x="T4" y="T5"/>
                    </a:cxn>
                    <a:cxn ang="0">
                      <a:pos x="T6" y="T7"/>
                    </a:cxn>
                    <a:cxn ang="0">
                      <a:pos x="T8" y="T9"/>
                    </a:cxn>
                  </a:cxnLst>
                  <a:rect l="0" t="0" r="r" b="b"/>
                  <a:pathLst>
                    <a:path w="123" h="65">
                      <a:moveTo>
                        <a:pt x="22" y="60"/>
                      </a:moveTo>
                      <a:cubicBezTo>
                        <a:pt x="52" y="47"/>
                        <a:pt x="82" y="34"/>
                        <a:pt x="112" y="22"/>
                      </a:cubicBezTo>
                      <a:cubicBezTo>
                        <a:pt x="123" y="17"/>
                        <a:pt x="113" y="0"/>
                        <a:pt x="102" y="5"/>
                      </a:cubicBezTo>
                      <a:cubicBezTo>
                        <a:pt x="72" y="18"/>
                        <a:pt x="42" y="30"/>
                        <a:pt x="12" y="43"/>
                      </a:cubicBezTo>
                      <a:cubicBezTo>
                        <a:pt x="0" y="48"/>
                        <a:pt x="10" y="65"/>
                        <a:pt x="22" y="6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236737" y="3675063"/>
                  <a:ext cx="144463" cy="158750"/>
                </a:xfrm>
                <a:custGeom>
                  <a:avLst/>
                  <a:gdLst>
                    <a:gd name="T0" fmla="*/ 47 w 69"/>
                    <a:gd name="T1" fmla="*/ 9 h 76"/>
                    <a:gd name="T2" fmla="*/ 8 w 69"/>
                    <a:gd name="T3" fmla="*/ 53 h 76"/>
                    <a:gd name="T4" fmla="*/ 22 w 69"/>
                    <a:gd name="T5" fmla="*/ 67 h 76"/>
                    <a:gd name="T6" fmla="*/ 61 w 69"/>
                    <a:gd name="T7" fmla="*/ 23 h 76"/>
                    <a:gd name="T8" fmla="*/ 47 w 69"/>
                    <a:gd name="T9" fmla="*/ 9 h 76"/>
                  </a:gdLst>
                  <a:ahLst/>
                  <a:cxnLst>
                    <a:cxn ang="0">
                      <a:pos x="T0" y="T1"/>
                    </a:cxn>
                    <a:cxn ang="0">
                      <a:pos x="T2" y="T3"/>
                    </a:cxn>
                    <a:cxn ang="0">
                      <a:pos x="T4" y="T5"/>
                    </a:cxn>
                    <a:cxn ang="0">
                      <a:pos x="T6" y="T7"/>
                    </a:cxn>
                    <a:cxn ang="0">
                      <a:pos x="T8" y="T9"/>
                    </a:cxn>
                  </a:cxnLst>
                  <a:rect l="0" t="0" r="r" b="b"/>
                  <a:pathLst>
                    <a:path w="69" h="76">
                      <a:moveTo>
                        <a:pt x="47" y="9"/>
                      </a:moveTo>
                      <a:cubicBezTo>
                        <a:pt x="34" y="24"/>
                        <a:pt x="21" y="38"/>
                        <a:pt x="8" y="53"/>
                      </a:cubicBezTo>
                      <a:cubicBezTo>
                        <a:pt x="0" y="62"/>
                        <a:pt x="14" y="76"/>
                        <a:pt x="22" y="67"/>
                      </a:cubicBezTo>
                      <a:cubicBezTo>
                        <a:pt x="35" y="52"/>
                        <a:pt x="48" y="37"/>
                        <a:pt x="61" y="23"/>
                      </a:cubicBezTo>
                      <a:cubicBezTo>
                        <a:pt x="69" y="14"/>
                        <a:pt x="55" y="0"/>
                        <a:pt x="47" y="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4471938" y="3706813"/>
                  <a:ext cx="228600" cy="187325"/>
                </a:xfrm>
                <a:custGeom>
                  <a:avLst/>
                  <a:gdLst>
                    <a:gd name="T0" fmla="*/ 10 w 110"/>
                    <a:gd name="T1" fmla="*/ 24 h 90"/>
                    <a:gd name="T2" fmla="*/ 90 w 110"/>
                    <a:gd name="T3" fmla="*/ 83 h 90"/>
                    <a:gd name="T4" fmla="*/ 100 w 110"/>
                    <a:gd name="T5" fmla="*/ 66 h 90"/>
                    <a:gd name="T6" fmla="*/ 20 w 110"/>
                    <a:gd name="T7" fmla="*/ 7 h 90"/>
                    <a:gd name="T8" fmla="*/ 10 w 110"/>
                    <a:gd name="T9" fmla="*/ 24 h 90"/>
                  </a:gdLst>
                  <a:ahLst/>
                  <a:cxnLst>
                    <a:cxn ang="0">
                      <a:pos x="T0" y="T1"/>
                    </a:cxn>
                    <a:cxn ang="0">
                      <a:pos x="T2" y="T3"/>
                    </a:cxn>
                    <a:cxn ang="0">
                      <a:pos x="T4" y="T5"/>
                    </a:cxn>
                    <a:cxn ang="0">
                      <a:pos x="T6" y="T7"/>
                    </a:cxn>
                    <a:cxn ang="0">
                      <a:pos x="T8" y="T9"/>
                    </a:cxn>
                  </a:cxnLst>
                  <a:rect l="0" t="0" r="r" b="b"/>
                  <a:pathLst>
                    <a:path w="110" h="90">
                      <a:moveTo>
                        <a:pt x="10" y="24"/>
                      </a:moveTo>
                      <a:cubicBezTo>
                        <a:pt x="37" y="43"/>
                        <a:pt x="64" y="63"/>
                        <a:pt x="90" y="83"/>
                      </a:cubicBezTo>
                      <a:cubicBezTo>
                        <a:pt x="100" y="90"/>
                        <a:pt x="110" y="73"/>
                        <a:pt x="100" y="66"/>
                      </a:cubicBezTo>
                      <a:cubicBezTo>
                        <a:pt x="73" y="46"/>
                        <a:pt x="47" y="27"/>
                        <a:pt x="20" y="7"/>
                      </a:cubicBezTo>
                      <a:cubicBezTo>
                        <a:pt x="10" y="0"/>
                        <a:pt x="0" y="16"/>
                        <a:pt x="10"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4548138" y="3467101"/>
                  <a:ext cx="485775" cy="174625"/>
                </a:xfrm>
                <a:custGeom>
                  <a:avLst/>
                  <a:gdLst>
                    <a:gd name="T0" fmla="*/ 12 w 232"/>
                    <a:gd name="T1" fmla="*/ 22 h 84"/>
                    <a:gd name="T2" fmla="*/ 215 w 232"/>
                    <a:gd name="T3" fmla="*/ 81 h 84"/>
                    <a:gd name="T4" fmla="*/ 220 w 232"/>
                    <a:gd name="T5" fmla="*/ 62 h 84"/>
                    <a:gd name="T6" fmla="*/ 17 w 232"/>
                    <a:gd name="T7" fmla="*/ 3 h 84"/>
                    <a:gd name="T8" fmla="*/ 12 w 232"/>
                    <a:gd name="T9" fmla="*/ 22 h 84"/>
                  </a:gdLst>
                  <a:ahLst/>
                  <a:cxnLst>
                    <a:cxn ang="0">
                      <a:pos x="T0" y="T1"/>
                    </a:cxn>
                    <a:cxn ang="0">
                      <a:pos x="T2" y="T3"/>
                    </a:cxn>
                    <a:cxn ang="0">
                      <a:pos x="T4" y="T5"/>
                    </a:cxn>
                    <a:cxn ang="0">
                      <a:pos x="T6" y="T7"/>
                    </a:cxn>
                    <a:cxn ang="0">
                      <a:pos x="T8" y="T9"/>
                    </a:cxn>
                  </a:cxnLst>
                  <a:rect l="0" t="0" r="r" b="b"/>
                  <a:pathLst>
                    <a:path w="232" h="84">
                      <a:moveTo>
                        <a:pt x="12" y="22"/>
                      </a:moveTo>
                      <a:cubicBezTo>
                        <a:pt x="80" y="41"/>
                        <a:pt x="147" y="61"/>
                        <a:pt x="215" y="81"/>
                      </a:cubicBezTo>
                      <a:cubicBezTo>
                        <a:pt x="227" y="84"/>
                        <a:pt x="232" y="66"/>
                        <a:pt x="220" y="62"/>
                      </a:cubicBezTo>
                      <a:cubicBezTo>
                        <a:pt x="152" y="42"/>
                        <a:pt x="85" y="23"/>
                        <a:pt x="17" y="3"/>
                      </a:cubicBezTo>
                      <a:cubicBezTo>
                        <a:pt x="5" y="0"/>
                        <a:pt x="0" y="18"/>
                        <a:pt x="12" y="2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3992513" y="2058988"/>
                  <a:ext cx="192088" cy="247650"/>
                </a:xfrm>
                <a:custGeom>
                  <a:avLst/>
                  <a:gdLst>
                    <a:gd name="T0" fmla="*/ 24 w 92"/>
                    <a:gd name="T1" fmla="*/ 109 h 119"/>
                    <a:gd name="T2" fmla="*/ 85 w 92"/>
                    <a:gd name="T3" fmla="*/ 20 h 119"/>
                    <a:gd name="T4" fmla="*/ 68 w 92"/>
                    <a:gd name="T5" fmla="*/ 11 h 119"/>
                    <a:gd name="T6" fmla="*/ 7 w 92"/>
                    <a:gd name="T7" fmla="*/ 99 h 119"/>
                    <a:gd name="T8" fmla="*/ 24 w 92"/>
                    <a:gd name="T9" fmla="*/ 109 h 119"/>
                  </a:gdLst>
                  <a:ahLst/>
                  <a:cxnLst>
                    <a:cxn ang="0">
                      <a:pos x="T0" y="T1"/>
                    </a:cxn>
                    <a:cxn ang="0">
                      <a:pos x="T2" y="T3"/>
                    </a:cxn>
                    <a:cxn ang="0">
                      <a:pos x="T4" y="T5"/>
                    </a:cxn>
                    <a:cxn ang="0">
                      <a:pos x="T6" y="T7"/>
                    </a:cxn>
                    <a:cxn ang="0">
                      <a:pos x="T8" y="T9"/>
                    </a:cxn>
                  </a:cxnLst>
                  <a:rect l="0" t="0" r="r" b="b"/>
                  <a:pathLst>
                    <a:path w="92" h="119">
                      <a:moveTo>
                        <a:pt x="24" y="109"/>
                      </a:moveTo>
                      <a:cubicBezTo>
                        <a:pt x="44" y="80"/>
                        <a:pt x="65" y="50"/>
                        <a:pt x="85" y="20"/>
                      </a:cubicBezTo>
                      <a:cubicBezTo>
                        <a:pt x="92" y="10"/>
                        <a:pt x="76" y="0"/>
                        <a:pt x="68" y="11"/>
                      </a:cubicBezTo>
                      <a:cubicBezTo>
                        <a:pt x="48" y="40"/>
                        <a:pt x="28" y="70"/>
                        <a:pt x="7" y="99"/>
                      </a:cubicBezTo>
                      <a:cubicBezTo>
                        <a:pt x="0" y="110"/>
                        <a:pt x="17" y="119"/>
                        <a:pt x="24" y="10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2" name="标题 1"/>
          <p:cNvSpPr>
            <a:spLocks noGrp="1"/>
          </p:cNvSpPr>
          <p:nvPr>
            <p:ph type="ctrTitle" hasCustomPrompt="1"/>
          </p:nvPr>
        </p:nvSpPr>
        <p:spPr>
          <a:xfrm>
            <a:off x="3434920" y="3909582"/>
            <a:ext cx="5338554" cy="1097212"/>
          </a:xfrm>
        </p:spPr>
        <p:txBody>
          <a:bodyPr lIns="90000" tIns="46800" rIns="90000" bIns="46800" anchor="b">
            <a:normAutofit/>
          </a:bodyPr>
          <a:lstStyle>
            <a:lvl1pPr algn="ctr">
              <a:defRPr sz="4800">
                <a:solidFill>
                  <a:schemeClr val="tx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3434920" y="5018221"/>
            <a:ext cx="5338554" cy="576582"/>
          </a:xfrm>
        </p:spPr>
        <p:txBody>
          <a:bodyPr lIns="90000" tIns="46800" rIns="90000" bIns="4680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lIns="90000" tIns="46800" rIns="90000" bIns="46800">
            <a:normAutofit/>
          </a:bodyPr>
          <a:lstStyle/>
          <a:p>
            <a:fld id="{C44ACBF4-CA30-45F3-AF14-CF3B17269687}"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nvPr>
        </p:nvSpPr>
        <p:spPr/>
        <p:txBody>
          <a:bodyPr lIns="90000" tIns="46800" rIns="90000" bIns="46800">
            <a:normAutofit/>
          </a:bodyPr>
          <a:lstStyle/>
          <a:p>
            <a:fld id="{4DEBFAFD-7B87-40C7-849D-508ACB078D78}"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44ACBF4-CA30-45F3-AF14-CF3B172696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EBFAFD-7B87-40C7-849D-508ACB078D7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389133" y="3429749"/>
            <a:ext cx="4964667" cy="874759"/>
          </a:xfrm>
        </p:spPr>
        <p:txBody>
          <a:bodyPr lIns="90000" tIns="46800" rIns="90000" bIns="46800" anchor="t">
            <a:normAutofit/>
          </a:bodyPr>
          <a:lstStyle>
            <a:lvl1pPr>
              <a:defRPr sz="3600">
                <a:solidFill>
                  <a:schemeClr val="tx1"/>
                </a:solidFill>
              </a:defRPr>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lIns="90000" tIns="46800" rIns="90000" bIns="46800">
            <a:normAutofit/>
          </a:bodyPr>
          <a:lstStyle/>
          <a:p>
            <a:fld id="{C44ACBF4-CA30-45F3-AF14-CF3B17269687}"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nvPr>
        </p:nvSpPr>
        <p:spPr/>
        <p:txBody>
          <a:bodyPr lIns="90000" tIns="46800" rIns="90000" bIns="46800">
            <a:normAutofit/>
          </a:bodyPr>
          <a:lstStyle/>
          <a:p>
            <a:fld id="{4DEBFAFD-7B87-40C7-849D-508ACB078D78}" type="slidenum">
              <a:rPr lang="zh-CN" altLang="en-US" smtClean="0"/>
            </a:fld>
            <a:endParaRPr lang="zh-CN" altLang="en-US"/>
          </a:p>
        </p:txBody>
      </p:sp>
      <p:grpSp>
        <p:nvGrpSpPr>
          <p:cNvPr id="7" name="组合 6"/>
          <p:cNvGrpSpPr/>
          <p:nvPr/>
        </p:nvGrpSpPr>
        <p:grpSpPr>
          <a:xfrm>
            <a:off x="4508030" y="0"/>
            <a:ext cx="1246606" cy="3050968"/>
            <a:chOff x="754929" y="0"/>
            <a:chExt cx="1756551" cy="4299018"/>
          </a:xfrm>
          <a:solidFill>
            <a:srgbClr val="515161"/>
          </a:solidFill>
        </p:grpSpPr>
        <p:sp>
          <p:nvSpPr>
            <p:cNvPr id="8" name="Freeform 5"/>
            <p:cNvSpPr>
              <a:spLocks noEditPoints="1"/>
            </p:cNvSpPr>
            <p:nvPr/>
          </p:nvSpPr>
          <p:spPr bwMode="auto">
            <a:xfrm rot="9378119">
              <a:off x="754929" y="1816708"/>
              <a:ext cx="1756551" cy="2482310"/>
            </a:xfrm>
            <a:custGeom>
              <a:avLst/>
              <a:gdLst>
                <a:gd name="T0" fmla="*/ 59 w 322"/>
                <a:gd name="T1" fmla="*/ 75 h 457"/>
                <a:gd name="T2" fmla="*/ 64 w 322"/>
                <a:gd name="T3" fmla="*/ 307 h 457"/>
                <a:gd name="T4" fmla="*/ 38 w 322"/>
                <a:gd name="T5" fmla="*/ 338 h 457"/>
                <a:gd name="T6" fmla="*/ 25 w 322"/>
                <a:gd name="T7" fmla="*/ 363 h 457"/>
                <a:gd name="T8" fmla="*/ 16 w 322"/>
                <a:gd name="T9" fmla="*/ 394 h 457"/>
                <a:gd name="T10" fmla="*/ 95 w 322"/>
                <a:gd name="T11" fmla="*/ 431 h 457"/>
                <a:gd name="T12" fmla="*/ 114 w 322"/>
                <a:gd name="T13" fmla="*/ 408 h 457"/>
                <a:gd name="T14" fmla="*/ 115 w 322"/>
                <a:gd name="T15" fmla="*/ 406 h 457"/>
                <a:gd name="T16" fmla="*/ 131 w 322"/>
                <a:gd name="T17" fmla="*/ 379 h 457"/>
                <a:gd name="T18" fmla="*/ 193 w 322"/>
                <a:gd name="T19" fmla="*/ 301 h 457"/>
                <a:gd name="T20" fmla="*/ 305 w 322"/>
                <a:gd name="T21" fmla="*/ 182 h 457"/>
                <a:gd name="T22" fmla="*/ 39 w 322"/>
                <a:gd name="T23" fmla="*/ 435 h 457"/>
                <a:gd name="T24" fmla="*/ 44 w 322"/>
                <a:gd name="T25" fmla="*/ 416 h 457"/>
                <a:gd name="T26" fmla="*/ 39 w 322"/>
                <a:gd name="T27" fmla="*/ 435 h 457"/>
                <a:gd name="T28" fmla="*/ 53 w 322"/>
                <a:gd name="T29" fmla="*/ 413 h 457"/>
                <a:gd name="T30" fmla="*/ 55 w 322"/>
                <a:gd name="T31" fmla="*/ 392 h 457"/>
                <a:gd name="T32" fmla="*/ 107 w 322"/>
                <a:gd name="T33" fmla="*/ 408 h 457"/>
                <a:gd name="T34" fmla="*/ 78 w 322"/>
                <a:gd name="T35" fmla="*/ 393 h 457"/>
                <a:gd name="T36" fmla="*/ 40 w 322"/>
                <a:gd name="T37" fmla="*/ 344 h 457"/>
                <a:gd name="T38" fmla="*/ 116 w 322"/>
                <a:gd name="T39" fmla="*/ 384 h 457"/>
                <a:gd name="T40" fmla="*/ 105 w 322"/>
                <a:gd name="T41" fmla="*/ 399 h 457"/>
                <a:gd name="T42" fmla="*/ 93 w 322"/>
                <a:gd name="T43" fmla="*/ 373 h 457"/>
                <a:gd name="T44" fmla="*/ 55 w 322"/>
                <a:gd name="T45" fmla="*/ 354 h 457"/>
                <a:gd name="T46" fmla="*/ 60 w 322"/>
                <a:gd name="T47" fmla="*/ 316 h 457"/>
                <a:gd name="T48" fmla="*/ 126 w 322"/>
                <a:gd name="T49" fmla="*/ 355 h 457"/>
                <a:gd name="T50" fmla="*/ 103 w 322"/>
                <a:gd name="T51" fmla="*/ 376 h 457"/>
                <a:gd name="T52" fmla="*/ 111 w 322"/>
                <a:gd name="T53" fmla="*/ 190 h 457"/>
                <a:gd name="T54" fmla="*/ 114 w 322"/>
                <a:gd name="T55" fmla="*/ 345 h 457"/>
                <a:gd name="T56" fmla="*/ 287 w 322"/>
                <a:gd name="T57" fmla="*/ 218 h 457"/>
                <a:gd name="T58" fmla="*/ 129 w 322"/>
                <a:gd name="T59" fmla="*/ 349 h 457"/>
                <a:gd name="T60" fmla="*/ 128 w 322"/>
                <a:gd name="T61" fmla="*/ 349 h 457"/>
                <a:gd name="T62" fmla="*/ 194 w 322"/>
                <a:gd name="T63" fmla="*/ 220 h 457"/>
                <a:gd name="T64" fmla="*/ 228 w 322"/>
                <a:gd name="T65" fmla="*/ 224 h 457"/>
                <a:gd name="T66" fmla="*/ 232 w 322"/>
                <a:gd name="T67" fmla="*/ 190 h 457"/>
                <a:gd name="T68" fmla="*/ 192 w 322"/>
                <a:gd name="T69" fmla="*/ 212 h 457"/>
                <a:gd name="T70" fmla="*/ 106 w 322"/>
                <a:gd name="T71" fmla="*/ 154 h 457"/>
                <a:gd name="T72" fmla="*/ 104 w 322"/>
                <a:gd name="T73" fmla="*/ 186 h 457"/>
                <a:gd name="T74" fmla="*/ 97 w 322"/>
                <a:gd name="T75" fmla="*/ 200 h 457"/>
                <a:gd name="T76" fmla="*/ 76 w 322"/>
                <a:gd name="T77" fmla="*/ 329 h 457"/>
                <a:gd name="T78" fmla="*/ 67 w 322"/>
                <a:gd name="T79" fmla="*/ 314 h 457"/>
                <a:gd name="T80" fmla="*/ 69 w 322"/>
                <a:gd name="T81" fmla="*/ 310 h 457"/>
                <a:gd name="T82" fmla="*/ 209 w 322"/>
                <a:gd name="T83" fmla="*/ 2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2" h="457">
                  <a:moveTo>
                    <a:pt x="225" y="27"/>
                  </a:moveTo>
                  <a:cubicBezTo>
                    <a:pt x="165" y="0"/>
                    <a:pt x="94" y="19"/>
                    <a:pt x="59" y="75"/>
                  </a:cubicBezTo>
                  <a:cubicBezTo>
                    <a:pt x="42" y="102"/>
                    <a:pt x="35" y="135"/>
                    <a:pt x="41" y="167"/>
                  </a:cubicBezTo>
                  <a:cubicBezTo>
                    <a:pt x="49" y="213"/>
                    <a:pt x="89" y="260"/>
                    <a:pt x="64" y="307"/>
                  </a:cubicBezTo>
                  <a:cubicBezTo>
                    <a:pt x="50" y="306"/>
                    <a:pt x="39" y="314"/>
                    <a:pt x="38" y="328"/>
                  </a:cubicBezTo>
                  <a:cubicBezTo>
                    <a:pt x="37" y="332"/>
                    <a:pt x="37" y="335"/>
                    <a:pt x="38" y="338"/>
                  </a:cubicBezTo>
                  <a:cubicBezTo>
                    <a:pt x="38" y="338"/>
                    <a:pt x="38" y="338"/>
                    <a:pt x="37" y="338"/>
                  </a:cubicBezTo>
                  <a:cubicBezTo>
                    <a:pt x="28" y="343"/>
                    <a:pt x="23" y="353"/>
                    <a:pt x="25" y="363"/>
                  </a:cubicBezTo>
                  <a:cubicBezTo>
                    <a:pt x="17" y="367"/>
                    <a:pt x="12" y="375"/>
                    <a:pt x="13" y="385"/>
                  </a:cubicBezTo>
                  <a:cubicBezTo>
                    <a:pt x="14" y="388"/>
                    <a:pt x="15" y="391"/>
                    <a:pt x="16" y="394"/>
                  </a:cubicBezTo>
                  <a:cubicBezTo>
                    <a:pt x="16" y="413"/>
                    <a:pt x="24" y="435"/>
                    <a:pt x="41" y="445"/>
                  </a:cubicBezTo>
                  <a:cubicBezTo>
                    <a:pt x="61" y="457"/>
                    <a:pt x="81" y="445"/>
                    <a:pt x="95" y="431"/>
                  </a:cubicBezTo>
                  <a:cubicBezTo>
                    <a:pt x="96" y="431"/>
                    <a:pt x="96" y="430"/>
                    <a:pt x="96" y="429"/>
                  </a:cubicBezTo>
                  <a:cubicBezTo>
                    <a:pt x="107" y="428"/>
                    <a:pt x="114" y="422"/>
                    <a:pt x="114" y="408"/>
                  </a:cubicBezTo>
                  <a:cubicBezTo>
                    <a:pt x="114" y="407"/>
                    <a:pt x="113" y="407"/>
                    <a:pt x="113" y="406"/>
                  </a:cubicBezTo>
                  <a:cubicBezTo>
                    <a:pt x="114" y="406"/>
                    <a:pt x="114" y="406"/>
                    <a:pt x="115" y="406"/>
                  </a:cubicBezTo>
                  <a:cubicBezTo>
                    <a:pt x="124" y="402"/>
                    <a:pt x="123" y="392"/>
                    <a:pt x="122" y="383"/>
                  </a:cubicBezTo>
                  <a:cubicBezTo>
                    <a:pt x="125" y="383"/>
                    <a:pt x="128" y="381"/>
                    <a:pt x="131" y="379"/>
                  </a:cubicBezTo>
                  <a:cubicBezTo>
                    <a:pt x="141" y="373"/>
                    <a:pt x="142" y="361"/>
                    <a:pt x="135" y="353"/>
                  </a:cubicBezTo>
                  <a:cubicBezTo>
                    <a:pt x="150" y="331"/>
                    <a:pt x="170" y="314"/>
                    <a:pt x="193" y="301"/>
                  </a:cubicBezTo>
                  <a:cubicBezTo>
                    <a:pt x="212" y="291"/>
                    <a:pt x="232" y="284"/>
                    <a:pt x="250" y="271"/>
                  </a:cubicBezTo>
                  <a:cubicBezTo>
                    <a:pt x="280" y="250"/>
                    <a:pt x="299" y="218"/>
                    <a:pt x="305" y="182"/>
                  </a:cubicBezTo>
                  <a:cubicBezTo>
                    <a:pt x="316" y="119"/>
                    <a:pt x="285" y="53"/>
                    <a:pt x="225" y="27"/>
                  </a:cubicBezTo>
                  <a:close/>
                  <a:moveTo>
                    <a:pt x="39" y="435"/>
                  </a:moveTo>
                  <a:cubicBezTo>
                    <a:pt x="29" y="426"/>
                    <a:pt x="25" y="415"/>
                    <a:pt x="23" y="403"/>
                  </a:cubicBezTo>
                  <a:cubicBezTo>
                    <a:pt x="29" y="408"/>
                    <a:pt x="37" y="413"/>
                    <a:pt x="44" y="416"/>
                  </a:cubicBezTo>
                  <a:cubicBezTo>
                    <a:pt x="53" y="421"/>
                    <a:pt x="72" y="429"/>
                    <a:pt x="87" y="429"/>
                  </a:cubicBezTo>
                  <a:cubicBezTo>
                    <a:pt x="73" y="441"/>
                    <a:pt x="55" y="450"/>
                    <a:pt x="39" y="435"/>
                  </a:cubicBezTo>
                  <a:close/>
                  <a:moveTo>
                    <a:pt x="107" y="408"/>
                  </a:moveTo>
                  <a:cubicBezTo>
                    <a:pt x="108" y="436"/>
                    <a:pt x="63" y="418"/>
                    <a:pt x="53" y="413"/>
                  </a:cubicBezTo>
                  <a:cubicBezTo>
                    <a:pt x="41" y="408"/>
                    <a:pt x="0" y="381"/>
                    <a:pt x="27" y="370"/>
                  </a:cubicBezTo>
                  <a:cubicBezTo>
                    <a:pt x="33" y="381"/>
                    <a:pt x="45" y="387"/>
                    <a:pt x="55" y="392"/>
                  </a:cubicBezTo>
                  <a:cubicBezTo>
                    <a:pt x="68" y="397"/>
                    <a:pt x="91" y="408"/>
                    <a:pt x="107" y="407"/>
                  </a:cubicBezTo>
                  <a:cubicBezTo>
                    <a:pt x="107" y="407"/>
                    <a:pt x="107" y="408"/>
                    <a:pt x="107" y="408"/>
                  </a:cubicBezTo>
                  <a:close/>
                  <a:moveTo>
                    <a:pt x="105" y="399"/>
                  </a:moveTo>
                  <a:cubicBezTo>
                    <a:pt x="97" y="400"/>
                    <a:pt x="85" y="395"/>
                    <a:pt x="78" y="393"/>
                  </a:cubicBezTo>
                  <a:cubicBezTo>
                    <a:pt x="69" y="390"/>
                    <a:pt x="60" y="387"/>
                    <a:pt x="53" y="383"/>
                  </a:cubicBezTo>
                  <a:cubicBezTo>
                    <a:pt x="42" y="378"/>
                    <a:pt x="15" y="358"/>
                    <a:pt x="40" y="344"/>
                  </a:cubicBezTo>
                  <a:cubicBezTo>
                    <a:pt x="46" y="357"/>
                    <a:pt x="60" y="366"/>
                    <a:pt x="72" y="372"/>
                  </a:cubicBezTo>
                  <a:cubicBezTo>
                    <a:pt x="84" y="377"/>
                    <a:pt x="101" y="385"/>
                    <a:pt x="116" y="384"/>
                  </a:cubicBezTo>
                  <a:cubicBezTo>
                    <a:pt x="116" y="387"/>
                    <a:pt x="116" y="389"/>
                    <a:pt x="116" y="391"/>
                  </a:cubicBezTo>
                  <a:cubicBezTo>
                    <a:pt x="114" y="399"/>
                    <a:pt x="111" y="401"/>
                    <a:pt x="105" y="399"/>
                  </a:cubicBezTo>
                  <a:close/>
                  <a:moveTo>
                    <a:pt x="103" y="376"/>
                  </a:moveTo>
                  <a:cubicBezTo>
                    <a:pt x="100" y="375"/>
                    <a:pt x="96" y="374"/>
                    <a:pt x="93" y="373"/>
                  </a:cubicBezTo>
                  <a:cubicBezTo>
                    <a:pt x="86" y="370"/>
                    <a:pt x="79" y="368"/>
                    <a:pt x="73" y="364"/>
                  </a:cubicBezTo>
                  <a:cubicBezTo>
                    <a:pt x="66" y="361"/>
                    <a:pt x="60" y="358"/>
                    <a:pt x="55" y="354"/>
                  </a:cubicBezTo>
                  <a:cubicBezTo>
                    <a:pt x="53" y="351"/>
                    <a:pt x="51" y="348"/>
                    <a:pt x="49" y="346"/>
                  </a:cubicBezTo>
                  <a:cubicBezTo>
                    <a:pt x="41" y="334"/>
                    <a:pt x="45" y="324"/>
                    <a:pt x="60" y="316"/>
                  </a:cubicBezTo>
                  <a:cubicBezTo>
                    <a:pt x="60" y="317"/>
                    <a:pt x="61" y="317"/>
                    <a:pt x="62" y="318"/>
                  </a:cubicBezTo>
                  <a:cubicBezTo>
                    <a:pt x="70" y="344"/>
                    <a:pt x="103" y="349"/>
                    <a:pt x="126" y="355"/>
                  </a:cubicBezTo>
                  <a:cubicBezTo>
                    <a:pt x="126" y="356"/>
                    <a:pt x="127" y="356"/>
                    <a:pt x="127" y="357"/>
                  </a:cubicBezTo>
                  <a:cubicBezTo>
                    <a:pt x="122" y="373"/>
                    <a:pt x="114" y="379"/>
                    <a:pt x="103" y="376"/>
                  </a:cubicBezTo>
                  <a:close/>
                  <a:moveTo>
                    <a:pt x="81" y="333"/>
                  </a:moveTo>
                  <a:cubicBezTo>
                    <a:pt x="105" y="288"/>
                    <a:pt x="115" y="239"/>
                    <a:pt x="111" y="190"/>
                  </a:cubicBezTo>
                  <a:cubicBezTo>
                    <a:pt x="137" y="178"/>
                    <a:pt x="162" y="200"/>
                    <a:pt x="188" y="217"/>
                  </a:cubicBezTo>
                  <a:cubicBezTo>
                    <a:pt x="154" y="252"/>
                    <a:pt x="133" y="299"/>
                    <a:pt x="114" y="345"/>
                  </a:cubicBezTo>
                  <a:cubicBezTo>
                    <a:pt x="103" y="343"/>
                    <a:pt x="91" y="339"/>
                    <a:pt x="81" y="333"/>
                  </a:cubicBezTo>
                  <a:close/>
                  <a:moveTo>
                    <a:pt x="287" y="218"/>
                  </a:moveTo>
                  <a:cubicBezTo>
                    <a:pt x="266" y="261"/>
                    <a:pt x="228" y="274"/>
                    <a:pt x="190" y="296"/>
                  </a:cubicBezTo>
                  <a:cubicBezTo>
                    <a:pt x="165" y="309"/>
                    <a:pt x="145" y="327"/>
                    <a:pt x="129" y="349"/>
                  </a:cubicBezTo>
                  <a:cubicBezTo>
                    <a:pt x="129" y="349"/>
                    <a:pt x="129" y="349"/>
                    <a:pt x="129" y="349"/>
                  </a:cubicBezTo>
                  <a:cubicBezTo>
                    <a:pt x="128" y="349"/>
                    <a:pt x="128" y="349"/>
                    <a:pt x="128" y="349"/>
                  </a:cubicBezTo>
                  <a:cubicBezTo>
                    <a:pt x="126" y="348"/>
                    <a:pt x="123" y="348"/>
                    <a:pt x="121" y="347"/>
                  </a:cubicBezTo>
                  <a:cubicBezTo>
                    <a:pt x="140" y="301"/>
                    <a:pt x="160" y="255"/>
                    <a:pt x="194" y="220"/>
                  </a:cubicBezTo>
                  <a:cubicBezTo>
                    <a:pt x="205" y="227"/>
                    <a:pt x="217" y="231"/>
                    <a:pt x="228" y="231"/>
                  </a:cubicBezTo>
                  <a:cubicBezTo>
                    <a:pt x="233" y="230"/>
                    <a:pt x="233" y="224"/>
                    <a:pt x="228" y="224"/>
                  </a:cubicBezTo>
                  <a:cubicBezTo>
                    <a:pt x="218" y="225"/>
                    <a:pt x="208" y="221"/>
                    <a:pt x="198" y="216"/>
                  </a:cubicBezTo>
                  <a:cubicBezTo>
                    <a:pt x="208" y="206"/>
                    <a:pt x="219" y="197"/>
                    <a:pt x="232" y="190"/>
                  </a:cubicBezTo>
                  <a:cubicBezTo>
                    <a:pt x="236" y="187"/>
                    <a:pt x="232" y="182"/>
                    <a:pt x="229" y="184"/>
                  </a:cubicBezTo>
                  <a:cubicBezTo>
                    <a:pt x="215" y="192"/>
                    <a:pt x="203" y="202"/>
                    <a:pt x="192" y="212"/>
                  </a:cubicBezTo>
                  <a:cubicBezTo>
                    <a:pt x="165" y="197"/>
                    <a:pt x="138" y="172"/>
                    <a:pt x="110" y="183"/>
                  </a:cubicBezTo>
                  <a:cubicBezTo>
                    <a:pt x="109" y="173"/>
                    <a:pt x="108" y="164"/>
                    <a:pt x="106" y="154"/>
                  </a:cubicBezTo>
                  <a:cubicBezTo>
                    <a:pt x="105" y="150"/>
                    <a:pt x="99" y="152"/>
                    <a:pt x="100" y="156"/>
                  </a:cubicBezTo>
                  <a:cubicBezTo>
                    <a:pt x="102" y="166"/>
                    <a:pt x="103" y="176"/>
                    <a:pt x="104" y="186"/>
                  </a:cubicBezTo>
                  <a:cubicBezTo>
                    <a:pt x="100" y="188"/>
                    <a:pt x="96" y="191"/>
                    <a:pt x="92" y="195"/>
                  </a:cubicBezTo>
                  <a:cubicBezTo>
                    <a:pt x="89" y="198"/>
                    <a:pt x="94" y="203"/>
                    <a:pt x="97" y="200"/>
                  </a:cubicBezTo>
                  <a:cubicBezTo>
                    <a:pt x="100" y="197"/>
                    <a:pt x="102" y="195"/>
                    <a:pt x="105" y="193"/>
                  </a:cubicBezTo>
                  <a:cubicBezTo>
                    <a:pt x="107" y="240"/>
                    <a:pt x="98" y="286"/>
                    <a:pt x="76" y="329"/>
                  </a:cubicBezTo>
                  <a:cubicBezTo>
                    <a:pt x="72" y="325"/>
                    <a:pt x="70" y="321"/>
                    <a:pt x="68" y="316"/>
                  </a:cubicBezTo>
                  <a:cubicBezTo>
                    <a:pt x="68" y="315"/>
                    <a:pt x="67" y="314"/>
                    <a:pt x="67" y="314"/>
                  </a:cubicBezTo>
                  <a:cubicBezTo>
                    <a:pt x="67" y="314"/>
                    <a:pt x="67" y="313"/>
                    <a:pt x="68" y="313"/>
                  </a:cubicBezTo>
                  <a:cubicBezTo>
                    <a:pt x="69" y="312"/>
                    <a:pt x="69" y="311"/>
                    <a:pt x="69" y="310"/>
                  </a:cubicBezTo>
                  <a:cubicBezTo>
                    <a:pt x="100" y="254"/>
                    <a:pt x="42" y="197"/>
                    <a:pt x="45" y="139"/>
                  </a:cubicBezTo>
                  <a:cubicBezTo>
                    <a:pt x="49" y="56"/>
                    <a:pt x="132" y="3"/>
                    <a:pt x="209" y="28"/>
                  </a:cubicBezTo>
                  <a:cubicBezTo>
                    <a:pt x="287" y="53"/>
                    <a:pt x="322" y="145"/>
                    <a:pt x="287" y="21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cxnSp>
          <p:nvCxnSpPr>
            <p:cNvPr id="9" name="直接连接符 8"/>
            <p:cNvCxnSpPr/>
            <p:nvPr/>
          </p:nvCxnSpPr>
          <p:spPr>
            <a:xfrm>
              <a:off x="1746678" y="0"/>
              <a:ext cx="0" cy="1733006"/>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1087584" y="0"/>
            <a:ext cx="1062785" cy="2585045"/>
            <a:chOff x="737082" y="0"/>
            <a:chExt cx="1756551" cy="4272513"/>
          </a:xfrm>
          <a:solidFill>
            <a:srgbClr val="515161"/>
          </a:solidFill>
        </p:grpSpPr>
        <p:sp>
          <p:nvSpPr>
            <p:cNvPr id="11" name="Freeform 5"/>
            <p:cNvSpPr>
              <a:spLocks noEditPoints="1"/>
            </p:cNvSpPr>
            <p:nvPr/>
          </p:nvSpPr>
          <p:spPr bwMode="auto">
            <a:xfrm rot="9378119">
              <a:off x="737082" y="1790203"/>
              <a:ext cx="1756551" cy="2482310"/>
            </a:xfrm>
            <a:custGeom>
              <a:avLst/>
              <a:gdLst>
                <a:gd name="T0" fmla="*/ 59 w 322"/>
                <a:gd name="T1" fmla="*/ 75 h 457"/>
                <a:gd name="T2" fmla="*/ 64 w 322"/>
                <a:gd name="T3" fmla="*/ 307 h 457"/>
                <a:gd name="T4" fmla="*/ 38 w 322"/>
                <a:gd name="T5" fmla="*/ 338 h 457"/>
                <a:gd name="T6" fmla="*/ 25 w 322"/>
                <a:gd name="T7" fmla="*/ 363 h 457"/>
                <a:gd name="T8" fmla="*/ 16 w 322"/>
                <a:gd name="T9" fmla="*/ 394 h 457"/>
                <a:gd name="T10" fmla="*/ 95 w 322"/>
                <a:gd name="T11" fmla="*/ 431 h 457"/>
                <a:gd name="T12" fmla="*/ 114 w 322"/>
                <a:gd name="T13" fmla="*/ 408 h 457"/>
                <a:gd name="T14" fmla="*/ 115 w 322"/>
                <a:gd name="T15" fmla="*/ 406 h 457"/>
                <a:gd name="T16" fmla="*/ 131 w 322"/>
                <a:gd name="T17" fmla="*/ 379 h 457"/>
                <a:gd name="T18" fmla="*/ 193 w 322"/>
                <a:gd name="T19" fmla="*/ 301 h 457"/>
                <a:gd name="T20" fmla="*/ 305 w 322"/>
                <a:gd name="T21" fmla="*/ 182 h 457"/>
                <a:gd name="T22" fmla="*/ 39 w 322"/>
                <a:gd name="T23" fmla="*/ 435 h 457"/>
                <a:gd name="T24" fmla="*/ 44 w 322"/>
                <a:gd name="T25" fmla="*/ 416 h 457"/>
                <a:gd name="T26" fmla="*/ 39 w 322"/>
                <a:gd name="T27" fmla="*/ 435 h 457"/>
                <a:gd name="T28" fmla="*/ 53 w 322"/>
                <a:gd name="T29" fmla="*/ 413 h 457"/>
                <a:gd name="T30" fmla="*/ 55 w 322"/>
                <a:gd name="T31" fmla="*/ 392 h 457"/>
                <a:gd name="T32" fmla="*/ 107 w 322"/>
                <a:gd name="T33" fmla="*/ 408 h 457"/>
                <a:gd name="T34" fmla="*/ 78 w 322"/>
                <a:gd name="T35" fmla="*/ 393 h 457"/>
                <a:gd name="T36" fmla="*/ 40 w 322"/>
                <a:gd name="T37" fmla="*/ 344 h 457"/>
                <a:gd name="T38" fmla="*/ 116 w 322"/>
                <a:gd name="T39" fmla="*/ 384 h 457"/>
                <a:gd name="T40" fmla="*/ 105 w 322"/>
                <a:gd name="T41" fmla="*/ 399 h 457"/>
                <a:gd name="T42" fmla="*/ 93 w 322"/>
                <a:gd name="T43" fmla="*/ 373 h 457"/>
                <a:gd name="T44" fmla="*/ 55 w 322"/>
                <a:gd name="T45" fmla="*/ 354 h 457"/>
                <a:gd name="T46" fmla="*/ 60 w 322"/>
                <a:gd name="T47" fmla="*/ 316 h 457"/>
                <a:gd name="T48" fmla="*/ 126 w 322"/>
                <a:gd name="T49" fmla="*/ 355 h 457"/>
                <a:gd name="T50" fmla="*/ 103 w 322"/>
                <a:gd name="T51" fmla="*/ 376 h 457"/>
                <a:gd name="T52" fmla="*/ 111 w 322"/>
                <a:gd name="T53" fmla="*/ 190 h 457"/>
                <a:gd name="T54" fmla="*/ 114 w 322"/>
                <a:gd name="T55" fmla="*/ 345 h 457"/>
                <a:gd name="T56" fmla="*/ 287 w 322"/>
                <a:gd name="T57" fmla="*/ 218 h 457"/>
                <a:gd name="T58" fmla="*/ 129 w 322"/>
                <a:gd name="T59" fmla="*/ 349 h 457"/>
                <a:gd name="T60" fmla="*/ 128 w 322"/>
                <a:gd name="T61" fmla="*/ 349 h 457"/>
                <a:gd name="T62" fmla="*/ 194 w 322"/>
                <a:gd name="T63" fmla="*/ 220 h 457"/>
                <a:gd name="T64" fmla="*/ 228 w 322"/>
                <a:gd name="T65" fmla="*/ 224 h 457"/>
                <a:gd name="T66" fmla="*/ 232 w 322"/>
                <a:gd name="T67" fmla="*/ 190 h 457"/>
                <a:gd name="T68" fmla="*/ 192 w 322"/>
                <a:gd name="T69" fmla="*/ 212 h 457"/>
                <a:gd name="T70" fmla="*/ 106 w 322"/>
                <a:gd name="T71" fmla="*/ 154 h 457"/>
                <a:gd name="T72" fmla="*/ 104 w 322"/>
                <a:gd name="T73" fmla="*/ 186 h 457"/>
                <a:gd name="T74" fmla="*/ 97 w 322"/>
                <a:gd name="T75" fmla="*/ 200 h 457"/>
                <a:gd name="T76" fmla="*/ 76 w 322"/>
                <a:gd name="T77" fmla="*/ 329 h 457"/>
                <a:gd name="T78" fmla="*/ 67 w 322"/>
                <a:gd name="T79" fmla="*/ 314 h 457"/>
                <a:gd name="T80" fmla="*/ 69 w 322"/>
                <a:gd name="T81" fmla="*/ 310 h 457"/>
                <a:gd name="T82" fmla="*/ 209 w 322"/>
                <a:gd name="T83" fmla="*/ 2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2" h="457">
                  <a:moveTo>
                    <a:pt x="225" y="27"/>
                  </a:moveTo>
                  <a:cubicBezTo>
                    <a:pt x="165" y="0"/>
                    <a:pt x="94" y="19"/>
                    <a:pt x="59" y="75"/>
                  </a:cubicBezTo>
                  <a:cubicBezTo>
                    <a:pt x="42" y="102"/>
                    <a:pt x="35" y="135"/>
                    <a:pt x="41" y="167"/>
                  </a:cubicBezTo>
                  <a:cubicBezTo>
                    <a:pt x="49" y="213"/>
                    <a:pt x="89" y="260"/>
                    <a:pt x="64" y="307"/>
                  </a:cubicBezTo>
                  <a:cubicBezTo>
                    <a:pt x="50" y="306"/>
                    <a:pt x="39" y="314"/>
                    <a:pt x="38" y="328"/>
                  </a:cubicBezTo>
                  <a:cubicBezTo>
                    <a:pt x="37" y="332"/>
                    <a:pt x="37" y="335"/>
                    <a:pt x="38" y="338"/>
                  </a:cubicBezTo>
                  <a:cubicBezTo>
                    <a:pt x="38" y="338"/>
                    <a:pt x="38" y="338"/>
                    <a:pt x="37" y="338"/>
                  </a:cubicBezTo>
                  <a:cubicBezTo>
                    <a:pt x="28" y="343"/>
                    <a:pt x="23" y="353"/>
                    <a:pt x="25" y="363"/>
                  </a:cubicBezTo>
                  <a:cubicBezTo>
                    <a:pt x="17" y="367"/>
                    <a:pt x="12" y="375"/>
                    <a:pt x="13" y="385"/>
                  </a:cubicBezTo>
                  <a:cubicBezTo>
                    <a:pt x="14" y="388"/>
                    <a:pt x="15" y="391"/>
                    <a:pt x="16" y="394"/>
                  </a:cubicBezTo>
                  <a:cubicBezTo>
                    <a:pt x="16" y="413"/>
                    <a:pt x="24" y="435"/>
                    <a:pt x="41" y="445"/>
                  </a:cubicBezTo>
                  <a:cubicBezTo>
                    <a:pt x="61" y="457"/>
                    <a:pt x="81" y="445"/>
                    <a:pt x="95" y="431"/>
                  </a:cubicBezTo>
                  <a:cubicBezTo>
                    <a:pt x="96" y="431"/>
                    <a:pt x="96" y="430"/>
                    <a:pt x="96" y="429"/>
                  </a:cubicBezTo>
                  <a:cubicBezTo>
                    <a:pt x="107" y="428"/>
                    <a:pt x="114" y="422"/>
                    <a:pt x="114" y="408"/>
                  </a:cubicBezTo>
                  <a:cubicBezTo>
                    <a:pt x="114" y="407"/>
                    <a:pt x="113" y="407"/>
                    <a:pt x="113" y="406"/>
                  </a:cubicBezTo>
                  <a:cubicBezTo>
                    <a:pt x="114" y="406"/>
                    <a:pt x="114" y="406"/>
                    <a:pt x="115" y="406"/>
                  </a:cubicBezTo>
                  <a:cubicBezTo>
                    <a:pt x="124" y="402"/>
                    <a:pt x="123" y="392"/>
                    <a:pt x="122" y="383"/>
                  </a:cubicBezTo>
                  <a:cubicBezTo>
                    <a:pt x="125" y="383"/>
                    <a:pt x="128" y="381"/>
                    <a:pt x="131" y="379"/>
                  </a:cubicBezTo>
                  <a:cubicBezTo>
                    <a:pt x="141" y="373"/>
                    <a:pt x="142" y="361"/>
                    <a:pt x="135" y="353"/>
                  </a:cubicBezTo>
                  <a:cubicBezTo>
                    <a:pt x="150" y="331"/>
                    <a:pt x="170" y="314"/>
                    <a:pt x="193" y="301"/>
                  </a:cubicBezTo>
                  <a:cubicBezTo>
                    <a:pt x="212" y="291"/>
                    <a:pt x="232" y="284"/>
                    <a:pt x="250" y="271"/>
                  </a:cubicBezTo>
                  <a:cubicBezTo>
                    <a:pt x="280" y="250"/>
                    <a:pt x="299" y="218"/>
                    <a:pt x="305" y="182"/>
                  </a:cubicBezTo>
                  <a:cubicBezTo>
                    <a:pt x="316" y="119"/>
                    <a:pt x="285" y="53"/>
                    <a:pt x="225" y="27"/>
                  </a:cubicBezTo>
                  <a:close/>
                  <a:moveTo>
                    <a:pt x="39" y="435"/>
                  </a:moveTo>
                  <a:cubicBezTo>
                    <a:pt x="29" y="426"/>
                    <a:pt x="25" y="415"/>
                    <a:pt x="23" y="403"/>
                  </a:cubicBezTo>
                  <a:cubicBezTo>
                    <a:pt x="29" y="408"/>
                    <a:pt x="37" y="413"/>
                    <a:pt x="44" y="416"/>
                  </a:cubicBezTo>
                  <a:cubicBezTo>
                    <a:pt x="53" y="421"/>
                    <a:pt x="72" y="429"/>
                    <a:pt x="87" y="429"/>
                  </a:cubicBezTo>
                  <a:cubicBezTo>
                    <a:pt x="73" y="441"/>
                    <a:pt x="55" y="450"/>
                    <a:pt x="39" y="435"/>
                  </a:cubicBezTo>
                  <a:close/>
                  <a:moveTo>
                    <a:pt x="107" y="408"/>
                  </a:moveTo>
                  <a:cubicBezTo>
                    <a:pt x="108" y="436"/>
                    <a:pt x="63" y="418"/>
                    <a:pt x="53" y="413"/>
                  </a:cubicBezTo>
                  <a:cubicBezTo>
                    <a:pt x="41" y="408"/>
                    <a:pt x="0" y="381"/>
                    <a:pt x="27" y="370"/>
                  </a:cubicBezTo>
                  <a:cubicBezTo>
                    <a:pt x="33" y="381"/>
                    <a:pt x="45" y="387"/>
                    <a:pt x="55" y="392"/>
                  </a:cubicBezTo>
                  <a:cubicBezTo>
                    <a:pt x="68" y="397"/>
                    <a:pt x="91" y="408"/>
                    <a:pt x="107" y="407"/>
                  </a:cubicBezTo>
                  <a:cubicBezTo>
                    <a:pt x="107" y="407"/>
                    <a:pt x="107" y="408"/>
                    <a:pt x="107" y="408"/>
                  </a:cubicBezTo>
                  <a:close/>
                  <a:moveTo>
                    <a:pt x="105" y="399"/>
                  </a:moveTo>
                  <a:cubicBezTo>
                    <a:pt x="97" y="400"/>
                    <a:pt x="85" y="395"/>
                    <a:pt x="78" y="393"/>
                  </a:cubicBezTo>
                  <a:cubicBezTo>
                    <a:pt x="69" y="390"/>
                    <a:pt x="60" y="387"/>
                    <a:pt x="53" y="383"/>
                  </a:cubicBezTo>
                  <a:cubicBezTo>
                    <a:pt x="42" y="378"/>
                    <a:pt x="15" y="358"/>
                    <a:pt x="40" y="344"/>
                  </a:cubicBezTo>
                  <a:cubicBezTo>
                    <a:pt x="46" y="357"/>
                    <a:pt x="60" y="366"/>
                    <a:pt x="72" y="372"/>
                  </a:cubicBezTo>
                  <a:cubicBezTo>
                    <a:pt x="84" y="377"/>
                    <a:pt x="101" y="385"/>
                    <a:pt x="116" y="384"/>
                  </a:cubicBezTo>
                  <a:cubicBezTo>
                    <a:pt x="116" y="387"/>
                    <a:pt x="116" y="389"/>
                    <a:pt x="116" y="391"/>
                  </a:cubicBezTo>
                  <a:cubicBezTo>
                    <a:pt x="114" y="399"/>
                    <a:pt x="111" y="401"/>
                    <a:pt x="105" y="399"/>
                  </a:cubicBezTo>
                  <a:close/>
                  <a:moveTo>
                    <a:pt x="103" y="376"/>
                  </a:moveTo>
                  <a:cubicBezTo>
                    <a:pt x="100" y="375"/>
                    <a:pt x="96" y="374"/>
                    <a:pt x="93" y="373"/>
                  </a:cubicBezTo>
                  <a:cubicBezTo>
                    <a:pt x="86" y="370"/>
                    <a:pt x="79" y="368"/>
                    <a:pt x="73" y="364"/>
                  </a:cubicBezTo>
                  <a:cubicBezTo>
                    <a:pt x="66" y="361"/>
                    <a:pt x="60" y="358"/>
                    <a:pt x="55" y="354"/>
                  </a:cubicBezTo>
                  <a:cubicBezTo>
                    <a:pt x="53" y="351"/>
                    <a:pt x="51" y="348"/>
                    <a:pt x="49" y="346"/>
                  </a:cubicBezTo>
                  <a:cubicBezTo>
                    <a:pt x="41" y="334"/>
                    <a:pt x="45" y="324"/>
                    <a:pt x="60" y="316"/>
                  </a:cubicBezTo>
                  <a:cubicBezTo>
                    <a:pt x="60" y="317"/>
                    <a:pt x="61" y="317"/>
                    <a:pt x="62" y="318"/>
                  </a:cubicBezTo>
                  <a:cubicBezTo>
                    <a:pt x="70" y="344"/>
                    <a:pt x="103" y="349"/>
                    <a:pt x="126" y="355"/>
                  </a:cubicBezTo>
                  <a:cubicBezTo>
                    <a:pt x="126" y="356"/>
                    <a:pt x="127" y="356"/>
                    <a:pt x="127" y="357"/>
                  </a:cubicBezTo>
                  <a:cubicBezTo>
                    <a:pt x="122" y="373"/>
                    <a:pt x="114" y="379"/>
                    <a:pt x="103" y="376"/>
                  </a:cubicBezTo>
                  <a:close/>
                  <a:moveTo>
                    <a:pt x="81" y="333"/>
                  </a:moveTo>
                  <a:cubicBezTo>
                    <a:pt x="105" y="288"/>
                    <a:pt x="115" y="239"/>
                    <a:pt x="111" y="190"/>
                  </a:cubicBezTo>
                  <a:cubicBezTo>
                    <a:pt x="137" y="178"/>
                    <a:pt x="162" y="200"/>
                    <a:pt x="188" y="217"/>
                  </a:cubicBezTo>
                  <a:cubicBezTo>
                    <a:pt x="154" y="252"/>
                    <a:pt x="133" y="299"/>
                    <a:pt x="114" y="345"/>
                  </a:cubicBezTo>
                  <a:cubicBezTo>
                    <a:pt x="103" y="343"/>
                    <a:pt x="91" y="339"/>
                    <a:pt x="81" y="333"/>
                  </a:cubicBezTo>
                  <a:close/>
                  <a:moveTo>
                    <a:pt x="287" y="218"/>
                  </a:moveTo>
                  <a:cubicBezTo>
                    <a:pt x="266" y="261"/>
                    <a:pt x="228" y="274"/>
                    <a:pt x="190" y="296"/>
                  </a:cubicBezTo>
                  <a:cubicBezTo>
                    <a:pt x="165" y="309"/>
                    <a:pt x="145" y="327"/>
                    <a:pt x="129" y="349"/>
                  </a:cubicBezTo>
                  <a:cubicBezTo>
                    <a:pt x="129" y="349"/>
                    <a:pt x="129" y="349"/>
                    <a:pt x="129" y="349"/>
                  </a:cubicBezTo>
                  <a:cubicBezTo>
                    <a:pt x="128" y="349"/>
                    <a:pt x="128" y="349"/>
                    <a:pt x="128" y="349"/>
                  </a:cubicBezTo>
                  <a:cubicBezTo>
                    <a:pt x="126" y="348"/>
                    <a:pt x="123" y="348"/>
                    <a:pt x="121" y="347"/>
                  </a:cubicBezTo>
                  <a:cubicBezTo>
                    <a:pt x="140" y="301"/>
                    <a:pt x="160" y="255"/>
                    <a:pt x="194" y="220"/>
                  </a:cubicBezTo>
                  <a:cubicBezTo>
                    <a:pt x="205" y="227"/>
                    <a:pt x="217" y="231"/>
                    <a:pt x="228" y="231"/>
                  </a:cubicBezTo>
                  <a:cubicBezTo>
                    <a:pt x="233" y="230"/>
                    <a:pt x="233" y="224"/>
                    <a:pt x="228" y="224"/>
                  </a:cubicBezTo>
                  <a:cubicBezTo>
                    <a:pt x="218" y="225"/>
                    <a:pt x="208" y="221"/>
                    <a:pt x="198" y="216"/>
                  </a:cubicBezTo>
                  <a:cubicBezTo>
                    <a:pt x="208" y="206"/>
                    <a:pt x="219" y="197"/>
                    <a:pt x="232" y="190"/>
                  </a:cubicBezTo>
                  <a:cubicBezTo>
                    <a:pt x="236" y="187"/>
                    <a:pt x="232" y="182"/>
                    <a:pt x="229" y="184"/>
                  </a:cubicBezTo>
                  <a:cubicBezTo>
                    <a:pt x="215" y="192"/>
                    <a:pt x="203" y="202"/>
                    <a:pt x="192" y="212"/>
                  </a:cubicBezTo>
                  <a:cubicBezTo>
                    <a:pt x="165" y="197"/>
                    <a:pt x="138" y="172"/>
                    <a:pt x="110" y="183"/>
                  </a:cubicBezTo>
                  <a:cubicBezTo>
                    <a:pt x="109" y="173"/>
                    <a:pt x="108" y="164"/>
                    <a:pt x="106" y="154"/>
                  </a:cubicBezTo>
                  <a:cubicBezTo>
                    <a:pt x="105" y="150"/>
                    <a:pt x="99" y="152"/>
                    <a:pt x="100" y="156"/>
                  </a:cubicBezTo>
                  <a:cubicBezTo>
                    <a:pt x="102" y="166"/>
                    <a:pt x="103" y="176"/>
                    <a:pt x="104" y="186"/>
                  </a:cubicBezTo>
                  <a:cubicBezTo>
                    <a:pt x="100" y="188"/>
                    <a:pt x="96" y="191"/>
                    <a:pt x="92" y="195"/>
                  </a:cubicBezTo>
                  <a:cubicBezTo>
                    <a:pt x="89" y="198"/>
                    <a:pt x="94" y="203"/>
                    <a:pt x="97" y="200"/>
                  </a:cubicBezTo>
                  <a:cubicBezTo>
                    <a:pt x="100" y="197"/>
                    <a:pt x="102" y="195"/>
                    <a:pt x="105" y="193"/>
                  </a:cubicBezTo>
                  <a:cubicBezTo>
                    <a:pt x="107" y="240"/>
                    <a:pt x="98" y="286"/>
                    <a:pt x="76" y="329"/>
                  </a:cubicBezTo>
                  <a:cubicBezTo>
                    <a:pt x="72" y="325"/>
                    <a:pt x="70" y="321"/>
                    <a:pt x="68" y="316"/>
                  </a:cubicBezTo>
                  <a:cubicBezTo>
                    <a:pt x="68" y="315"/>
                    <a:pt x="67" y="314"/>
                    <a:pt x="67" y="314"/>
                  </a:cubicBezTo>
                  <a:cubicBezTo>
                    <a:pt x="67" y="314"/>
                    <a:pt x="67" y="313"/>
                    <a:pt x="68" y="313"/>
                  </a:cubicBezTo>
                  <a:cubicBezTo>
                    <a:pt x="69" y="312"/>
                    <a:pt x="69" y="311"/>
                    <a:pt x="69" y="310"/>
                  </a:cubicBezTo>
                  <a:cubicBezTo>
                    <a:pt x="100" y="254"/>
                    <a:pt x="42" y="197"/>
                    <a:pt x="45" y="139"/>
                  </a:cubicBezTo>
                  <a:cubicBezTo>
                    <a:pt x="49" y="56"/>
                    <a:pt x="132" y="3"/>
                    <a:pt x="209" y="28"/>
                  </a:cubicBezTo>
                  <a:cubicBezTo>
                    <a:pt x="287" y="53"/>
                    <a:pt x="322" y="145"/>
                    <a:pt x="287" y="21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cxnSp>
          <p:nvCxnSpPr>
            <p:cNvPr id="12" name="直接连接符 11"/>
            <p:cNvCxnSpPr/>
            <p:nvPr/>
          </p:nvCxnSpPr>
          <p:spPr>
            <a:xfrm>
              <a:off x="1721437" y="0"/>
              <a:ext cx="0" cy="1733006"/>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119130" y="0"/>
            <a:ext cx="2375686" cy="5087805"/>
            <a:chOff x="5479778" y="-498110"/>
            <a:chExt cx="2052917" cy="4396558"/>
          </a:xfrm>
          <a:solidFill>
            <a:srgbClr val="515161"/>
          </a:solidFill>
        </p:grpSpPr>
        <p:cxnSp>
          <p:nvCxnSpPr>
            <p:cNvPr id="14" name="直接连接符 13"/>
            <p:cNvCxnSpPr/>
            <p:nvPr/>
          </p:nvCxnSpPr>
          <p:spPr>
            <a:xfrm>
              <a:off x="6464692" y="-498110"/>
              <a:ext cx="0" cy="1909028"/>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479778" y="1469486"/>
              <a:ext cx="2052917" cy="2428962"/>
              <a:chOff x="4703483" y="1563437"/>
              <a:chExt cx="3106159" cy="3675132"/>
            </a:xfrm>
            <a:grpFill/>
          </p:grpSpPr>
          <p:grpSp>
            <p:nvGrpSpPr>
              <p:cNvPr id="16" name="组合 15"/>
              <p:cNvGrpSpPr/>
              <p:nvPr/>
            </p:nvGrpSpPr>
            <p:grpSpPr>
              <a:xfrm rot="9378119">
                <a:off x="5082544" y="1563437"/>
                <a:ext cx="2026911" cy="2864377"/>
                <a:chOff x="2838451" y="1994263"/>
                <a:chExt cx="2703667" cy="3820750"/>
              </a:xfrm>
              <a:grpFill/>
            </p:grpSpPr>
            <p:sp>
              <p:nvSpPr>
                <p:cNvPr id="34" name="Freeform 5"/>
                <p:cNvSpPr/>
                <p:nvPr/>
              </p:nvSpPr>
              <p:spPr bwMode="auto">
                <a:xfrm rot="1256903">
                  <a:off x="3024217" y="2160234"/>
                  <a:ext cx="2332133" cy="2879725"/>
                </a:xfrm>
                <a:custGeom>
                  <a:avLst/>
                  <a:gdLst>
                    <a:gd name="T0" fmla="*/ 973 w 1077"/>
                    <a:gd name="T1" fmla="*/ 727 h 1379"/>
                    <a:gd name="T2" fmla="*/ 932 w 1077"/>
                    <a:gd name="T3" fmla="*/ 823 h 1379"/>
                    <a:gd name="T4" fmla="*/ 841 w 1077"/>
                    <a:gd name="T5" fmla="*/ 972 h 1379"/>
                    <a:gd name="T6" fmla="*/ 725 w 1077"/>
                    <a:gd name="T7" fmla="*/ 1169 h 1379"/>
                    <a:gd name="T8" fmla="*/ 565 w 1077"/>
                    <a:gd name="T9" fmla="*/ 1365 h 1379"/>
                    <a:gd name="T10" fmla="*/ 461 w 1077"/>
                    <a:gd name="T11" fmla="*/ 1361 h 1379"/>
                    <a:gd name="T12" fmla="*/ 251 w 1077"/>
                    <a:gd name="T13" fmla="*/ 1073 h 1379"/>
                    <a:gd name="T14" fmla="*/ 16 w 1077"/>
                    <a:gd name="T15" fmla="*/ 584 h 1379"/>
                    <a:gd name="T16" fmla="*/ 129 w 1077"/>
                    <a:gd name="T17" fmla="*/ 196 h 1379"/>
                    <a:gd name="T18" fmla="*/ 485 w 1077"/>
                    <a:gd name="T19" fmla="*/ 14 h 1379"/>
                    <a:gd name="T20" fmla="*/ 882 w 1077"/>
                    <a:gd name="T21" fmla="*/ 159 h 1379"/>
                    <a:gd name="T22" fmla="*/ 973 w 1077"/>
                    <a:gd name="T23" fmla="*/ 727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7" h="1379">
                      <a:moveTo>
                        <a:pt x="973" y="727"/>
                      </a:moveTo>
                      <a:cubicBezTo>
                        <a:pt x="956" y="775"/>
                        <a:pt x="932" y="823"/>
                        <a:pt x="932" y="823"/>
                      </a:cubicBezTo>
                      <a:cubicBezTo>
                        <a:pt x="900" y="888"/>
                        <a:pt x="872" y="926"/>
                        <a:pt x="841" y="972"/>
                      </a:cubicBezTo>
                      <a:cubicBezTo>
                        <a:pt x="802" y="1030"/>
                        <a:pt x="818" y="1014"/>
                        <a:pt x="725" y="1169"/>
                      </a:cubicBezTo>
                      <a:cubicBezTo>
                        <a:pt x="636" y="1319"/>
                        <a:pt x="611" y="1352"/>
                        <a:pt x="565" y="1365"/>
                      </a:cubicBezTo>
                      <a:cubicBezTo>
                        <a:pt x="518" y="1379"/>
                        <a:pt x="476" y="1366"/>
                        <a:pt x="461" y="1361"/>
                      </a:cubicBezTo>
                      <a:cubicBezTo>
                        <a:pt x="354" y="1326"/>
                        <a:pt x="312" y="1209"/>
                        <a:pt x="251" y="1073"/>
                      </a:cubicBezTo>
                      <a:cubicBezTo>
                        <a:pt x="87" y="707"/>
                        <a:pt x="27" y="738"/>
                        <a:pt x="16" y="584"/>
                      </a:cubicBezTo>
                      <a:cubicBezTo>
                        <a:pt x="13" y="535"/>
                        <a:pt x="0" y="353"/>
                        <a:pt x="129" y="196"/>
                      </a:cubicBezTo>
                      <a:cubicBezTo>
                        <a:pt x="264" y="33"/>
                        <a:pt x="454" y="16"/>
                        <a:pt x="485" y="14"/>
                      </a:cubicBezTo>
                      <a:cubicBezTo>
                        <a:pt x="514" y="12"/>
                        <a:pt x="729" y="0"/>
                        <a:pt x="882" y="159"/>
                      </a:cubicBezTo>
                      <a:cubicBezTo>
                        <a:pt x="1077" y="363"/>
                        <a:pt x="994" y="667"/>
                        <a:pt x="973" y="72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35" name="Freeform 5"/>
                <p:cNvSpPr>
                  <a:spLocks noEditPoints="1"/>
                </p:cNvSpPr>
                <p:nvPr/>
              </p:nvSpPr>
              <p:spPr bwMode="auto">
                <a:xfrm>
                  <a:off x="2838451" y="1994263"/>
                  <a:ext cx="2703667" cy="3820750"/>
                </a:xfrm>
                <a:custGeom>
                  <a:avLst/>
                  <a:gdLst>
                    <a:gd name="T0" fmla="*/ 59 w 322"/>
                    <a:gd name="T1" fmla="*/ 75 h 457"/>
                    <a:gd name="T2" fmla="*/ 64 w 322"/>
                    <a:gd name="T3" fmla="*/ 307 h 457"/>
                    <a:gd name="T4" fmla="*/ 38 w 322"/>
                    <a:gd name="T5" fmla="*/ 338 h 457"/>
                    <a:gd name="T6" fmla="*/ 25 w 322"/>
                    <a:gd name="T7" fmla="*/ 363 h 457"/>
                    <a:gd name="T8" fmla="*/ 16 w 322"/>
                    <a:gd name="T9" fmla="*/ 394 h 457"/>
                    <a:gd name="T10" fmla="*/ 95 w 322"/>
                    <a:gd name="T11" fmla="*/ 431 h 457"/>
                    <a:gd name="T12" fmla="*/ 114 w 322"/>
                    <a:gd name="T13" fmla="*/ 408 h 457"/>
                    <a:gd name="T14" fmla="*/ 115 w 322"/>
                    <a:gd name="T15" fmla="*/ 406 h 457"/>
                    <a:gd name="T16" fmla="*/ 131 w 322"/>
                    <a:gd name="T17" fmla="*/ 379 h 457"/>
                    <a:gd name="T18" fmla="*/ 193 w 322"/>
                    <a:gd name="T19" fmla="*/ 301 h 457"/>
                    <a:gd name="T20" fmla="*/ 305 w 322"/>
                    <a:gd name="T21" fmla="*/ 182 h 457"/>
                    <a:gd name="T22" fmla="*/ 39 w 322"/>
                    <a:gd name="T23" fmla="*/ 435 h 457"/>
                    <a:gd name="T24" fmla="*/ 44 w 322"/>
                    <a:gd name="T25" fmla="*/ 416 h 457"/>
                    <a:gd name="T26" fmla="*/ 39 w 322"/>
                    <a:gd name="T27" fmla="*/ 435 h 457"/>
                    <a:gd name="T28" fmla="*/ 53 w 322"/>
                    <a:gd name="T29" fmla="*/ 413 h 457"/>
                    <a:gd name="T30" fmla="*/ 55 w 322"/>
                    <a:gd name="T31" fmla="*/ 392 h 457"/>
                    <a:gd name="T32" fmla="*/ 107 w 322"/>
                    <a:gd name="T33" fmla="*/ 408 h 457"/>
                    <a:gd name="T34" fmla="*/ 78 w 322"/>
                    <a:gd name="T35" fmla="*/ 393 h 457"/>
                    <a:gd name="T36" fmla="*/ 40 w 322"/>
                    <a:gd name="T37" fmla="*/ 344 h 457"/>
                    <a:gd name="T38" fmla="*/ 116 w 322"/>
                    <a:gd name="T39" fmla="*/ 384 h 457"/>
                    <a:gd name="T40" fmla="*/ 105 w 322"/>
                    <a:gd name="T41" fmla="*/ 399 h 457"/>
                    <a:gd name="T42" fmla="*/ 93 w 322"/>
                    <a:gd name="T43" fmla="*/ 373 h 457"/>
                    <a:gd name="T44" fmla="*/ 55 w 322"/>
                    <a:gd name="T45" fmla="*/ 354 h 457"/>
                    <a:gd name="T46" fmla="*/ 60 w 322"/>
                    <a:gd name="T47" fmla="*/ 316 h 457"/>
                    <a:gd name="T48" fmla="*/ 126 w 322"/>
                    <a:gd name="T49" fmla="*/ 355 h 457"/>
                    <a:gd name="T50" fmla="*/ 103 w 322"/>
                    <a:gd name="T51" fmla="*/ 376 h 457"/>
                    <a:gd name="T52" fmla="*/ 111 w 322"/>
                    <a:gd name="T53" fmla="*/ 190 h 457"/>
                    <a:gd name="T54" fmla="*/ 114 w 322"/>
                    <a:gd name="T55" fmla="*/ 345 h 457"/>
                    <a:gd name="T56" fmla="*/ 287 w 322"/>
                    <a:gd name="T57" fmla="*/ 218 h 457"/>
                    <a:gd name="T58" fmla="*/ 129 w 322"/>
                    <a:gd name="T59" fmla="*/ 349 h 457"/>
                    <a:gd name="T60" fmla="*/ 128 w 322"/>
                    <a:gd name="T61" fmla="*/ 349 h 457"/>
                    <a:gd name="T62" fmla="*/ 194 w 322"/>
                    <a:gd name="T63" fmla="*/ 220 h 457"/>
                    <a:gd name="T64" fmla="*/ 228 w 322"/>
                    <a:gd name="T65" fmla="*/ 224 h 457"/>
                    <a:gd name="T66" fmla="*/ 232 w 322"/>
                    <a:gd name="T67" fmla="*/ 190 h 457"/>
                    <a:gd name="T68" fmla="*/ 192 w 322"/>
                    <a:gd name="T69" fmla="*/ 212 h 457"/>
                    <a:gd name="T70" fmla="*/ 106 w 322"/>
                    <a:gd name="T71" fmla="*/ 154 h 457"/>
                    <a:gd name="T72" fmla="*/ 104 w 322"/>
                    <a:gd name="T73" fmla="*/ 186 h 457"/>
                    <a:gd name="T74" fmla="*/ 97 w 322"/>
                    <a:gd name="T75" fmla="*/ 200 h 457"/>
                    <a:gd name="T76" fmla="*/ 76 w 322"/>
                    <a:gd name="T77" fmla="*/ 329 h 457"/>
                    <a:gd name="T78" fmla="*/ 67 w 322"/>
                    <a:gd name="T79" fmla="*/ 314 h 457"/>
                    <a:gd name="T80" fmla="*/ 69 w 322"/>
                    <a:gd name="T81" fmla="*/ 310 h 457"/>
                    <a:gd name="T82" fmla="*/ 209 w 322"/>
                    <a:gd name="T83" fmla="*/ 2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2" h="457">
                      <a:moveTo>
                        <a:pt x="225" y="27"/>
                      </a:moveTo>
                      <a:cubicBezTo>
                        <a:pt x="165" y="0"/>
                        <a:pt x="94" y="19"/>
                        <a:pt x="59" y="75"/>
                      </a:cubicBezTo>
                      <a:cubicBezTo>
                        <a:pt x="42" y="102"/>
                        <a:pt x="35" y="135"/>
                        <a:pt x="41" y="167"/>
                      </a:cubicBezTo>
                      <a:cubicBezTo>
                        <a:pt x="49" y="213"/>
                        <a:pt x="89" y="260"/>
                        <a:pt x="64" y="307"/>
                      </a:cubicBezTo>
                      <a:cubicBezTo>
                        <a:pt x="50" y="306"/>
                        <a:pt x="39" y="314"/>
                        <a:pt x="38" y="328"/>
                      </a:cubicBezTo>
                      <a:cubicBezTo>
                        <a:pt x="37" y="332"/>
                        <a:pt x="37" y="335"/>
                        <a:pt x="38" y="338"/>
                      </a:cubicBezTo>
                      <a:cubicBezTo>
                        <a:pt x="38" y="338"/>
                        <a:pt x="38" y="338"/>
                        <a:pt x="37" y="338"/>
                      </a:cubicBezTo>
                      <a:cubicBezTo>
                        <a:pt x="28" y="343"/>
                        <a:pt x="23" y="353"/>
                        <a:pt x="25" y="363"/>
                      </a:cubicBezTo>
                      <a:cubicBezTo>
                        <a:pt x="17" y="367"/>
                        <a:pt x="12" y="375"/>
                        <a:pt x="13" y="385"/>
                      </a:cubicBezTo>
                      <a:cubicBezTo>
                        <a:pt x="14" y="388"/>
                        <a:pt x="15" y="391"/>
                        <a:pt x="16" y="394"/>
                      </a:cubicBezTo>
                      <a:cubicBezTo>
                        <a:pt x="16" y="413"/>
                        <a:pt x="24" y="435"/>
                        <a:pt x="41" y="445"/>
                      </a:cubicBezTo>
                      <a:cubicBezTo>
                        <a:pt x="61" y="457"/>
                        <a:pt x="81" y="445"/>
                        <a:pt x="95" y="431"/>
                      </a:cubicBezTo>
                      <a:cubicBezTo>
                        <a:pt x="96" y="431"/>
                        <a:pt x="96" y="430"/>
                        <a:pt x="96" y="429"/>
                      </a:cubicBezTo>
                      <a:cubicBezTo>
                        <a:pt x="107" y="428"/>
                        <a:pt x="114" y="422"/>
                        <a:pt x="114" y="408"/>
                      </a:cubicBezTo>
                      <a:cubicBezTo>
                        <a:pt x="114" y="407"/>
                        <a:pt x="113" y="407"/>
                        <a:pt x="113" y="406"/>
                      </a:cubicBezTo>
                      <a:cubicBezTo>
                        <a:pt x="114" y="406"/>
                        <a:pt x="114" y="406"/>
                        <a:pt x="115" y="406"/>
                      </a:cubicBezTo>
                      <a:cubicBezTo>
                        <a:pt x="124" y="402"/>
                        <a:pt x="123" y="392"/>
                        <a:pt x="122" y="383"/>
                      </a:cubicBezTo>
                      <a:cubicBezTo>
                        <a:pt x="125" y="383"/>
                        <a:pt x="128" y="381"/>
                        <a:pt x="131" y="379"/>
                      </a:cubicBezTo>
                      <a:cubicBezTo>
                        <a:pt x="141" y="373"/>
                        <a:pt x="142" y="361"/>
                        <a:pt x="135" y="353"/>
                      </a:cubicBezTo>
                      <a:cubicBezTo>
                        <a:pt x="150" y="331"/>
                        <a:pt x="170" y="314"/>
                        <a:pt x="193" y="301"/>
                      </a:cubicBezTo>
                      <a:cubicBezTo>
                        <a:pt x="212" y="291"/>
                        <a:pt x="232" y="284"/>
                        <a:pt x="250" y="271"/>
                      </a:cubicBezTo>
                      <a:cubicBezTo>
                        <a:pt x="280" y="250"/>
                        <a:pt x="299" y="218"/>
                        <a:pt x="305" y="182"/>
                      </a:cubicBezTo>
                      <a:cubicBezTo>
                        <a:pt x="316" y="119"/>
                        <a:pt x="285" y="53"/>
                        <a:pt x="225" y="27"/>
                      </a:cubicBezTo>
                      <a:close/>
                      <a:moveTo>
                        <a:pt x="39" y="435"/>
                      </a:moveTo>
                      <a:cubicBezTo>
                        <a:pt x="29" y="426"/>
                        <a:pt x="25" y="415"/>
                        <a:pt x="23" y="403"/>
                      </a:cubicBezTo>
                      <a:cubicBezTo>
                        <a:pt x="29" y="408"/>
                        <a:pt x="37" y="413"/>
                        <a:pt x="44" y="416"/>
                      </a:cubicBezTo>
                      <a:cubicBezTo>
                        <a:pt x="53" y="421"/>
                        <a:pt x="72" y="429"/>
                        <a:pt x="87" y="429"/>
                      </a:cubicBezTo>
                      <a:cubicBezTo>
                        <a:pt x="73" y="441"/>
                        <a:pt x="55" y="450"/>
                        <a:pt x="39" y="435"/>
                      </a:cubicBezTo>
                      <a:close/>
                      <a:moveTo>
                        <a:pt x="107" y="408"/>
                      </a:moveTo>
                      <a:cubicBezTo>
                        <a:pt x="108" y="436"/>
                        <a:pt x="63" y="418"/>
                        <a:pt x="53" y="413"/>
                      </a:cubicBezTo>
                      <a:cubicBezTo>
                        <a:pt x="41" y="408"/>
                        <a:pt x="0" y="381"/>
                        <a:pt x="27" y="370"/>
                      </a:cubicBezTo>
                      <a:cubicBezTo>
                        <a:pt x="33" y="381"/>
                        <a:pt x="45" y="387"/>
                        <a:pt x="55" y="392"/>
                      </a:cubicBezTo>
                      <a:cubicBezTo>
                        <a:pt x="68" y="397"/>
                        <a:pt x="91" y="408"/>
                        <a:pt x="107" y="407"/>
                      </a:cubicBezTo>
                      <a:cubicBezTo>
                        <a:pt x="107" y="407"/>
                        <a:pt x="107" y="408"/>
                        <a:pt x="107" y="408"/>
                      </a:cubicBezTo>
                      <a:close/>
                      <a:moveTo>
                        <a:pt x="105" y="399"/>
                      </a:moveTo>
                      <a:cubicBezTo>
                        <a:pt x="97" y="400"/>
                        <a:pt x="85" y="395"/>
                        <a:pt x="78" y="393"/>
                      </a:cubicBezTo>
                      <a:cubicBezTo>
                        <a:pt x="69" y="390"/>
                        <a:pt x="60" y="387"/>
                        <a:pt x="53" y="383"/>
                      </a:cubicBezTo>
                      <a:cubicBezTo>
                        <a:pt x="42" y="378"/>
                        <a:pt x="15" y="358"/>
                        <a:pt x="40" y="344"/>
                      </a:cubicBezTo>
                      <a:cubicBezTo>
                        <a:pt x="46" y="357"/>
                        <a:pt x="60" y="366"/>
                        <a:pt x="72" y="372"/>
                      </a:cubicBezTo>
                      <a:cubicBezTo>
                        <a:pt x="84" y="377"/>
                        <a:pt x="101" y="385"/>
                        <a:pt x="116" y="384"/>
                      </a:cubicBezTo>
                      <a:cubicBezTo>
                        <a:pt x="116" y="387"/>
                        <a:pt x="116" y="389"/>
                        <a:pt x="116" y="391"/>
                      </a:cubicBezTo>
                      <a:cubicBezTo>
                        <a:pt x="114" y="399"/>
                        <a:pt x="111" y="401"/>
                        <a:pt x="105" y="399"/>
                      </a:cubicBezTo>
                      <a:close/>
                      <a:moveTo>
                        <a:pt x="103" y="376"/>
                      </a:moveTo>
                      <a:cubicBezTo>
                        <a:pt x="100" y="375"/>
                        <a:pt x="96" y="374"/>
                        <a:pt x="93" y="373"/>
                      </a:cubicBezTo>
                      <a:cubicBezTo>
                        <a:pt x="86" y="370"/>
                        <a:pt x="79" y="368"/>
                        <a:pt x="73" y="364"/>
                      </a:cubicBezTo>
                      <a:cubicBezTo>
                        <a:pt x="66" y="361"/>
                        <a:pt x="60" y="358"/>
                        <a:pt x="55" y="354"/>
                      </a:cubicBezTo>
                      <a:cubicBezTo>
                        <a:pt x="53" y="351"/>
                        <a:pt x="51" y="348"/>
                        <a:pt x="49" y="346"/>
                      </a:cubicBezTo>
                      <a:cubicBezTo>
                        <a:pt x="41" y="334"/>
                        <a:pt x="45" y="324"/>
                        <a:pt x="60" y="316"/>
                      </a:cubicBezTo>
                      <a:cubicBezTo>
                        <a:pt x="60" y="317"/>
                        <a:pt x="61" y="317"/>
                        <a:pt x="62" y="318"/>
                      </a:cubicBezTo>
                      <a:cubicBezTo>
                        <a:pt x="70" y="344"/>
                        <a:pt x="103" y="349"/>
                        <a:pt x="126" y="355"/>
                      </a:cubicBezTo>
                      <a:cubicBezTo>
                        <a:pt x="126" y="356"/>
                        <a:pt x="127" y="356"/>
                        <a:pt x="127" y="357"/>
                      </a:cubicBezTo>
                      <a:cubicBezTo>
                        <a:pt x="122" y="373"/>
                        <a:pt x="114" y="379"/>
                        <a:pt x="103" y="376"/>
                      </a:cubicBezTo>
                      <a:close/>
                      <a:moveTo>
                        <a:pt x="81" y="333"/>
                      </a:moveTo>
                      <a:cubicBezTo>
                        <a:pt x="105" y="288"/>
                        <a:pt x="115" y="239"/>
                        <a:pt x="111" y="190"/>
                      </a:cubicBezTo>
                      <a:cubicBezTo>
                        <a:pt x="137" y="178"/>
                        <a:pt x="162" y="200"/>
                        <a:pt x="188" y="217"/>
                      </a:cubicBezTo>
                      <a:cubicBezTo>
                        <a:pt x="154" y="252"/>
                        <a:pt x="133" y="299"/>
                        <a:pt x="114" y="345"/>
                      </a:cubicBezTo>
                      <a:cubicBezTo>
                        <a:pt x="103" y="343"/>
                        <a:pt x="91" y="339"/>
                        <a:pt x="81" y="333"/>
                      </a:cubicBezTo>
                      <a:close/>
                      <a:moveTo>
                        <a:pt x="287" y="218"/>
                      </a:moveTo>
                      <a:cubicBezTo>
                        <a:pt x="266" y="261"/>
                        <a:pt x="228" y="274"/>
                        <a:pt x="190" y="296"/>
                      </a:cubicBezTo>
                      <a:cubicBezTo>
                        <a:pt x="165" y="309"/>
                        <a:pt x="145" y="327"/>
                        <a:pt x="129" y="349"/>
                      </a:cubicBezTo>
                      <a:cubicBezTo>
                        <a:pt x="129" y="349"/>
                        <a:pt x="129" y="349"/>
                        <a:pt x="129" y="349"/>
                      </a:cubicBezTo>
                      <a:cubicBezTo>
                        <a:pt x="128" y="349"/>
                        <a:pt x="128" y="349"/>
                        <a:pt x="128" y="349"/>
                      </a:cubicBezTo>
                      <a:cubicBezTo>
                        <a:pt x="126" y="348"/>
                        <a:pt x="123" y="348"/>
                        <a:pt x="121" y="347"/>
                      </a:cubicBezTo>
                      <a:cubicBezTo>
                        <a:pt x="140" y="301"/>
                        <a:pt x="160" y="255"/>
                        <a:pt x="194" y="220"/>
                      </a:cubicBezTo>
                      <a:cubicBezTo>
                        <a:pt x="205" y="227"/>
                        <a:pt x="217" y="231"/>
                        <a:pt x="228" y="231"/>
                      </a:cubicBezTo>
                      <a:cubicBezTo>
                        <a:pt x="233" y="230"/>
                        <a:pt x="233" y="224"/>
                        <a:pt x="228" y="224"/>
                      </a:cubicBezTo>
                      <a:cubicBezTo>
                        <a:pt x="218" y="225"/>
                        <a:pt x="208" y="221"/>
                        <a:pt x="198" y="216"/>
                      </a:cubicBezTo>
                      <a:cubicBezTo>
                        <a:pt x="208" y="206"/>
                        <a:pt x="219" y="197"/>
                        <a:pt x="232" y="190"/>
                      </a:cubicBezTo>
                      <a:cubicBezTo>
                        <a:pt x="236" y="187"/>
                        <a:pt x="232" y="182"/>
                        <a:pt x="229" y="184"/>
                      </a:cubicBezTo>
                      <a:cubicBezTo>
                        <a:pt x="215" y="192"/>
                        <a:pt x="203" y="202"/>
                        <a:pt x="192" y="212"/>
                      </a:cubicBezTo>
                      <a:cubicBezTo>
                        <a:pt x="165" y="197"/>
                        <a:pt x="138" y="172"/>
                        <a:pt x="110" y="183"/>
                      </a:cubicBezTo>
                      <a:cubicBezTo>
                        <a:pt x="109" y="173"/>
                        <a:pt x="108" y="164"/>
                        <a:pt x="106" y="154"/>
                      </a:cubicBezTo>
                      <a:cubicBezTo>
                        <a:pt x="105" y="150"/>
                        <a:pt x="99" y="152"/>
                        <a:pt x="100" y="156"/>
                      </a:cubicBezTo>
                      <a:cubicBezTo>
                        <a:pt x="102" y="166"/>
                        <a:pt x="103" y="176"/>
                        <a:pt x="104" y="186"/>
                      </a:cubicBezTo>
                      <a:cubicBezTo>
                        <a:pt x="100" y="188"/>
                        <a:pt x="96" y="191"/>
                        <a:pt x="92" y="195"/>
                      </a:cubicBezTo>
                      <a:cubicBezTo>
                        <a:pt x="89" y="198"/>
                        <a:pt x="94" y="203"/>
                        <a:pt x="97" y="200"/>
                      </a:cubicBezTo>
                      <a:cubicBezTo>
                        <a:pt x="100" y="197"/>
                        <a:pt x="102" y="195"/>
                        <a:pt x="105" y="193"/>
                      </a:cubicBezTo>
                      <a:cubicBezTo>
                        <a:pt x="107" y="240"/>
                        <a:pt x="98" y="286"/>
                        <a:pt x="76" y="329"/>
                      </a:cubicBezTo>
                      <a:cubicBezTo>
                        <a:pt x="72" y="325"/>
                        <a:pt x="70" y="321"/>
                        <a:pt x="68" y="316"/>
                      </a:cubicBezTo>
                      <a:cubicBezTo>
                        <a:pt x="68" y="315"/>
                        <a:pt x="67" y="314"/>
                        <a:pt x="67" y="314"/>
                      </a:cubicBezTo>
                      <a:cubicBezTo>
                        <a:pt x="67" y="314"/>
                        <a:pt x="67" y="313"/>
                        <a:pt x="68" y="313"/>
                      </a:cubicBezTo>
                      <a:cubicBezTo>
                        <a:pt x="69" y="312"/>
                        <a:pt x="69" y="311"/>
                        <a:pt x="69" y="310"/>
                      </a:cubicBezTo>
                      <a:cubicBezTo>
                        <a:pt x="100" y="254"/>
                        <a:pt x="42" y="197"/>
                        <a:pt x="45" y="139"/>
                      </a:cubicBezTo>
                      <a:cubicBezTo>
                        <a:pt x="49" y="56"/>
                        <a:pt x="132" y="3"/>
                        <a:pt x="209" y="28"/>
                      </a:cubicBezTo>
                      <a:cubicBezTo>
                        <a:pt x="287" y="53"/>
                        <a:pt x="322" y="145"/>
                        <a:pt x="287" y="21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grpSp>
          <p:grpSp>
            <p:nvGrpSpPr>
              <p:cNvPr id="17" name="组合 16"/>
              <p:cNvGrpSpPr/>
              <p:nvPr/>
            </p:nvGrpSpPr>
            <p:grpSpPr>
              <a:xfrm flipV="1">
                <a:off x="4703483" y="2889786"/>
                <a:ext cx="3106159" cy="2348783"/>
                <a:chOff x="1817637" y="1462088"/>
                <a:chExt cx="3216276" cy="2432050"/>
              </a:xfrm>
              <a:grpFill/>
            </p:grpSpPr>
            <p:sp>
              <p:nvSpPr>
                <p:cNvPr id="18" name="Freeform 16"/>
                <p:cNvSpPr/>
                <p:nvPr/>
              </p:nvSpPr>
              <p:spPr bwMode="auto">
                <a:xfrm>
                  <a:off x="3354337" y="1752601"/>
                  <a:ext cx="65088" cy="347663"/>
                </a:xfrm>
                <a:custGeom>
                  <a:avLst/>
                  <a:gdLst>
                    <a:gd name="T0" fmla="*/ 29 w 31"/>
                    <a:gd name="T1" fmla="*/ 149 h 167"/>
                    <a:gd name="T2" fmla="*/ 23 w 31"/>
                    <a:gd name="T3" fmla="*/ 13 h 167"/>
                    <a:gd name="T4" fmla="*/ 3 w 31"/>
                    <a:gd name="T5" fmla="*/ 13 h 167"/>
                    <a:gd name="T6" fmla="*/ 11 w 31"/>
                    <a:gd name="T7" fmla="*/ 155 h 167"/>
                    <a:gd name="T8" fmla="*/ 29 w 31"/>
                    <a:gd name="T9" fmla="*/ 149 h 167"/>
                  </a:gdLst>
                  <a:ahLst/>
                  <a:cxnLst>
                    <a:cxn ang="0">
                      <a:pos x="T0" y="T1"/>
                    </a:cxn>
                    <a:cxn ang="0">
                      <a:pos x="T2" y="T3"/>
                    </a:cxn>
                    <a:cxn ang="0">
                      <a:pos x="T4" y="T5"/>
                    </a:cxn>
                    <a:cxn ang="0">
                      <a:pos x="T6" y="T7"/>
                    </a:cxn>
                    <a:cxn ang="0">
                      <a:pos x="T8" y="T9"/>
                    </a:cxn>
                  </a:cxnLst>
                  <a:rect l="0" t="0" r="r" b="b"/>
                  <a:pathLst>
                    <a:path w="31" h="167">
                      <a:moveTo>
                        <a:pt x="29" y="149"/>
                      </a:moveTo>
                      <a:cubicBezTo>
                        <a:pt x="22" y="104"/>
                        <a:pt x="20" y="58"/>
                        <a:pt x="23" y="13"/>
                      </a:cubicBezTo>
                      <a:cubicBezTo>
                        <a:pt x="23" y="0"/>
                        <a:pt x="4" y="0"/>
                        <a:pt x="3" y="13"/>
                      </a:cubicBezTo>
                      <a:cubicBezTo>
                        <a:pt x="0" y="60"/>
                        <a:pt x="3" y="108"/>
                        <a:pt x="11" y="155"/>
                      </a:cubicBezTo>
                      <a:cubicBezTo>
                        <a:pt x="13" y="167"/>
                        <a:pt x="31" y="162"/>
                        <a:pt x="29" y="14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19" name="Freeform 17"/>
                <p:cNvSpPr/>
                <p:nvPr/>
              </p:nvSpPr>
              <p:spPr bwMode="auto">
                <a:xfrm>
                  <a:off x="3741688" y="1714501"/>
                  <a:ext cx="276225" cy="501650"/>
                </a:xfrm>
                <a:custGeom>
                  <a:avLst/>
                  <a:gdLst>
                    <a:gd name="T0" fmla="*/ 23 w 132"/>
                    <a:gd name="T1" fmla="*/ 228 h 240"/>
                    <a:gd name="T2" fmla="*/ 125 w 132"/>
                    <a:gd name="T3" fmla="*/ 20 h 240"/>
                    <a:gd name="T4" fmla="*/ 109 w 132"/>
                    <a:gd name="T5" fmla="*/ 11 h 240"/>
                    <a:gd name="T6" fmla="*/ 4 w 132"/>
                    <a:gd name="T7" fmla="*/ 223 h 240"/>
                    <a:gd name="T8" fmla="*/ 23 w 132"/>
                    <a:gd name="T9" fmla="*/ 228 h 240"/>
                  </a:gdLst>
                  <a:ahLst/>
                  <a:cxnLst>
                    <a:cxn ang="0">
                      <a:pos x="T0" y="T1"/>
                    </a:cxn>
                    <a:cxn ang="0">
                      <a:pos x="T2" y="T3"/>
                    </a:cxn>
                    <a:cxn ang="0">
                      <a:pos x="T4" y="T5"/>
                    </a:cxn>
                    <a:cxn ang="0">
                      <a:pos x="T6" y="T7"/>
                    </a:cxn>
                    <a:cxn ang="0">
                      <a:pos x="T8" y="T9"/>
                    </a:cxn>
                  </a:cxnLst>
                  <a:rect l="0" t="0" r="r" b="b"/>
                  <a:pathLst>
                    <a:path w="132" h="240">
                      <a:moveTo>
                        <a:pt x="23" y="228"/>
                      </a:moveTo>
                      <a:cubicBezTo>
                        <a:pt x="50" y="156"/>
                        <a:pt x="84" y="86"/>
                        <a:pt x="125" y="20"/>
                      </a:cubicBezTo>
                      <a:cubicBezTo>
                        <a:pt x="132" y="10"/>
                        <a:pt x="115" y="0"/>
                        <a:pt x="109" y="11"/>
                      </a:cubicBezTo>
                      <a:cubicBezTo>
                        <a:pt x="66" y="78"/>
                        <a:pt x="32" y="149"/>
                        <a:pt x="4" y="223"/>
                      </a:cubicBezTo>
                      <a:cubicBezTo>
                        <a:pt x="0" y="235"/>
                        <a:pt x="19" y="240"/>
                        <a:pt x="23" y="22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20" name="Freeform 18"/>
                <p:cNvSpPr/>
                <p:nvPr/>
              </p:nvSpPr>
              <p:spPr bwMode="auto">
                <a:xfrm>
                  <a:off x="4192538" y="2047876"/>
                  <a:ext cx="582613" cy="384175"/>
                </a:xfrm>
                <a:custGeom>
                  <a:avLst/>
                  <a:gdLst>
                    <a:gd name="T0" fmla="*/ 23 w 278"/>
                    <a:gd name="T1" fmla="*/ 176 h 184"/>
                    <a:gd name="T2" fmla="*/ 267 w 278"/>
                    <a:gd name="T3" fmla="*/ 21 h 184"/>
                    <a:gd name="T4" fmla="*/ 257 w 278"/>
                    <a:gd name="T5" fmla="*/ 5 h 184"/>
                    <a:gd name="T6" fmla="*/ 9 w 278"/>
                    <a:gd name="T7" fmla="*/ 162 h 184"/>
                    <a:gd name="T8" fmla="*/ 23 w 278"/>
                    <a:gd name="T9" fmla="*/ 176 h 184"/>
                  </a:gdLst>
                  <a:ahLst/>
                  <a:cxnLst>
                    <a:cxn ang="0">
                      <a:pos x="T0" y="T1"/>
                    </a:cxn>
                    <a:cxn ang="0">
                      <a:pos x="T2" y="T3"/>
                    </a:cxn>
                    <a:cxn ang="0">
                      <a:pos x="T4" y="T5"/>
                    </a:cxn>
                    <a:cxn ang="0">
                      <a:pos x="T6" y="T7"/>
                    </a:cxn>
                    <a:cxn ang="0">
                      <a:pos x="T8" y="T9"/>
                    </a:cxn>
                  </a:cxnLst>
                  <a:rect l="0" t="0" r="r" b="b"/>
                  <a:pathLst>
                    <a:path w="278" h="184">
                      <a:moveTo>
                        <a:pt x="23" y="176"/>
                      </a:moveTo>
                      <a:cubicBezTo>
                        <a:pt x="96" y="113"/>
                        <a:pt x="178" y="61"/>
                        <a:pt x="267" y="21"/>
                      </a:cubicBezTo>
                      <a:cubicBezTo>
                        <a:pt x="278" y="16"/>
                        <a:pt x="268" y="0"/>
                        <a:pt x="257" y="5"/>
                      </a:cubicBezTo>
                      <a:cubicBezTo>
                        <a:pt x="167" y="45"/>
                        <a:pt x="84" y="98"/>
                        <a:pt x="9" y="162"/>
                      </a:cubicBezTo>
                      <a:cubicBezTo>
                        <a:pt x="0" y="170"/>
                        <a:pt x="13" y="184"/>
                        <a:pt x="23" y="17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21" name="Freeform 19"/>
                <p:cNvSpPr/>
                <p:nvPr/>
              </p:nvSpPr>
              <p:spPr bwMode="auto">
                <a:xfrm>
                  <a:off x="4554488" y="2847976"/>
                  <a:ext cx="468313" cy="130175"/>
                </a:xfrm>
                <a:custGeom>
                  <a:avLst/>
                  <a:gdLst>
                    <a:gd name="T0" fmla="*/ 18 w 224"/>
                    <a:gd name="T1" fmla="*/ 59 h 62"/>
                    <a:gd name="T2" fmla="*/ 211 w 224"/>
                    <a:gd name="T3" fmla="*/ 21 h 62"/>
                    <a:gd name="T4" fmla="*/ 211 w 224"/>
                    <a:gd name="T5" fmla="*/ 2 h 62"/>
                    <a:gd name="T6" fmla="*/ 12 w 224"/>
                    <a:gd name="T7" fmla="*/ 40 h 62"/>
                    <a:gd name="T8" fmla="*/ 18 w 224"/>
                    <a:gd name="T9" fmla="*/ 59 h 62"/>
                  </a:gdLst>
                  <a:ahLst/>
                  <a:cxnLst>
                    <a:cxn ang="0">
                      <a:pos x="T0" y="T1"/>
                    </a:cxn>
                    <a:cxn ang="0">
                      <a:pos x="T2" y="T3"/>
                    </a:cxn>
                    <a:cxn ang="0">
                      <a:pos x="T4" y="T5"/>
                    </a:cxn>
                    <a:cxn ang="0">
                      <a:pos x="T6" y="T7"/>
                    </a:cxn>
                    <a:cxn ang="0">
                      <a:pos x="T8" y="T9"/>
                    </a:cxn>
                  </a:cxnLst>
                  <a:rect l="0" t="0" r="r" b="b"/>
                  <a:pathLst>
                    <a:path w="224" h="62">
                      <a:moveTo>
                        <a:pt x="18" y="59"/>
                      </a:moveTo>
                      <a:cubicBezTo>
                        <a:pt x="81" y="41"/>
                        <a:pt x="146" y="29"/>
                        <a:pt x="211" y="21"/>
                      </a:cubicBezTo>
                      <a:cubicBezTo>
                        <a:pt x="223" y="20"/>
                        <a:pt x="224" y="0"/>
                        <a:pt x="211" y="2"/>
                      </a:cubicBezTo>
                      <a:cubicBezTo>
                        <a:pt x="144" y="9"/>
                        <a:pt x="78" y="22"/>
                        <a:pt x="12" y="40"/>
                      </a:cubicBezTo>
                      <a:cubicBezTo>
                        <a:pt x="0" y="43"/>
                        <a:pt x="6" y="62"/>
                        <a:pt x="18" y="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22" name="Freeform 20"/>
                <p:cNvSpPr/>
                <p:nvPr/>
              </p:nvSpPr>
              <p:spPr bwMode="auto">
                <a:xfrm>
                  <a:off x="2913012" y="1462088"/>
                  <a:ext cx="215900" cy="720725"/>
                </a:xfrm>
                <a:custGeom>
                  <a:avLst/>
                  <a:gdLst>
                    <a:gd name="T0" fmla="*/ 100 w 103"/>
                    <a:gd name="T1" fmla="*/ 330 h 345"/>
                    <a:gd name="T2" fmla="*/ 19 w 103"/>
                    <a:gd name="T3" fmla="*/ 10 h 345"/>
                    <a:gd name="T4" fmla="*/ 2 w 103"/>
                    <a:gd name="T5" fmla="*/ 15 h 345"/>
                    <a:gd name="T6" fmla="*/ 83 w 103"/>
                    <a:gd name="T7" fmla="*/ 335 h 345"/>
                    <a:gd name="T8" fmla="*/ 100 w 103"/>
                    <a:gd name="T9" fmla="*/ 330 h 345"/>
                  </a:gdLst>
                  <a:ahLst/>
                  <a:cxnLst>
                    <a:cxn ang="0">
                      <a:pos x="T0" y="T1"/>
                    </a:cxn>
                    <a:cxn ang="0">
                      <a:pos x="T2" y="T3"/>
                    </a:cxn>
                    <a:cxn ang="0">
                      <a:pos x="T4" y="T5"/>
                    </a:cxn>
                    <a:cxn ang="0">
                      <a:pos x="T6" y="T7"/>
                    </a:cxn>
                    <a:cxn ang="0">
                      <a:pos x="T8" y="T9"/>
                    </a:cxn>
                  </a:cxnLst>
                  <a:rect l="0" t="0" r="r" b="b"/>
                  <a:pathLst>
                    <a:path w="103" h="345">
                      <a:moveTo>
                        <a:pt x="100" y="330"/>
                      </a:moveTo>
                      <a:cubicBezTo>
                        <a:pt x="73" y="224"/>
                        <a:pt x="46" y="117"/>
                        <a:pt x="19" y="10"/>
                      </a:cubicBezTo>
                      <a:cubicBezTo>
                        <a:pt x="17" y="0"/>
                        <a:pt x="0" y="4"/>
                        <a:pt x="2" y="15"/>
                      </a:cubicBezTo>
                      <a:cubicBezTo>
                        <a:pt x="29" y="121"/>
                        <a:pt x="56" y="228"/>
                        <a:pt x="83" y="335"/>
                      </a:cubicBezTo>
                      <a:cubicBezTo>
                        <a:pt x="86" y="345"/>
                        <a:pt x="103" y="341"/>
                        <a:pt x="100" y="33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23" name="Freeform 21"/>
                <p:cNvSpPr/>
                <p:nvPr/>
              </p:nvSpPr>
              <p:spPr bwMode="auto">
                <a:xfrm>
                  <a:off x="2474862" y="1993901"/>
                  <a:ext cx="263525" cy="307975"/>
                </a:xfrm>
                <a:custGeom>
                  <a:avLst/>
                  <a:gdLst>
                    <a:gd name="T0" fmla="*/ 8 w 126"/>
                    <a:gd name="T1" fmla="*/ 23 h 147"/>
                    <a:gd name="T2" fmla="*/ 105 w 126"/>
                    <a:gd name="T3" fmla="*/ 137 h 147"/>
                    <a:gd name="T4" fmla="*/ 118 w 126"/>
                    <a:gd name="T5" fmla="*/ 124 h 147"/>
                    <a:gd name="T6" fmla="*/ 22 w 126"/>
                    <a:gd name="T7" fmla="*/ 10 h 147"/>
                    <a:gd name="T8" fmla="*/ 8 w 126"/>
                    <a:gd name="T9" fmla="*/ 23 h 147"/>
                  </a:gdLst>
                  <a:ahLst/>
                  <a:cxnLst>
                    <a:cxn ang="0">
                      <a:pos x="T0" y="T1"/>
                    </a:cxn>
                    <a:cxn ang="0">
                      <a:pos x="T2" y="T3"/>
                    </a:cxn>
                    <a:cxn ang="0">
                      <a:pos x="T4" y="T5"/>
                    </a:cxn>
                    <a:cxn ang="0">
                      <a:pos x="T6" y="T7"/>
                    </a:cxn>
                    <a:cxn ang="0">
                      <a:pos x="T8" y="T9"/>
                    </a:cxn>
                  </a:cxnLst>
                  <a:rect l="0" t="0" r="r" b="b"/>
                  <a:pathLst>
                    <a:path w="126" h="147">
                      <a:moveTo>
                        <a:pt x="8" y="23"/>
                      </a:moveTo>
                      <a:cubicBezTo>
                        <a:pt x="40" y="61"/>
                        <a:pt x="73" y="99"/>
                        <a:pt x="105" y="137"/>
                      </a:cubicBezTo>
                      <a:cubicBezTo>
                        <a:pt x="113" y="147"/>
                        <a:pt x="126" y="133"/>
                        <a:pt x="118" y="124"/>
                      </a:cubicBezTo>
                      <a:cubicBezTo>
                        <a:pt x="86" y="86"/>
                        <a:pt x="54" y="48"/>
                        <a:pt x="22" y="10"/>
                      </a:cubicBezTo>
                      <a:cubicBezTo>
                        <a:pt x="14" y="0"/>
                        <a:pt x="0" y="14"/>
                        <a:pt x="8" y="2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24" name="Freeform 22"/>
                <p:cNvSpPr/>
                <p:nvPr/>
              </p:nvSpPr>
              <p:spPr bwMode="auto">
                <a:xfrm>
                  <a:off x="1893837" y="2044701"/>
                  <a:ext cx="628650" cy="477838"/>
                </a:xfrm>
                <a:custGeom>
                  <a:avLst/>
                  <a:gdLst>
                    <a:gd name="T0" fmla="*/ 10 w 301"/>
                    <a:gd name="T1" fmla="*/ 22 h 229"/>
                    <a:gd name="T2" fmla="*/ 280 w 301"/>
                    <a:gd name="T3" fmla="*/ 222 h 229"/>
                    <a:gd name="T4" fmla="*/ 290 w 301"/>
                    <a:gd name="T5" fmla="*/ 205 h 229"/>
                    <a:gd name="T6" fmla="*/ 23 w 301"/>
                    <a:gd name="T7" fmla="*/ 8 h 229"/>
                    <a:gd name="T8" fmla="*/ 10 w 301"/>
                    <a:gd name="T9" fmla="*/ 22 h 229"/>
                  </a:gdLst>
                  <a:ahLst/>
                  <a:cxnLst>
                    <a:cxn ang="0">
                      <a:pos x="T0" y="T1"/>
                    </a:cxn>
                    <a:cxn ang="0">
                      <a:pos x="T2" y="T3"/>
                    </a:cxn>
                    <a:cxn ang="0">
                      <a:pos x="T4" y="T5"/>
                    </a:cxn>
                    <a:cxn ang="0">
                      <a:pos x="T6" y="T7"/>
                    </a:cxn>
                    <a:cxn ang="0">
                      <a:pos x="T8" y="T9"/>
                    </a:cxn>
                  </a:cxnLst>
                  <a:rect l="0" t="0" r="r" b="b"/>
                  <a:pathLst>
                    <a:path w="301" h="229">
                      <a:moveTo>
                        <a:pt x="10" y="22"/>
                      </a:moveTo>
                      <a:cubicBezTo>
                        <a:pt x="96" y="94"/>
                        <a:pt x="186" y="161"/>
                        <a:pt x="280" y="222"/>
                      </a:cubicBezTo>
                      <a:cubicBezTo>
                        <a:pt x="291" y="229"/>
                        <a:pt x="301" y="212"/>
                        <a:pt x="290" y="205"/>
                      </a:cubicBezTo>
                      <a:cubicBezTo>
                        <a:pt x="198" y="145"/>
                        <a:pt x="108" y="79"/>
                        <a:pt x="23" y="8"/>
                      </a:cubicBezTo>
                      <a:cubicBezTo>
                        <a:pt x="14" y="0"/>
                        <a:pt x="0" y="14"/>
                        <a:pt x="10" y="2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25" name="Freeform 23"/>
                <p:cNvSpPr/>
                <p:nvPr/>
              </p:nvSpPr>
              <p:spPr bwMode="auto">
                <a:xfrm>
                  <a:off x="2004962" y="2646363"/>
                  <a:ext cx="296863" cy="158750"/>
                </a:xfrm>
                <a:custGeom>
                  <a:avLst/>
                  <a:gdLst>
                    <a:gd name="T0" fmla="*/ 11 w 142"/>
                    <a:gd name="T1" fmla="*/ 22 h 76"/>
                    <a:gd name="T2" fmla="*/ 121 w 142"/>
                    <a:gd name="T3" fmla="*/ 71 h 76"/>
                    <a:gd name="T4" fmla="*/ 130 w 142"/>
                    <a:gd name="T5" fmla="*/ 54 h 76"/>
                    <a:gd name="T6" fmla="*/ 21 w 142"/>
                    <a:gd name="T7" fmla="*/ 5 h 76"/>
                    <a:gd name="T8" fmla="*/ 11 w 142"/>
                    <a:gd name="T9" fmla="*/ 22 h 76"/>
                  </a:gdLst>
                  <a:ahLst/>
                  <a:cxnLst>
                    <a:cxn ang="0">
                      <a:pos x="T0" y="T1"/>
                    </a:cxn>
                    <a:cxn ang="0">
                      <a:pos x="T2" y="T3"/>
                    </a:cxn>
                    <a:cxn ang="0">
                      <a:pos x="T4" y="T5"/>
                    </a:cxn>
                    <a:cxn ang="0">
                      <a:pos x="T6" y="T7"/>
                    </a:cxn>
                    <a:cxn ang="0">
                      <a:pos x="T8" y="T9"/>
                    </a:cxn>
                  </a:cxnLst>
                  <a:rect l="0" t="0" r="r" b="b"/>
                  <a:pathLst>
                    <a:path w="142" h="76">
                      <a:moveTo>
                        <a:pt x="11" y="22"/>
                      </a:moveTo>
                      <a:cubicBezTo>
                        <a:pt x="48" y="38"/>
                        <a:pt x="84" y="55"/>
                        <a:pt x="121" y="71"/>
                      </a:cubicBezTo>
                      <a:cubicBezTo>
                        <a:pt x="132" y="76"/>
                        <a:pt x="142" y="59"/>
                        <a:pt x="130" y="54"/>
                      </a:cubicBezTo>
                      <a:cubicBezTo>
                        <a:pt x="94" y="38"/>
                        <a:pt x="57" y="22"/>
                        <a:pt x="21" y="5"/>
                      </a:cubicBezTo>
                      <a:cubicBezTo>
                        <a:pt x="10" y="0"/>
                        <a:pt x="0" y="17"/>
                        <a:pt x="11" y="2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26" name="Freeform 24"/>
                <p:cNvSpPr/>
                <p:nvPr/>
              </p:nvSpPr>
              <p:spPr bwMode="auto">
                <a:xfrm>
                  <a:off x="1817637" y="3103563"/>
                  <a:ext cx="439738" cy="88900"/>
                </a:xfrm>
                <a:custGeom>
                  <a:avLst/>
                  <a:gdLst>
                    <a:gd name="T0" fmla="*/ 12 w 210"/>
                    <a:gd name="T1" fmla="*/ 42 h 43"/>
                    <a:gd name="T2" fmla="*/ 198 w 210"/>
                    <a:gd name="T3" fmla="*/ 21 h 43"/>
                    <a:gd name="T4" fmla="*/ 198 w 210"/>
                    <a:gd name="T5" fmla="*/ 1 h 43"/>
                    <a:gd name="T6" fmla="*/ 12 w 210"/>
                    <a:gd name="T7" fmla="*/ 22 h 43"/>
                    <a:gd name="T8" fmla="*/ 12 w 210"/>
                    <a:gd name="T9" fmla="*/ 42 h 43"/>
                  </a:gdLst>
                  <a:ahLst/>
                  <a:cxnLst>
                    <a:cxn ang="0">
                      <a:pos x="T0" y="T1"/>
                    </a:cxn>
                    <a:cxn ang="0">
                      <a:pos x="T2" y="T3"/>
                    </a:cxn>
                    <a:cxn ang="0">
                      <a:pos x="T4" y="T5"/>
                    </a:cxn>
                    <a:cxn ang="0">
                      <a:pos x="T6" y="T7"/>
                    </a:cxn>
                    <a:cxn ang="0">
                      <a:pos x="T8" y="T9"/>
                    </a:cxn>
                  </a:cxnLst>
                  <a:rect l="0" t="0" r="r" b="b"/>
                  <a:pathLst>
                    <a:path w="210" h="43">
                      <a:moveTo>
                        <a:pt x="12" y="42"/>
                      </a:moveTo>
                      <a:cubicBezTo>
                        <a:pt x="74" y="35"/>
                        <a:pt x="136" y="28"/>
                        <a:pt x="198" y="21"/>
                      </a:cubicBezTo>
                      <a:cubicBezTo>
                        <a:pt x="210" y="19"/>
                        <a:pt x="210" y="0"/>
                        <a:pt x="198" y="1"/>
                      </a:cubicBezTo>
                      <a:cubicBezTo>
                        <a:pt x="136" y="8"/>
                        <a:pt x="74" y="15"/>
                        <a:pt x="12" y="22"/>
                      </a:cubicBezTo>
                      <a:cubicBezTo>
                        <a:pt x="0" y="24"/>
                        <a:pt x="0" y="43"/>
                        <a:pt x="12" y="4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27" name="Freeform 25"/>
                <p:cNvSpPr/>
                <p:nvPr/>
              </p:nvSpPr>
              <p:spPr bwMode="auto">
                <a:xfrm>
                  <a:off x="4467175" y="2509838"/>
                  <a:ext cx="282575" cy="169863"/>
                </a:xfrm>
                <a:custGeom>
                  <a:avLst/>
                  <a:gdLst>
                    <a:gd name="T0" fmla="*/ 24 w 135"/>
                    <a:gd name="T1" fmla="*/ 74 h 81"/>
                    <a:gd name="T2" fmla="*/ 123 w 135"/>
                    <a:gd name="T3" fmla="*/ 23 h 81"/>
                    <a:gd name="T4" fmla="*/ 118 w 135"/>
                    <a:gd name="T5" fmla="*/ 4 h 81"/>
                    <a:gd name="T6" fmla="*/ 10 w 135"/>
                    <a:gd name="T7" fmla="*/ 60 h 81"/>
                    <a:gd name="T8" fmla="*/ 24 w 135"/>
                    <a:gd name="T9" fmla="*/ 74 h 81"/>
                  </a:gdLst>
                  <a:ahLst/>
                  <a:cxnLst>
                    <a:cxn ang="0">
                      <a:pos x="T0" y="T1"/>
                    </a:cxn>
                    <a:cxn ang="0">
                      <a:pos x="T2" y="T3"/>
                    </a:cxn>
                    <a:cxn ang="0">
                      <a:pos x="T4" y="T5"/>
                    </a:cxn>
                    <a:cxn ang="0">
                      <a:pos x="T6" y="T7"/>
                    </a:cxn>
                    <a:cxn ang="0">
                      <a:pos x="T8" y="T9"/>
                    </a:cxn>
                  </a:cxnLst>
                  <a:rect l="0" t="0" r="r" b="b"/>
                  <a:pathLst>
                    <a:path w="135" h="81">
                      <a:moveTo>
                        <a:pt x="24" y="74"/>
                      </a:moveTo>
                      <a:cubicBezTo>
                        <a:pt x="53" y="51"/>
                        <a:pt x="87" y="34"/>
                        <a:pt x="123" y="23"/>
                      </a:cubicBezTo>
                      <a:cubicBezTo>
                        <a:pt x="135" y="19"/>
                        <a:pt x="130" y="0"/>
                        <a:pt x="118" y="4"/>
                      </a:cubicBezTo>
                      <a:cubicBezTo>
                        <a:pt x="78" y="16"/>
                        <a:pt x="42" y="35"/>
                        <a:pt x="10" y="60"/>
                      </a:cubicBezTo>
                      <a:cubicBezTo>
                        <a:pt x="0" y="68"/>
                        <a:pt x="14" y="81"/>
                        <a:pt x="24" y="7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28" name="Freeform 26"/>
                <p:cNvSpPr/>
                <p:nvPr/>
              </p:nvSpPr>
              <p:spPr bwMode="auto">
                <a:xfrm>
                  <a:off x="4611638" y="3159126"/>
                  <a:ext cx="260350" cy="79375"/>
                </a:xfrm>
                <a:custGeom>
                  <a:avLst/>
                  <a:gdLst>
                    <a:gd name="T0" fmla="*/ 13 w 125"/>
                    <a:gd name="T1" fmla="*/ 20 h 38"/>
                    <a:gd name="T2" fmla="*/ 108 w 125"/>
                    <a:gd name="T3" fmla="*/ 36 h 38"/>
                    <a:gd name="T4" fmla="*/ 113 w 125"/>
                    <a:gd name="T5" fmla="*/ 17 h 38"/>
                    <a:gd name="T6" fmla="*/ 18 w 125"/>
                    <a:gd name="T7" fmla="*/ 2 h 38"/>
                    <a:gd name="T8" fmla="*/ 13 w 125"/>
                    <a:gd name="T9" fmla="*/ 20 h 38"/>
                  </a:gdLst>
                  <a:ahLst/>
                  <a:cxnLst>
                    <a:cxn ang="0">
                      <a:pos x="T0" y="T1"/>
                    </a:cxn>
                    <a:cxn ang="0">
                      <a:pos x="T2" y="T3"/>
                    </a:cxn>
                    <a:cxn ang="0">
                      <a:pos x="T4" y="T5"/>
                    </a:cxn>
                    <a:cxn ang="0">
                      <a:pos x="T6" y="T7"/>
                    </a:cxn>
                    <a:cxn ang="0">
                      <a:pos x="T8" y="T9"/>
                    </a:cxn>
                  </a:cxnLst>
                  <a:rect l="0" t="0" r="r" b="b"/>
                  <a:pathLst>
                    <a:path w="125" h="38">
                      <a:moveTo>
                        <a:pt x="13" y="20"/>
                      </a:moveTo>
                      <a:cubicBezTo>
                        <a:pt x="44" y="26"/>
                        <a:pt x="76" y="31"/>
                        <a:pt x="108" y="36"/>
                      </a:cubicBezTo>
                      <a:cubicBezTo>
                        <a:pt x="120" y="38"/>
                        <a:pt x="125" y="19"/>
                        <a:pt x="113" y="17"/>
                      </a:cubicBezTo>
                      <a:cubicBezTo>
                        <a:pt x="81" y="12"/>
                        <a:pt x="49" y="7"/>
                        <a:pt x="18" y="2"/>
                      </a:cubicBezTo>
                      <a:cubicBezTo>
                        <a:pt x="6" y="0"/>
                        <a:pt x="0" y="18"/>
                        <a:pt x="13" y="2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29" name="Freeform 27"/>
                <p:cNvSpPr/>
                <p:nvPr/>
              </p:nvSpPr>
              <p:spPr bwMode="auto">
                <a:xfrm>
                  <a:off x="2031950" y="3424238"/>
                  <a:ext cx="257175" cy="136525"/>
                </a:xfrm>
                <a:custGeom>
                  <a:avLst/>
                  <a:gdLst>
                    <a:gd name="T0" fmla="*/ 22 w 123"/>
                    <a:gd name="T1" fmla="*/ 60 h 65"/>
                    <a:gd name="T2" fmla="*/ 112 w 123"/>
                    <a:gd name="T3" fmla="*/ 22 h 65"/>
                    <a:gd name="T4" fmla="*/ 102 w 123"/>
                    <a:gd name="T5" fmla="*/ 5 h 65"/>
                    <a:gd name="T6" fmla="*/ 12 w 123"/>
                    <a:gd name="T7" fmla="*/ 43 h 65"/>
                    <a:gd name="T8" fmla="*/ 22 w 123"/>
                    <a:gd name="T9" fmla="*/ 60 h 65"/>
                  </a:gdLst>
                  <a:ahLst/>
                  <a:cxnLst>
                    <a:cxn ang="0">
                      <a:pos x="T0" y="T1"/>
                    </a:cxn>
                    <a:cxn ang="0">
                      <a:pos x="T2" y="T3"/>
                    </a:cxn>
                    <a:cxn ang="0">
                      <a:pos x="T4" y="T5"/>
                    </a:cxn>
                    <a:cxn ang="0">
                      <a:pos x="T6" y="T7"/>
                    </a:cxn>
                    <a:cxn ang="0">
                      <a:pos x="T8" y="T9"/>
                    </a:cxn>
                  </a:cxnLst>
                  <a:rect l="0" t="0" r="r" b="b"/>
                  <a:pathLst>
                    <a:path w="123" h="65">
                      <a:moveTo>
                        <a:pt x="22" y="60"/>
                      </a:moveTo>
                      <a:cubicBezTo>
                        <a:pt x="52" y="47"/>
                        <a:pt x="82" y="34"/>
                        <a:pt x="112" y="22"/>
                      </a:cubicBezTo>
                      <a:cubicBezTo>
                        <a:pt x="123" y="17"/>
                        <a:pt x="113" y="0"/>
                        <a:pt x="102" y="5"/>
                      </a:cubicBezTo>
                      <a:cubicBezTo>
                        <a:pt x="72" y="18"/>
                        <a:pt x="42" y="30"/>
                        <a:pt x="12" y="43"/>
                      </a:cubicBezTo>
                      <a:cubicBezTo>
                        <a:pt x="0" y="48"/>
                        <a:pt x="10" y="65"/>
                        <a:pt x="22" y="6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30" name="Freeform 28"/>
                <p:cNvSpPr/>
                <p:nvPr/>
              </p:nvSpPr>
              <p:spPr bwMode="auto">
                <a:xfrm>
                  <a:off x="2236737" y="3675063"/>
                  <a:ext cx="144463" cy="158750"/>
                </a:xfrm>
                <a:custGeom>
                  <a:avLst/>
                  <a:gdLst>
                    <a:gd name="T0" fmla="*/ 47 w 69"/>
                    <a:gd name="T1" fmla="*/ 9 h 76"/>
                    <a:gd name="T2" fmla="*/ 8 w 69"/>
                    <a:gd name="T3" fmla="*/ 53 h 76"/>
                    <a:gd name="T4" fmla="*/ 22 w 69"/>
                    <a:gd name="T5" fmla="*/ 67 h 76"/>
                    <a:gd name="T6" fmla="*/ 61 w 69"/>
                    <a:gd name="T7" fmla="*/ 23 h 76"/>
                    <a:gd name="T8" fmla="*/ 47 w 69"/>
                    <a:gd name="T9" fmla="*/ 9 h 76"/>
                  </a:gdLst>
                  <a:ahLst/>
                  <a:cxnLst>
                    <a:cxn ang="0">
                      <a:pos x="T0" y="T1"/>
                    </a:cxn>
                    <a:cxn ang="0">
                      <a:pos x="T2" y="T3"/>
                    </a:cxn>
                    <a:cxn ang="0">
                      <a:pos x="T4" y="T5"/>
                    </a:cxn>
                    <a:cxn ang="0">
                      <a:pos x="T6" y="T7"/>
                    </a:cxn>
                    <a:cxn ang="0">
                      <a:pos x="T8" y="T9"/>
                    </a:cxn>
                  </a:cxnLst>
                  <a:rect l="0" t="0" r="r" b="b"/>
                  <a:pathLst>
                    <a:path w="69" h="76">
                      <a:moveTo>
                        <a:pt x="47" y="9"/>
                      </a:moveTo>
                      <a:cubicBezTo>
                        <a:pt x="34" y="24"/>
                        <a:pt x="21" y="38"/>
                        <a:pt x="8" y="53"/>
                      </a:cubicBezTo>
                      <a:cubicBezTo>
                        <a:pt x="0" y="62"/>
                        <a:pt x="14" y="76"/>
                        <a:pt x="22" y="67"/>
                      </a:cubicBezTo>
                      <a:cubicBezTo>
                        <a:pt x="35" y="52"/>
                        <a:pt x="48" y="37"/>
                        <a:pt x="61" y="23"/>
                      </a:cubicBezTo>
                      <a:cubicBezTo>
                        <a:pt x="69" y="14"/>
                        <a:pt x="55" y="0"/>
                        <a:pt x="47" y="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31" name="Freeform 29"/>
                <p:cNvSpPr/>
                <p:nvPr/>
              </p:nvSpPr>
              <p:spPr bwMode="auto">
                <a:xfrm>
                  <a:off x="4471938" y="3706813"/>
                  <a:ext cx="228600" cy="187325"/>
                </a:xfrm>
                <a:custGeom>
                  <a:avLst/>
                  <a:gdLst>
                    <a:gd name="T0" fmla="*/ 10 w 110"/>
                    <a:gd name="T1" fmla="*/ 24 h 90"/>
                    <a:gd name="T2" fmla="*/ 90 w 110"/>
                    <a:gd name="T3" fmla="*/ 83 h 90"/>
                    <a:gd name="T4" fmla="*/ 100 w 110"/>
                    <a:gd name="T5" fmla="*/ 66 h 90"/>
                    <a:gd name="T6" fmla="*/ 20 w 110"/>
                    <a:gd name="T7" fmla="*/ 7 h 90"/>
                    <a:gd name="T8" fmla="*/ 10 w 110"/>
                    <a:gd name="T9" fmla="*/ 24 h 90"/>
                  </a:gdLst>
                  <a:ahLst/>
                  <a:cxnLst>
                    <a:cxn ang="0">
                      <a:pos x="T0" y="T1"/>
                    </a:cxn>
                    <a:cxn ang="0">
                      <a:pos x="T2" y="T3"/>
                    </a:cxn>
                    <a:cxn ang="0">
                      <a:pos x="T4" y="T5"/>
                    </a:cxn>
                    <a:cxn ang="0">
                      <a:pos x="T6" y="T7"/>
                    </a:cxn>
                    <a:cxn ang="0">
                      <a:pos x="T8" y="T9"/>
                    </a:cxn>
                  </a:cxnLst>
                  <a:rect l="0" t="0" r="r" b="b"/>
                  <a:pathLst>
                    <a:path w="110" h="90">
                      <a:moveTo>
                        <a:pt x="10" y="24"/>
                      </a:moveTo>
                      <a:cubicBezTo>
                        <a:pt x="37" y="43"/>
                        <a:pt x="64" y="63"/>
                        <a:pt x="90" y="83"/>
                      </a:cubicBezTo>
                      <a:cubicBezTo>
                        <a:pt x="100" y="90"/>
                        <a:pt x="110" y="73"/>
                        <a:pt x="100" y="66"/>
                      </a:cubicBezTo>
                      <a:cubicBezTo>
                        <a:pt x="73" y="46"/>
                        <a:pt x="47" y="27"/>
                        <a:pt x="20" y="7"/>
                      </a:cubicBezTo>
                      <a:cubicBezTo>
                        <a:pt x="10" y="0"/>
                        <a:pt x="0" y="16"/>
                        <a:pt x="10"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32" name="Freeform 30"/>
                <p:cNvSpPr/>
                <p:nvPr/>
              </p:nvSpPr>
              <p:spPr bwMode="auto">
                <a:xfrm>
                  <a:off x="4548138" y="3467101"/>
                  <a:ext cx="485775" cy="174625"/>
                </a:xfrm>
                <a:custGeom>
                  <a:avLst/>
                  <a:gdLst>
                    <a:gd name="T0" fmla="*/ 12 w 232"/>
                    <a:gd name="T1" fmla="*/ 22 h 84"/>
                    <a:gd name="T2" fmla="*/ 215 w 232"/>
                    <a:gd name="T3" fmla="*/ 81 h 84"/>
                    <a:gd name="T4" fmla="*/ 220 w 232"/>
                    <a:gd name="T5" fmla="*/ 62 h 84"/>
                    <a:gd name="T6" fmla="*/ 17 w 232"/>
                    <a:gd name="T7" fmla="*/ 3 h 84"/>
                    <a:gd name="T8" fmla="*/ 12 w 232"/>
                    <a:gd name="T9" fmla="*/ 22 h 84"/>
                  </a:gdLst>
                  <a:ahLst/>
                  <a:cxnLst>
                    <a:cxn ang="0">
                      <a:pos x="T0" y="T1"/>
                    </a:cxn>
                    <a:cxn ang="0">
                      <a:pos x="T2" y="T3"/>
                    </a:cxn>
                    <a:cxn ang="0">
                      <a:pos x="T4" y="T5"/>
                    </a:cxn>
                    <a:cxn ang="0">
                      <a:pos x="T6" y="T7"/>
                    </a:cxn>
                    <a:cxn ang="0">
                      <a:pos x="T8" y="T9"/>
                    </a:cxn>
                  </a:cxnLst>
                  <a:rect l="0" t="0" r="r" b="b"/>
                  <a:pathLst>
                    <a:path w="232" h="84">
                      <a:moveTo>
                        <a:pt x="12" y="22"/>
                      </a:moveTo>
                      <a:cubicBezTo>
                        <a:pt x="80" y="41"/>
                        <a:pt x="147" y="61"/>
                        <a:pt x="215" y="81"/>
                      </a:cubicBezTo>
                      <a:cubicBezTo>
                        <a:pt x="227" y="84"/>
                        <a:pt x="232" y="66"/>
                        <a:pt x="220" y="62"/>
                      </a:cubicBezTo>
                      <a:cubicBezTo>
                        <a:pt x="152" y="42"/>
                        <a:pt x="85" y="23"/>
                        <a:pt x="17" y="3"/>
                      </a:cubicBezTo>
                      <a:cubicBezTo>
                        <a:pt x="5" y="0"/>
                        <a:pt x="0" y="18"/>
                        <a:pt x="12" y="2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sp>
              <p:nvSpPr>
                <p:cNvPr id="33" name="Freeform 31"/>
                <p:cNvSpPr/>
                <p:nvPr/>
              </p:nvSpPr>
              <p:spPr bwMode="auto">
                <a:xfrm>
                  <a:off x="3992513" y="2058988"/>
                  <a:ext cx="192088" cy="247650"/>
                </a:xfrm>
                <a:custGeom>
                  <a:avLst/>
                  <a:gdLst>
                    <a:gd name="T0" fmla="*/ 24 w 92"/>
                    <a:gd name="T1" fmla="*/ 109 h 119"/>
                    <a:gd name="T2" fmla="*/ 85 w 92"/>
                    <a:gd name="T3" fmla="*/ 20 h 119"/>
                    <a:gd name="T4" fmla="*/ 68 w 92"/>
                    <a:gd name="T5" fmla="*/ 11 h 119"/>
                    <a:gd name="T6" fmla="*/ 7 w 92"/>
                    <a:gd name="T7" fmla="*/ 99 h 119"/>
                    <a:gd name="T8" fmla="*/ 24 w 92"/>
                    <a:gd name="T9" fmla="*/ 109 h 119"/>
                  </a:gdLst>
                  <a:ahLst/>
                  <a:cxnLst>
                    <a:cxn ang="0">
                      <a:pos x="T0" y="T1"/>
                    </a:cxn>
                    <a:cxn ang="0">
                      <a:pos x="T2" y="T3"/>
                    </a:cxn>
                    <a:cxn ang="0">
                      <a:pos x="T4" y="T5"/>
                    </a:cxn>
                    <a:cxn ang="0">
                      <a:pos x="T6" y="T7"/>
                    </a:cxn>
                    <a:cxn ang="0">
                      <a:pos x="T8" y="T9"/>
                    </a:cxn>
                  </a:cxnLst>
                  <a:rect l="0" t="0" r="r" b="b"/>
                  <a:pathLst>
                    <a:path w="92" h="119">
                      <a:moveTo>
                        <a:pt x="24" y="109"/>
                      </a:moveTo>
                      <a:cubicBezTo>
                        <a:pt x="44" y="80"/>
                        <a:pt x="65" y="50"/>
                        <a:pt x="85" y="20"/>
                      </a:cubicBezTo>
                      <a:cubicBezTo>
                        <a:pt x="92" y="10"/>
                        <a:pt x="76" y="0"/>
                        <a:pt x="68" y="11"/>
                      </a:cubicBezTo>
                      <a:cubicBezTo>
                        <a:pt x="48" y="40"/>
                        <a:pt x="28" y="70"/>
                        <a:pt x="7" y="99"/>
                      </a:cubicBezTo>
                      <a:cubicBezTo>
                        <a:pt x="0" y="110"/>
                        <a:pt x="17" y="119"/>
                        <a:pt x="24" y="10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515161"/>
                    </a:solidFill>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44ACBF4-CA30-45F3-AF14-CF3B172696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EBFAFD-7B87-40C7-849D-508ACB078D7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65369"/>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72850"/>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72850"/>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44ACBF4-CA30-45F3-AF14-CF3B1726968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EBFAFD-7B87-40C7-849D-508ACB078D7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p:nvGrpSpPr>
        <p:grpSpPr>
          <a:xfrm>
            <a:off x="3169806" y="0"/>
            <a:ext cx="1246606" cy="3050968"/>
            <a:chOff x="754929" y="0"/>
            <a:chExt cx="1756551" cy="4299018"/>
          </a:xfrm>
          <a:solidFill>
            <a:srgbClr val="515161"/>
          </a:solidFill>
        </p:grpSpPr>
        <p:sp>
          <p:nvSpPr>
            <p:cNvPr id="7" name="Freeform 5"/>
            <p:cNvSpPr>
              <a:spLocks noEditPoints="1"/>
            </p:cNvSpPr>
            <p:nvPr/>
          </p:nvSpPr>
          <p:spPr bwMode="auto">
            <a:xfrm rot="9378119">
              <a:off x="754929" y="1816708"/>
              <a:ext cx="1756551" cy="2482310"/>
            </a:xfrm>
            <a:custGeom>
              <a:avLst/>
              <a:gdLst>
                <a:gd name="T0" fmla="*/ 59 w 322"/>
                <a:gd name="T1" fmla="*/ 75 h 457"/>
                <a:gd name="T2" fmla="*/ 64 w 322"/>
                <a:gd name="T3" fmla="*/ 307 h 457"/>
                <a:gd name="T4" fmla="*/ 38 w 322"/>
                <a:gd name="T5" fmla="*/ 338 h 457"/>
                <a:gd name="T6" fmla="*/ 25 w 322"/>
                <a:gd name="T7" fmla="*/ 363 h 457"/>
                <a:gd name="T8" fmla="*/ 16 w 322"/>
                <a:gd name="T9" fmla="*/ 394 h 457"/>
                <a:gd name="T10" fmla="*/ 95 w 322"/>
                <a:gd name="T11" fmla="*/ 431 h 457"/>
                <a:gd name="T12" fmla="*/ 114 w 322"/>
                <a:gd name="T13" fmla="*/ 408 h 457"/>
                <a:gd name="T14" fmla="*/ 115 w 322"/>
                <a:gd name="T15" fmla="*/ 406 h 457"/>
                <a:gd name="T16" fmla="*/ 131 w 322"/>
                <a:gd name="T17" fmla="*/ 379 h 457"/>
                <a:gd name="T18" fmla="*/ 193 w 322"/>
                <a:gd name="T19" fmla="*/ 301 h 457"/>
                <a:gd name="T20" fmla="*/ 305 w 322"/>
                <a:gd name="T21" fmla="*/ 182 h 457"/>
                <a:gd name="T22" fmla="*/ 39 w 322"/>
                <a:gd name="T23" fmla="*/ 435 h 457"/>
                <a:gd name="T24" fmla="*/ 44 w 322"/>
                <a:gd name="T25" fmla="*/ 416 h 457"/>
                <a:gd name="T26" fmla="*/ 39 w 322"/>
                <a:gd name="T27" fmla="*/ 435 h 457"/>
                <a:gd name="T28" fmla="*/ 53 w 322"/>
                <a:gd name="T29" fmla="*/ 413 h 457"/>
                <a:gd name="T30" fmla="*/ 55 w 322"/>
                <a:gd name="T31" fmla="*/ 392 h 457"/>
                <a:gd name="T32" fmla="*/ 107 w 322"/>
                <a:gd name="T33" fmla="*/ 408 h 457"/>
                <a:gd name="T34" fmla="*/ 78 w 322"/>
                <a:gd name="T35" fmla="*/ 393 h 457"/>
                <a:gd name="T36" fmla="*/ 40 w 322"/>
                <a:gd name="T37" fmla="*/ 344 h 457"/>
                <a:gd name="T38" fmla="*/ 116 w 322"/>
                <a:gd name="T39" fmla="*/ 384 h 457"/>
                <a:gd name="T40" fmla="*/ 105 w 322"/>
                <a:gd name="T41" fmla="*/ 399 h 457"/>
                <a:gd name="T42" fmla="*/ 93 w 322"/>
                <a:gd name="T43" fmla="*/ 373 h 457"/>
                <a:gd name="T44" fmla="*/ 55 w 322"/>
                <a:gd name="T45" fmla="*/ 354 h 457"/>
                <a:gd name="T46" fmla="*/ 60 w 322"/>
                <a:gd name="T47" fmla="*/ 316 h 457"/>
                <a:gd name="T48" fmla="*/ 126 w 322"/>
                <a:gd name="T49" fmla="*/ 355 h 457"/>
                <a:gd name="T50" fmla="*/ 103 w 322"/>
                <a:gd name="T51" fmla="*/ 376 h 457"/>
                <a:gd name="T52" fmla="*/ 111 w 322"/>
                <a:gd name="T53" fmla="*/ 190 h 457"/>
                <a:gd name="T54" fmla="*/ 114 w 322"/>
                <a:gd name="T55" fmla="*/ 345 h 457"/>
                <a:gd name="T56" fmla="*/ 287 w 322"/>
                <a:gd name="T57" fmla="*/ 218 h 457"/>
                <a:gd name="T58" fmla="*/ 129 w 322"/>
                <a:gd name="T59" fmla="*/ 349 h 457"/>
                <a:gd name="T60" fmla="*/ 128 w 322"/>
                <a:gd name="T61" fmla="*/ 349 h 457"/>
                <a:gd name="T62" fmla="*/ 194 w 322"/>
                <a:gd name="T63" fmla="*/ 220 h 457"/>
                <a:gd name="T64" fmla="*/ 228 w 322"/>
                <a:gd name="T65" fmla="*/ 224 h 457"/>
                <a:gd name="T66" fmla="*/ 232 w 322"/>
                <a:gd name="T67" fmla="*/ 190 h 457"/>
                <a:gd name="T68" fmla="*/ 192 w 322"/>
                <a:gd name="T69" fmla="*/ 212 h 457"/>
                <a:gd name="T70" fmla="*/ 106 w 322"/>
                <a:gd name="T71" fmla="*/ 154 h 457"/>
                <a:gd name="T72" fmla="*/ 104 w 322"/>
                <a:gd name="T73" fmla="*/ 186 h 457"/>
                <a:gd name="T74" fmla="*/ 97 w 322"/>
                <a:gd name="T75" fmla="*/ 200 h 457"/>
                <a:gd name="T76" fmla="*/ 76 w 322"/>
                <a:gd name="T77" fmla="*/ 329 h 457"/>
                <a:gd name="T78" fmla="*/ 67 w 322"/>
                <a:gd name="T79" fmla="*/ 314 h 457"/>
                <a:gd name="T80" fmla="*/ 69 w 322"/>
                <a:gd name="T81" fmla="*/ 310 h 457"/>
                <a:gd name="T82" fmla="*/ 209 w 322"/>
                <a:gd name="T83" fmla="*/ 2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2" h="457">
                  <a:moveTo>
                    <a:pt x="225" y="27"/>
                  </a:moveTo>
                  <a:cubicBezTo>
                    <a:pt x="165" y="0"/>
                    <a:pt x="94" y="19"/>
                    <a:pt x="59" y="75"/>
                  </a:cubicBezTo>
                  <a:cubicBezTo>
                    <a:pt x="42" y="102"/>
                    <a:pt x="35" y="135"/>
                    <a:pt x="41" y="167"/>
                  </a:cubicBezTo>
                  <a:cubicBezTo>
                    <a:pt x="49" y="213"/>
                    <a:pt x="89" y="260"/>
                    <a:pt x="64" y="307"/>
                  </a:cubicBezTo>
                  <a:cubicBezTo>
                    <a:pt x="50" y="306"/>
                    <a:pt x="39" y="314"/>
                    <a:pt x="38" y="328"/>
                  </a:cubicBezTo>
                  <a:cubicBezTo>
                    <a:pt x="37" y="332"/>
                    <a:pt x="37" y="335"/>
                    <a:pt x="38" y="338"/>
                  </a:cubicBezTo>
                  <a:cubicBezTo>
                    <a:pt x="38" y="338"/>
                    <a:pt x="38" y="338"/>
                    <a:pt x="37" y="338"/>
                  </a:cubicBezTo>
                  <a:cubicBezTo>
                    <a:pt x="28" y="343"/>
                    <a:pt x="23" y="353"/>
                    <a:pt x="25" y="363"/>
                  </a:cubicBezTo>
                  <a:cubicBezTo>
                    <a:pt x="17" y="367"/>
                    <a:pt x="12" y="375"/>
                    <a:pt x="13" y="385"/>
                  </a:cubicBezTo>
                  <a:cubicBezTo>
                    <a:pt x="14" y="388"/>
                    <a:pt x="15" y="391"/>
                    <a:pt x="16" y="394"/>
                  </a:cubicBezTo>
                  <a:cubicBezTo>
                    <a:pt x="16" y="413"/>
                    <a:pt x="24" y="435"/>
                    <a:pt x="41" y="445"/>
                  </a:cubicBezTo>
                  <a:cubicBezTo>
                    <a:pt x="61" y="457"/>
                    <a:pt x="81" y="445"/>
                    <a:pt x="95" y="431"/>
                  </a:cubicBezTo>
                  <a:cubicBezTo>
                    <a:pt x="96" y="431"/>
                    <a:pt x="96" y="430"/>
                    <a:pt x="96" y="429"/>
                  </a:cubicBezTo>
                  <a:cubicBezTo>
                    <a:pt x="107" y="428"/>
                    <a:pt x="114" y="422"/>
                    <a:pt x="114" y="408"/>
                  </a:cubicBezTo>
                  <a:cubicBezTo>
                    <a:pt x="114" y="407"/>
                    <a:pt x="113" y="407"/>
                    <a:pt x="113" y="406"/>
                  </a:cubicBezTo>
                  <a:cubicBezTo>
                    <a:pt x="114" y="406"/>
                    <a:pt x="114" y="406"/>
                    <a:pt x="115" y="406"/>
                  </a:cubicBezTo>
                  <a:cubicBezTo>
                    <a:pt x="124" y="402"/>
                    <a:pt x="123" y="392"/>
                    <a:pt x="122" y="383"/>
                  </a:cubicBezTo>
                  <a:cubicBezTo>
                    <a:pt x="125" y="383"/>
                    <a:pt x="128" y="381"/>
                    <a:pt x="131" y="379"/>
                  </a:cubicBezTo>
                  <a:cubicBezTo>
                    <a:pt x="141" y="373"/>
                    <a:pt x="142" y="361"/>
                    <a:pt x="135" y="353"/>
                  </a:cubicBezTo>
                  <a:cubicBezTo>
                    <a:pt x="150" y="331"/>
                    <a:pt x="170" y="314"/>
                    <a:pt x="193" y="301"/>
                  </a:cubicBezTo>
                  <a:cubicBezTo>
                    <a:pt x="212" y="291"/>
                    <a:pt x="232" y="284"/>
                    <a:pt x="250" y="271"/>
                  </a:cubicBezTo>
                  <a:cubicBezTo>
                    <a:pt x="280" y="250"/>
                    <a:pt x="299" y="218"/>
                    <a:pt x="305" y="182"/>
                  </a:cubicBezTo>
                  <a:cubicBezTo>
                    <a:pt x="316" y="119"/>
                    <a:pt x="285" y="53"/>
                    <a:pt x="225" y="27"/>
                  </a:cubicBezTo>
                  <a:close/>
                  <a:moveTo>
                    <a:pt x="39" y="435"/>
                  </a:moveTo>
                  <a:cubicBezTo>
                    <a:pt x="29" y="426"/>
                    <a:pt x="25" y="415"/>
                    <a:pt x="23" y="403"/>
                  </a:cubicBezTo>
                  <a:cubicBezTo>
                    <a:pt x="29" y="408"/>
                    <a:pt x="37" y="413"/>
                    <a:pt x="44" y="416"/>
                  </a:cubicBezTo>
                  <a:cubicBezTo>
                    <a:pt x="53" y="421"/>
                    <a:pt x="72" y="429"/>
                    <a:pt x="87" y="429"/>
                  </a:cubicBezTo>
                  <a:cubicBezTo>
                    <a:pt x="73" y="441"/>
                    <a:pt x="55" y="450"/>
                    <a:pt x="39" y="435"/>
                  </a:cubicBezTo>
                  <a:close/>
                  <a:moveTo>
                    <a:pt x="107" y="408"/>
                  </a:moveTo>
                  <a:cubicBezTo>
                    <a:pt x="108" y="436"/>
                    <a:pt x="63" y="418"/>
                    <a:pt x="53" y="413"/>
                  </a:cubicBezTo>
                  <a:cubicBezTo>
                    <a:pt x="41" y="408"/>
                    <a:pt x="0" y="381"/>
                    <a:pt x="27" y="370"/>
                  </a:cubicBezTo>
                  <a:cubicBezTo>
                    <a:pt x="33" y="381"/>
                    <a:pt x="45" y="387"/>
                    <a:pt x="55" y="392"/>
                  </a:cubicBezTo>
                  <a:cubicBezTo>
                    <a:pt x="68" y="397"/>
                    <a:pt x="91" y="408"/>
                    <a:pt x="107" y="407"/>
                  </a:cubicBezTo>
                  <a:cubicBezTo>
                    <a:pt x="107" y="407"/>
                    <a:pt x="107" y="408"/>
                    <a:pt x="107" y="408"/>
                  </a:cubicBezTo>
                  <a:close/>
                  <a:moveTo>
                    <a:pt x="105" y="399"/>
                  </a:moveTo>
                  <a:cubicBezTo>
                    <a:pt x="97" y="400"/>
                    <a:pt x="85" y="395"/>
                    <a:pt x="78" y="393"/>
                  </a:cubicBezTo>
                  <a:cubicBezTo>
                    <a:pt x="69" y="390"/>
                    <a:pt x="60" y="387"/>
                    <a:pt x="53" y="383"/>
                  </a:cubicBezTo>
                  <a:cubicBezTo>
                    <a:pt x="42" y="378"/>
                    <a:pt x="15" y="358"/>
                    <a:pt x="40" y="344"/>
                  </a:cubicBezTo>
                  <a:cubicBezTo>
                    <a:pt x="46" y="357"/>
                    <a:pt x="60" y="366"/>
                    <a:pt x="72" y="372"/>
                  </a:cubicBezTo>
                  <a:cubicBezTo>
                    <a:pt x="84" y="377"/>
                    <a:pt x="101" y="385"/>
                    <a:pt x="116" y="384"/>
                  </a:cubicBezTo>
                  <a:cubicBezTo>
                    <a:pt x="116" y="387"/>
                    <a:pt x="116" y="389"/>
                    <a:pt x="116" y="391"/>
                  </a:cubicBezTo>
                  <a:cubicBezTo>
                    <a:pt x="114" y="399"/>
                    <a:pt x="111" y="401"/>
                    <a:pt x="105" y="399"/>
                  </a:cubicBezTo>
                  <a:close/>
                  <a:moveTo>
                    <a:pt x="103" y="376"/>
                  </a:moveTo>
                  <a:cubicBezTo>
                    <a:pt x="100" y="375"/>
                    <a:pt x="96" y="374"/>
                    <a:pt x="93" y="373"/>
                  </a:cubicBezTo>
                  <a:cubicBezTo>
                    <a:pt x="86" y="370"/>
                    <a:pt x="79" y="368"/>
                    <a:pt x="73" y="364"/>
                  </a:cubicBezTo>
                  <a:cubicBezTo>
                    <a:pt x="66" y="361"/>
                    <a:pt x="60" y="358"/>
                    <a:pt x="55" y="354"/>
                  </a:cubicBezTo>
                  <a:cubicBezTo>
                    <a:pt x="53" y="351"/>
                    <a:pt x="51" y="348"/>
                    <a:pt x="49" y="346"/>
                  </a:cubicBezTo>
                  <a:cubicBezTo>
                    <a:pt x="41" y="334"/>
                    <a:pt x="45" y="324"/>
                    <a:pt x="60" y="316"/>
                  </a:cubicBezTo>
                  <a:cubicBezTo>
                    <a:pt x="60" y="317"/>
                    <a:pt x="61" y="317"/>
                    <a:pt x="62" y="318"/>
                  </a:cubicBezTo>
                  <a:cubicBezTo>
                    <a:pt x="70" y="344"/>
                    <a:pt x="103" y="349"/>
                    <a:pt x="126" y="355"/>
                  </a:cubicBezTo>
                  <a:cubicBezTo>
                    <a:pt x="126" y="356"/>
                    <a:pt x="127" y="356"/>
                    <a:pt x="127" y="357"/>
                  </a:cubicBezTo>
                  <a:cubicBezTo>
                    <a:pt x="122" y="373"/>
                    <a:pt x="114" y="379"/>
                    <a:pt x="103" y="376"/>
                  </a:cubicBezTo>
                  <a:close/>
                  <a:moveTo>
                    <a:pt x="81" y="333"/>
                  </a:moveTo>
                  <a:cubicBezTo>
                    <a:pt x="105" y="288"/>
                    <a:pt x="115" y="239"/>
                    <a:pt x="111" y="190"/>
                  </a:cubicBezTo>
                  <a:cubicBezTo>
                    <a:pt x="137" y="178"/>
                    <a:pt x="162" y="200"/>
                    <a:pt x="188" y="217"/>
                  </a:cubicBezTo>
                  <a:cubicBezTo>
                    <a:pt x="154" y="252"/>
                    <a:pt x="133" y="299"/>
                    <a:pt x="114" y="345"/>
                  </a:cubicBezTo>
                  <a:cubicBezTo>
                    <a:pt x="103" y="343"/>
                    <a:pt x="91" y="339"/>
                    <a:pt x="81" y="333"/>
                  </a:cubicBezTo>
                  <a:close/>
                  <a:moveTo>
                    <a:pt x="287" y="218"/>
                  </a:moveTo>
                  <a:cubicBezTo>
                    <a:pt x="266" y="261"/>
                    <a:pt x="228" y="274"/>
                    <a:pt x="190" y="296"/>
                  </a:cubicBezTo>
                  <a:cubicBezTo>
                    <a:pt x="165" y="309"/>
                    <a:pt x="145" y="327"/>
                    <a:pt x="129" y="349"/>
                  </a:cubicBezTo>
                  <a:cubicBezTo>
                    <a:pt x="129" y="349"/>
                    <a:pt x="129" y="349"/>
                    <a:pt x="129" y="349"/>
                  </a:cubicBezTo>
                  <a:cubicBezTo>
                    <a:pt x="128" y="349"/>
                    <a:pt x="128" y="349"/>
                    <a:pt x="128" y="349"/>
                  </a:cubicBezTo>
                  <a:cubicBezTo>
                    <a:pt x="126" y="348"/>
                    <a:pt x="123" y="348"/>
                    <a:pt x="121" y="347"/>
                  </a:cubicBezTo>
                  <a:cubicBezTo>
                    <a:pt x="140" y="301"/>
                    <a:pt x="160" y="255"/>
                    <a:pt x="194" y="220"/>
                  </a:cubicBezTo>
                  <a:cubicBezTo>
                    <a:pt x="205" y="227"/>
                    <a:pt x="217" y="231"/>
                    <a:pt x="228" y="231"/>
                  </a:cubicBezTo>
                  <a:cubicBezTo>
                    <a:pt x="233" y="230"/>
                    <a:pt x="233" y="224"/>
                    <a:pt x="228" y="224"/>
                  </a:cubicBezTo>
                  <a:cubicBezTo>
                    <a:pt x="218" y="225"/>
                    <a:pt x="208" y="221"/>
                    <a:pt x="198" y="216"/>
                  </a:cubicBezTo>
                  <a:cubicBezTo>
                    <a:pt x="208" y="206"/>
                    <a:pt x="219" y="197"/>
                    <a:pt x="232" y="190"/>
                  </a:cubicBezTo>
                  <a:cubicBezTo>
                    <a:pt x="236" y="187"/>
                    <a:pt x="232" y="182"/>
                    <a:pt x="229" y="184"/>
                  </a:cubicBezTo>
                  <a:cubicBezTo>
                    <a:pt x="215" y="192"/>
                    <a:pt x="203" y="202"/>
                    <a:pt x="192" y="212"/>
                  </a:cubicBezTo>
                  <a:cubicBezTo>
                    <a:pt x="165" y="197"/>
                    <a:pt x="138" y="172"/>
                    <a:pt x="110" y="183"/>
                  </a:cubicBezTo>
                  <a:cubicBezTo>
                    <a:pt x="109" y="173"/>
                    <a:pt x="108" y="164"/>
                    <a:pt x="106" y="154"/>
                  </a:cubicBezTo>
                  <a:cubicBezTo>
                    <a:pt x="105" y="150"/>
                    <a:pt x="99" y="152"/>
                    <a:pt x="100" y="156"/>
                  </a:cubicBezTo>
                  <a:cubicBezTo>
                    <a:pt x="102" y="166"/>
                    <a:pt x="103" y="176"/>
                    <a:pt x="104" y="186"/>
                  </a:cubicBezTo>
                  <a:cubicBezTo>
                    <a:pt x="100" y="188"/>
                    <a:pt x="96" y="191"/>
                    <a:pt x="92" y="195"/>
                  </a:cubicBezTo>
                  <a:cubicBezTo>
                    <a:pt x="89" y="198"/>
                    <a:pt x="94" y="203"/>
                    <a:pt x="97" y="200"/>
                  </a:cubicBezTo>
                  <a:cubicBezTo>
                    <a:pt x="100" y="197"/>
                    <a:pt x="102" y="195"/>
                    <a:pt x="105" y="193"/>
                  </a:cubicBezTo>
                  <a:cubicBezTo>
                    <a:pt x="107" y="240"/>
                    <a:pt x="98" y="286"/>
                    <a:pt x="76" y="329"/>
                  </a:cubicBezTo>
                  <a:cubicBezTo>
                    <a:pt x="72" y="325"/>
                    <a:pt x="70" y="321"/>
                    <a:pt x="68" y="316"/>
                  </a:cubicBezTo>
                  <a:cubicBezTo>
                    <a:pt x="68" y="315"/>
                    <a:pt x="67" y="314"/>
                    <a:pt x="67" y="314"/>
                  </a:cubicBezTo>
                  <a:cubicBezTo>
                    <a:pt x="67" y="314"/>
                    <a:pt x="67" y="313"/>
                    <a:pt x="68" y="313"/>
                  </a:cubicBezTo>
                  <a:cubicBezTo>
                    <a:pt x="69" y="312"/>
                    <a:pt x="69" y="311"/>
                    <a:pt x="69" y="310"/>
                  </a:cubicBezTo>
                  <a:cubicBezTo>
                    <a:pt x="100" y="254"/>
                    <a:pt x="42" y="197"/>
                    <a:pt x="45" y="139"/>
                  </a:cubicBezTo>
                  <a:cubicBezTo>
                    <a:pt x="49" y="56"/>
                    <a:pt x="132" y="3"/>
                    <a:pt x="209" y="28"/>
                  </a:cubicBezTo>
                  <a:cubicBezTo>
                    <a:pt x="287" y="53"/>
                    <a:pt x="322" y="145"/>
                    <a:pt x="287" y="21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cxnSp>
          <p:nvCxnSpPr>
            <p:cNvPr id="8" name="直接连接符 7"/>
            <p:cNvCxnSpPr/>
            <p:nvPr/>
          </p:nvCxnSpPr>
          <p:spPr>
            <a:xfrm>
              <a:off x="1746678" y="0"/>
              <a:ext cx="0" cy="1733006"/>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8332568" y="0"/>
            <a:ext cx="1062785" cy="2585045"/>
            <a:chOff x="737082" y="0"/>
            <a:chExt cx="1756551" cy="4272513"/>
          </a:xfrm>
          <a:solidFill>
            <a:srgbClr val="515161"/>
          </a:solidFill>
        </p:grpSpPr>
        <p:sp>
          <p:nvSpPr>
            <p:cNvPr id="10" name="Freeform 5"/>
            <p:cNvSpPr>
              <a:spLocks noEditPoints="1"/>
            </p:cNvSpPr>
            <p:nvPr/>
          </p:nvSpPr>
          <p:spPr bwMode="auto">
            <a:xfrm rot="9378119">
              <a:off x="737082" y="1790203"/>
              <a:ext cx="1756551" cy="2482310"/>
            </a:xfrm>
            <a:custGeom>
              <a:avLst/>
              <a:gdLst>
                <a:gd name="T0" fmla="*/ 59 w 322"/>
                <a:gd name="T1" fmla="*/ 75 h 457"/>
                <a:gd name="T2" fmla="*/ 64 w 322"/>
                <a:gd name="T3" fmla="*/ 307 h 457"/>
                <a:gd name="T4" fmla="*/ 38 w 322"/>
                <a:gd name="T5" fmla="*/ 338 h 457"/>
                <a:gd name="T6" fmla="*/ 25 w 322"/>
                <a:gd name="T7" fmla="*/ 363 h 457"/>
                <a:gd name="T8" fmla="*/ 16 w 322"/>
                <a:gd name="T9" fmla="*/ 394 h 457"/>
                <a:gd name="T10" fmla="*/ 95 w 322"/>
                <a:gd name="T11" fmla="*/ 431 h 457"/>
                <a:gd name="T12" fmla="*/ 114 w 322"/>
                <a:gd name="T13" fmla="*/ 408 h 457"/>
                <a:gd name="T14" fmla="*/ 115 w 322"/>
                <a:gd name="T15" fmla="*/ 406 h 457"/>
                <a:gd name="T16" fmla="*/ 131 w 322"/>
                <a:gd name="T17" fmla="*/ 379 h 457"/>
                <a:gd name="T18" fmla="*/ 193 w 322"/>
                <a:gd name="T19" fmla="*/ 301 h 457"/>
                <a:gd name="T20" fmla="*/ 305 w 322"/>
                <a:gd name="T21" fmla="*/ 182 h 457"/>
                <a:gd name="T22" fmla="*/ 39 w 322"/>
                <a:gd name="T23" fmla="*/ 435 h 457"/>
                <a:gd name="T24" fmla="*/ 44 w 322"/>
                <a:gd name="T25" fmla="*/ 416 h 457"/>
                <a:gd name="T26" fmla="*/ 39 w 322"/>
                <a:gd name="T27" fmla="*/ 435 h 457"/>
                <a:gd name="T28" fmla="*/ 53 w 322"/>
                <a:gd name="T29" fmla="*/ 413 h 457"/>
                <a:gd name="T30" fmla="*/ 55 w 322"/>
                <a:gd name="T31" fmla="*/ 392 h 457"/>
                <a:gd name="T32" fmla="*/ 107 w 322"/>
                <a:gd name="T33" fmla="*/ 408 h 457"/>
                <a:gd name="T34" fmla="*/ 78 w 322"/>
                <a:gd name="T35" fmla="*/ 393 h 457"/>
                <a:gd name="T36" fmla="*/ 40 w 322"/>
                <a:gd name="T37" fmla="*/ 344 h 457"/>
                <a:gd name="T38" fmla="*/ 116 w 322"/>
                <a:gd name="T39" fmla="*/ 384 h 457"/>
                <a:gd name="T40" fmla="*/ 105 w 322"/>
                <a:gd name="T41" fmla="*/ 399 h 457"/>
                <a:gd name="T42" fmla="*/ 93 w 322"/>
                <a:gd name="T43" fmla="*/ 373 h 457"/>
                <a:gd name="T44" fmla="*/ 55 w 322"/>
                <a:gd name="T45" fmla="*/ 354 h 457"/>
                <a:gd name="T46" fmla="*/ 60 w 322"/>
                <a:gd name="T47" fmla="*/ 316 h 457"/>
                <a:gd name="T48" fmla="*/ 126 w 322"/>
                <a:gd name="T49" fmla="*/ 355 h 457"/>
                <a:gd name="T50" fmla="*/ 103 w 322"/>
                <a:gd name="T51" fmla="*/ 376 h 457"/>
                <a:gd name="T52" fmla="*/ 111 w 322"/>
                <a:gd name="T53" fmla="*/ 190 h 457"/>
                <a:gd name="T54" fmla="*/ 114 w 322"/>
                <a:gd name="T55" fmla="*/ 345 h 457"/>
                <a:gd name="T56" fmla="*/ 287 w 322"/>
                <a:gd name="T57" fmla="*/ 218 h 457"/>
                <a:gd name="T58" fmla="*/ 129 w 322"/>
                <a:gd name="T59" fmla="*/ 349 h 457"/>
                <a:gd name="T60" fmla="*/ 128 w 322"/>
                <a:gd name="T61" fmla="*/ 349 h 457"/>
                <a:gd name="T62" fmla="*/ 194 w 322"/>
                <a:gd name="T63" fmla="*/ 220 h 457"/>
                <a:gd name="T64" fmla="*/ 228 w 322"/>
                <a:gd name="T65" fmla="*/ 224 h 457"/>
                <a:gd name="T66" fmla="*/ 232 w 322"/>
                <a:gd name="T67" fmla="*/ 190 h 457"/>
                <a:gd name="T68" fmla="*/ 192 w 322"/>
                <a:gd name="T69" fmla="*/ 212 h 457"/>
                <a:gd name="T70" fmla="*/ 106 w 322"/>
                <a:gd name="T71" fmla="*/ 154 h 457"/>
                <a:gd name="T72" fmla="*/ 104 w 322"/>
                <a:gd name="T73" fmla="*/ 186 h 457"/>
                <a:gd name="T74" fmla="*/ 97 w 322"/>
                <a:gd name="T75" fmla="*/ 200 h 457"/>
                <a:gd name="T76" fmla="*/ 76 w 322"/>
                <a:gd name="T77" fmla="*/ 329 h 457"/>
                <a:gd name="T78" fmla="*/ 67 w 322"/>
                <a:gd name="T79" fmla="*/ 314 h 457"/>
                <a:gd name="T80" fmla="*/ 69 w 322"/>
                <a:gd name="T81" fmla="*/ 310 h 457"/>
                <a:gd name="T82" fmla="*/ 209 w 322"/>
                <a:gd name="T83" fmla="*/ 2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2" h="457">
                  <a:moveTo>
                    <a:pt x="225" y="27"/>
                  </a:moveTo>
                  <a:cubicBezTo>
                    <a:pt x="165" y="0"/>
                    <a:pt x="94" y="19"/>
                    <a:pt x="59" y="75"/>
                  </a:cubicBezTo>
                  <a:cubicBezTo>
                    <a:pt x="42" y="102"/>
                    <a:pt x="35" y="135"/>
                    <a:pt x="41" y="167"/>
                  </a:cubicBezTo>
                  <a:cubicBezTo>
                    <a:pt x="49" y="213"/>
                    <a:pt x="89" y="260"/>
                    <a:pt x="64" y="307"/>
                  </a:cubicBezTo>
                  <a:cubicBezTo>
                    <a:pt x="50" y="306"/>
                    <a:pt x="39" y="314"/>
                    <a:pt x="38" y="328"/>
                  </a:cubicBezTo>
                  <a:cubicBezTo>
                    <a:pt x="37" y="332"/>
                    <a:pt x="37" y="335"/>
                    <a:pt x="38" y="338"/>
                  </a:cubicBezTo>
                  <a:cubicBezTo>
                    <a:pt x="38" y="338"/>
                    <a:pt x="38" y="338"/>
                    <a:pt x="37" y="338"/>
                  </a:cubicBezTo>
                  <a:cubicBezTo>
                    <a:pt x="28" y="343"/>
                    <a:pt x="23" y="353"/>
                    <a:pt x="25" y="363"/>
                  </a:cubicBezTo>
                  <a:cubicBezTo>
                    <a:pt x="17" y="367"/>
                    <a:pt x="12" y="375"/>
                    <a:pt x="13" y="385"/>
                  </a:cubicBezTo>
                  <a:cubicBezTo>
                    <a:pt x="14" y="388"/>
                    <a:pt x="15" y="391"/>
                    <a:pt x="16" y="394"/>
                  </a:cubicBezTo>
                  <a:cubicBezTo>
                    <a:pt x="16" y="413"/>
                    <a:pt x="24" y="435"/>
                    <a:pt x="41" y="445"/>
                  </a:cubicBezTo>
                  <a:cubicBezTo>
                    <a:pt x="61" y="457"/>
                    <a:pt x="81" y="445"/>
                    <a:pt x="95" y="431"/>
                  </a:cubicBezTo>
                  <a:cubicBezTo>
                    <a:pt x="96" y="431"/>
                    <a:pt x="96" y="430"/>
                    <a:pt x="96" y="429"/>
                  </a:cubicBezTo>
                  <a:cubicBezTo>
                    <a:pt x="107" y="428"/>
                    <a:pt x="114" y="422"/>
                    <a:pt x="114" y="408"/>
                  </a:cubicBezTo>
                  <a:cubicBezTo>
                    <a:pt x="114" y="407"/>
                    <a:pt x="113" y="407"/>
                    <a:pt x="113" y="406"/>
                  </a:cubicBezTo>
                  <a:cubicBezTo>
                    <a:pt x="114" y="406"/>
                    <a:pt x="114" y="406"/>
                    <a:pt x="115" y="406"/>
                  </a:cubicBezTo>
                  <a:cubicBezTo>
                    <a:pt x="124" y="402"/>
                    <a:pt x="123" y="392"/>
                    <a:pt x="122" y="383"/>
                  </a:cubicBezTo>
                  <a:cubicBezTo>
                    <a:pt x="125" y="383"/>
                    <a:pt x="128" y="381"/>
                    <a:pt x="131" y="379"/>
                  </a:cubicBezTo>
                  <a:cubicBezTo>
                    <a:pt x="141" y="373"/>
                    <a:pt x="142" y="361"/>
                    <a:pt x="135" y="353"/>
                  </a:cubicBezTo>
                  <a:cubicBezTo>
                    <a:pt x="150" y="331"/>
                    <a:pt x="170" y="314"/>
                    <a:pt x="193" y="301"/>
                  </a:cubicBezTo>
                  <a:cubicBezTo>
                    <a:pt x="212" y="291"/>
                    <a:pt x="232" y="284"/>
                    <a:pt x="250" y="271"/>
                  </a:cubicBezTo>
                  <a:cubicBezTo>
                    <a:pt x="280" y="250"/>
                    <a:pt x="299" y="218"/>
                    <a:pt x="305" y="182"/>
                  </a:cubicBezTo>
                  <a:cubicBezTo>
                    <a:pt x="316" y="119"/>
                    <a:pt x="285" y="53"/>
                    <a:pt x="225" y="27"/>
                  </a:cubicBezTo>
                  <a:close/>
                  <a:moveTo>
                    <a:pt x="39" y="435"/>
                  </a:moveTo>
                  <a:cubicBezTo>
                    <a:pt x="29" y="426"/>
                    <a:pt x="25" y="415"/>
                    <a:pt x="23" y="403"/>
                  </a:cubicBezTo>
                  <a:cubicBezTo>
                    <a:pt x="29" y="408"/>
                    <a:pt x="37" y="413"/>
                    <a:pt x="44" y="416"/>
                  </a:cubicBezTo>
                  <a:cubicBezTo>
                    <a:pt x="53" y="421"/>
                    <a:pt x="72" y="429"/>
                    <a:pt x="87" y="429"/>
                  </a:cubicBezTo>
                  <a:cubicBezTo>
                    <a:pt x="73" y="441"/>
                    <a:pt x="55" y="450"/>
                    <a:pt x="39" y="435"/>
                  </a:cubicBezTo>
                  <a:close/>
                  <a:moveTo>
                    <a:pt x="107" y="408"/>
                  </a:moveTo>
                  <a:cubicBezTo>
                    <a:pt x="108" y="436"/>
                    <a:pt x="63" y="418"/>
                    <a:pt x="53" y="413"/>
                  </a:cubicBezTo>
                  <a:cubicBezTo>
                    <a:pt x="41" y="408"/>
                    <a:pt x="0" y="381"/>
                    <a:pt x="27" y="370"/>
                  </a:cubicBezTo>
                  <a:cubicBezTo>
                    <a:pt x="33" y="381"/>
                    <a:pt x="45" y="387"/>
                    <a:pt x="55" y="392"/>
                  </a:cubicBezTo>
                  <a:cubicBezTo>
                    <a:pt x="68" y="397"/>
                    <a:pt x="91" y="408"/>
                    <a:pt x="107" y="407"/>
                  </a:cubicBezTo>
                  <a:cubicBezTo>
                    <a:pt x="107" y="407"/>
                    <a:pt x="107" y="408"/>
                    <a:pt x="107" y="408"/>
                  </a:cubicBezTo>
                  <a:close/>
                  <a:moveTo>
                    <a:pt x="105" y="399"/>
                  </a:moveTo>
                  <a:cubicBezTo>
                    <a:pt x="97" y="400"/>
                    <a:pt x="85" y="395"/>
                    <a:pt x="78" y="393"/>
                  </a:cubicBezTo>
                  <a:cubicBezTo>
                    <a:pt x="69" y="390"/>
                    <a:pt x="60" y="387"/>
                    <a:pt x="53" y="383"/>
                  </a:cubicBezTo>
                  <a:cubicBezTo>
                    <a:pt x="42" y="378"/>
                    <a:pt x="15" y="358"/>
                    <a:pt x="40" y="344"/>
                  </a:cubicBezTo>
                  <a:cubicBezTo>
                    <a:pt x="46" y="357"/>
                    <a:pt x="60" y="366"/>
                    <a:pt x="72" y="372"/>
                  </a:cubicBezTo>
                  <a:cubicBezTo>
                    <a:pt x="84" y="377"/>
                    <a:pt x="101" y="385"/>
                    <a:pt x="116" y="384"/>
                  </a:cubicBezTo>
                  <a:cubicBezTo>
                    <a:pt x="116" y="387"/>
                    <a:pt x="116" y="389"/>
                    <a:pt x="116" y="391"/>
                  </a:cubicBezTo>
                  <a:cubicBezTo>
                    <a:pt x="114" y="399"/>
                    <a:pt x="111" y="401"/>
                    <a:pt x="105" y="399"/>
                  </a:cubicBezTo>
                  <a:close/>
                  <a:moveTo>
                    <a:pt x="103" y="376"/>
                  </a:moveTo>
                  <a:cubicBezTo>
                    <a:pt x="100" y="375"/>
                    <a:pt x="96" y="374"/>
                    <a:pt x="93" y="373"/>
                  </a:cubicBezTo>
                  <a:cubicBezTo>
                    <a:pt x="86" y="370"/>
                    <a:pt x="79" y="368"/>
                    <a:pt x="73" y="364"/>
                  </a:cubicBezTo>
                  <a:cubicBezTo>
                    <a:pt x="66" y="361"/>
                    <a:pt x="60" y="358"/>
                    <a:pt x="55" y="354"/>
                  </a:cubicBezTo>
                  <a:cubicBezTo>
                    <a:pt x="53" y="351"/>
                    <a:pt x="51" y="348"/>
                    <a:pt x="49" y="346"/>
                  </a:cubicBezTo>
                  <a:cubicBezTo>
                    <a:pt x="41" y="334"/>
                    <a:pt x="45" y="324"/>
                    <a:pt x="60" y="316"/>
                  </a:cubicBezTo>
                  <a:cubicBezTo>
                    <a:pt x="60" y="317"/>
                    <a:pt x="61" y="317"/>
                    <a:pt x="62" y="318"/>
                  </a:cubicBezTo>
                  <a:cubicBezTo>
                    <a:pt x="70" y="344"/>
                    <a:pt x="103" y="349"/>
                    <a:pt x="126" y="355"/>
                  </a:cubicBezTo>
                  <a:cubicBezTo>
                    <a:pt x="126" y="356"/>
                    <a:pt x="127" y="356"/>
                    <a:pt x="127" y="357"/>
                  </a:cubicBezTo>
                  <a:cubicBezTo>
                    <a:pt x="122" y="373"/>
                    <a:pt x="114" y="379"/>
                    <a:pt x="103" y="376"/>
                  </a:cubicBezTo>
                  <a:close/>
                  <a:moveTo>
                    <a:pt x="81" y="333"/>
                  </a:moveTo>
                  <a:cubicBezTo>
                    <a:pt x="105" y="288"/>
                    <a:pt x="115" y="239"/>
                    <a:pt x="111" y="190"/>
                  </a:cubicBezTo>
                  <a:cubicBezTo>
                    <a:pt x="137" y="178"/>
                    <a:pt x="162" y="200"/>
                    <a:pt x="188" y="217"/>
                  </a:cubicBezTo>
                  <a:cubicBezTo>
                    <a:pt x="154" y="252"/>
                    <a:pt x="133" y="299"/>
                    <a:pt x="114" y="345"/>
                  </a:cubicBezTo>
                  <a:cubicBezTo>
                    <a:pt x="103" y="343"/>
                    <a:pt x="91" y="339"/>
                    <a:pt x="81" y="333"/>
                  </a:cubicBezTo>
                  <a:close/>
                  <a:moveTo>
                    <a:pt x="287" y="218"/>
                  </a:moveTo>
                  <a:cubicBezTo>
                    <a:pt x="266" y="261"/>
                    <a:pt x="228" y="274"/>
                    <a:pt x="190" y="296"/>
                  </a:cubicBezTo>
                  <a:cubicBezTo>
                    <a:pt x="165" y="309"/>
                    <a:pt x="145" y="327"/>
                    <a:pt x="129" y="349"/>
                  </a:cubicBezTo>
                  <a:cubicBezTo>
                    <a:pt x="129" y="349"/>
                    <a:pt x="129" y="349"/>
                    <a:pt x="129" y="349"/>
                  </a:cubicBezTo>
                  <a:cubicBezTo>
                    <a:pt x="128" y="349"/>
                    <a:pt x="128" y="349"/>
                    <a:pt x="128" y="349"/>
                  </a:cubicBezTo>
                  <a:cubicBezTo>
                    <a:pt x="126" y="348"/>
                    <a:pt x="123" y="348"/>
                    <a:pt x="121" y="347"/>
                  </a:cubicBezTo>
                  <a:cubicBezTo>
                    <a:pt x="140" y="301"/>
                    <a:pt x="160" y="255"/>
                    <a:pt x="194" y="220"/>
                  </a:cubicBezTo>
                  <a:cubicBezTo>
                    <a:pt x="205" y="227"/>
                    <a:pt x="217" y="231"/>
                    <a:pt x="228" y="231"/>
                  </a:cubicBezTo>
                  <a:cubicBezTo>
                    <a:pt x="233" y="230"/>
                    <a:pt x="233" y="224"/>
                    <a:pt x="228" y="224"/>
                  </a:cubicBezTo>
                  <a:cubicBezTo>
                    <a:pt x="218" y="225"/>
                    <a:pt x="208" y="221"/>
                    <a:pt x="198" y="216"/>
                  </a:cubicBezTo>
                  <a:cubicBezTo>
                    <a:pt x="208" y="206"/>
                    <a:pt x="219" y="197"/>
                    <a:pt x="232" y="190"/>
                  </a:cubicBezTo>
                  <a:cubicBezTo>
                    <a:pt x="236" y="187"/>
                    <a:pt x="232" y="182"/>
                    <a:pt x="229" y="184"/>
                  </a:cubicBezTo>
                  <a:cubicBezTo>
                    <a:pt x="215" y="192"/>
                    <a:pt x="203" y="202"/>
                    <a:pt x="192" y="212"/>
                  </a:cubicBezTo>
                  <a:cubicBezTo>
                    <a:pt x="165" y="197"/>
                    <a:pt x="138" y="172"/>
                    <a:pt x="110" y="183"/>
                  </a:cubicBezTo>
                  <a:cubicBezTo>
                    <a:pt x="109" y="173"/>
                    <a:pt x="108" y="164"/>
                    <a:pt x="106" y="154"/>
                  </a:cubicBezTo>
                  <a:cubicBezTo>
                    <a:pt x="105" y="150"/>
                    <a:pt x="99" y="152"/>
                    <a:pt x="100" y="156"/>
                  </a:cubicBezTo>
                  <a:cubicBezTo>
                    <a:pt x="102" y="166"/>
                    <a:pt x="103" y="176"/>
                    <a:pt x="104" y="186"/>
                  </a:cubicBezTo>
                  <a:cubicBezTo>
                    <a:pt x="100" y="188"/>
                    <a:pt x="96" y="191"/>
                    <a:pt x="92" y="195"/>
                  </a:cubicBezTo>
                  <a:cubicBezTo>
                    <a:pt x="89" y="198"/>
                    <a:pt x="94" y="203"/>
                    <a:pt x="97" y="200"/>
                  </a:cubicBezTo>
                  <a:cubicBezTo>
                    <a:pt x="100" y="197"/>
                    <a:pt x="102" y="195"/>
                    <a:pt x="105" y="193"/>
                  </a:cubicBezTo>
                  <a:cubicBezTo>
                    <a:pt x="107" y="240"/>
                    <a:pt x="98" y="286"/>
                    <a:pt x="76" y="329"/>
                  </a:cubicBezTo>
                  <a:cubicBezTo>
                    <a:pt x="72" y="325"/>
                    <a:pt x="70" y="321"/>
                    <a:pt x="68" y="316"/>
                  </a:cubicBezTo>
                  <a:cubicBezTo>
                    <a:pt x="68" y="315"/>
                    <a:pt x="67" y="314"/>
                    <a:pt x="67" y="314"/>
                  </a:cubicBezTo>
                  <a:cubicBezTo>
                    <a:pt x="67" y="314"/>
                    <a:pt x="67" y="313"/>
                    <a:pt x="68" y="313"/>
                  </a:cubicBezTo>
                  <a:cubicBezTo>
                    <a:pt x="69" y="312"/>
                    <a:pt x="69" y="311"/>
                    <a:pt x="69" y="310"/>
                  </a:cubicBezTo>
                  <a:cubicBezTo>
                    <a:pt x="100" y="254"/>
                    <a:pt x="42" y="197"/>
                    <a:pt x="45" y="139"/>
                  </a:cubicBezTo>
                  <a:cubicBezTo>
                    <a:pt x="49" y="56"/>
                    <a:pt x="132" y="3"/>
                    <a:pt x="209" y="28"/>
                  </a:cubicBezTo>
                  <a:cubicBezTo>
                    <a:pt x="287" y="53"/>
                    <a:pt x="322" y="145"/>
                    <a:pt x="287" y="21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cxnSp>
          <p:nvCxnSpPr>
            <p:cNvPr id="11" name="直接连接符 10"/>
            <p:cNvCxnSpPr/>
            <p:nvPr/>
          </p:nvCxnSpPr>
          <p:spPr>
            <a:xfrm>
              <a:off x="1721437" y="0"/>
              <a:ext cx="0" cy="1733006"/>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077738" y="0"/>
            <a:ext cx="2052917" cy="3898448"/>
            <a:chOff x="5479778" y="0"/>
            <a:chExt cx="2052917" cy="3898448"/>
          </a:xfrm>
          <a:solidFill>
            <a:srgbClr val="515161"/>
          </a:solidFill>
        </p:grpSpPr>
        <p:cxnSp>
          <p:nvCxnSpPr>
            <p:cNvPr id="13" name="直接连接符 12"/>
            <p:cNvCxnSpPr/>
            <p:nvPr/>
          </p:nvCxnSpPr>
          <p:spPr>
            <a:xfrm>
              <a:off x="6460638" y="0"/>
              <a:ext cx="4054" cy="1410918"/>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479778" y="1469486"/>
              <a:ext cx="2052917" cy="2428962"/>
              <a:chOff x="4703483" y="1563437"/>
              <a:chExt cx="3106159" cy="3675132"/>
            </a:xfrm>
            <a:grpFill/>
          </p:grpSpPr>
          <p:grpSp>
            <p:nvGrpSpPr>
              <p:cNvPr id="15" name="组合 14"/>
              <p:cNvGrpSpPr/>
              <p:nvPr/>
            </p:nvGrpSpPr>
            <p:grpSpPr>
              <a:xfrm rot="9378119">
                <a:off x="5082544" y="1563437"/>
                <a:ext cx="2026911" cy="2864377"/>
                <a:chOff x="2838451" y="1994263"/>
                <a:chExt cx="2703667" cy="3820750"/>
              </a:xfrm>
              <a:grpFill/>
            </p:grpSpPr>
            <p:sp>
              <p:nvSpPr>
                <p:cNvPr id="33" name="Freeform 5"/>
                <p:cNvSpPr/>
                <p:nvPr/>
              </p:nvSpPr>
              <p:spPr bwMode="auto">
                <a:xfrm rot="1256903">
                  <a:off x="3024217" y="2160234"/>
                  <a:ext cx="2332133" cy="2879725"/>
                </a:xfrm>
                <a:custGeom>
                  <a:avLst/>
                  <a:gdLst>
                    <a:gd name="T0" fmla="*/ 973 w 1077"/>
                    <a:gd name="T1" fmla="*/ 727 h 1379"/>
                    <a:gd name="T2" fmla="*/ 932 w 1077"/>
                    <a:gd name="T3" fmla="*/ 823 h 1379"/>
                    <a:gd name="T4" fmla="*/ 841 w 1077"/>
                    <a:gd name="T5" fmla="*/ 972 h 1379"/>
                    <a:gd name="T6" fmla="*/ 725 w 1077"/>
                    <a:gd name="T7" fmla="*/ 1169 h 1379"/>
                    <a:gd name="T8" fmla="*/ 565 w 1077"/>
                    <a:gd name="T9" fmla="*/ 1365 h 1379"/>
                    <a:gd name="T10" fmla="*/ 461 w 1077"/>
                    <a:gd name="T11" fmla="*/ 1361 h 1379"/>
                    <a:gd name="T12" fmla="*/ 251 w 1077"/>
                    <a:gd name="T13" fmla="*/ 1073 h 1379"/>
                    <a:gd name="T14" fmla="*/ 16 w 1077"/>
                    <a:gd name="T15" fmla="*/ 584 h 1379"/>
                    <a:gd name="T16" fmla="*/ 129 w 1077"/>
                    <a:gd name="T17" fmla="*/ 196 h 1379"/>
                    <a:gd name="T18" fmla="*/ 485 w 1077"/>
                    <a:gd name="T19" fmla="*/ 14 h 1379"/>
                    <a:gd name="T20" fmla="*/ 882 w 1077"/>
                    <a:gd name="T21" fmla="*/ 159 h 1379"/>
                    <a:gd name="T22" fmla="*/ 973 w 1077"/>
                    <a:gd name="T23" fmla="*/ 727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7" h="1379">
                      <a:moveTo>
                        <a:pt x="973" y="727"/>
                      </a:moveTo>
                      <a:cubicBezTo>
                        <a:pt x="956" y="775"/>
                        <a:pt x="932" y="823"/>
                        <a:pt x="932" y="823"/>
                      </a:cubicBezTo>
                      <a:cubicBezTo>
                        <a:pt x="900" y="888"/>
                        <a:pt x="872" y="926"/>
                        <a:pt x="841" y="972"/>
                      </a:cubicBezTo>
                      <a:cubicBezTo>
                        <a:pt x="802" y="1030"/>
                        <a:pt x="818" y="1014"/>
                        <a:pt x="725" y="1169"/>
                      </a:cubicBezTo>
                      <a:cubicBezTo>
                        <a:pt x="636" y="1319"/>
                        <a:pt x="611" y="1352"/>
                        <a:pt x="565" y="1365"/>
                      </a:cubicBezTo>
                      <a:cubicBezTo>
                        <a:pt x="518" y="1379"/>
                        <a:pt x="476" y="1366"/>
                        <a:pt x="461" y="1361"/>
                      </a:cubicBezTo>
                      <a:cubicBezTo>
                        <a:pt x="354" y="1326"/>
                        <a:pt x="312" y="1209"/>
                        <a:pt x="251" y="1073"/>
                      </a:cubicBezTo>
                      <a:cubicBezTo>
                        <a:pt x="87" y="707"/>
                        <a:pt x="27" y="738"/>
                        <a:pt x="16" y="584"/>
                      </a:cubicBezTo>
                      <a:cubicBezTo>
                        <a:pt x="13" y="535"/>
                        <a:pt x="0" y="353"/>
                        <a:pt x="129" y="196"/>
                      </a:cubicBezTo>
                      <a:cubicBezTo>
                        <a:pt x="264" y="33"/>
                        <a:pt x="454" y="16"/>
                        <a:pt x="485" y="14"/>
                      </a:cubicBezTo>
                      <a:cubicBezTo>
                        <a:pt x="514" y="12"/>
                        <a:pt x="729" y="0"/>
                        <a:pt x="882" y="159"/>
                      </a:cubicBezTo>
                      <a:cubicBezTo>
                        <a:pt x="1077" y="363"/>
                        <a:pt x="994" y="667"/>
                        <a:pt x="973" y="72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4" name="Freeform 5"/>
                <p:cNvSpPr>
                  <a:spLocks noEditPoints="1"/>
                </p:cNvSpPr>
                <p:nvPr/>
              </p:nvSpPr>
              <p:spPr bwMode="auto">
                <a:xfrm>
                  <a:off x="2838451" y="1994263"/>
                  <a:ext cx="2703667" cy="3820750"/>
                </a:xfrm>
                <a:custGeom>
                  <a:avLst/>
                  <a:gdLst>
                    <a:gd name="T0" fmla="*/ 59 w 322"/>
                    <a:gd name="T1" fmla="*/ 75 h 457"/>
                    <a:gd name="T2" fmla="*/ 64 w 322"/>
                    <a:gd name="T3" fmla="*/ 307 h 457"/>
                    <a:gd name="T4" fmla="*/ 38 w 322"/>
                    <a:gd name="T5" fmla="*/ 338 h 457"/>
                    <a:gd name="T6" fmla="*/ 25 w 322"/>
                    <a:gd name="T7" fmla="*/ 363 h 457"/>
                    <a:gd name="T8" fmla="*/ 16 w 322"/>
                    <a:gd name="T9" fmla="*/ 394 h 457"/>
                    <a:gd name="T10" fmla="*/ 95 w 322"/>
                    <a:gd name="T11" fmla="*/ 431 h 457"/>
                    <a:gd name="T12" fmla="*/ 114 w 322"/>
                    <a:gd name="T13" fmla="*/ 408 h 457"/>
                    <a:gd name="T14" fmla="*/ 115 w 322"/>
                    <a:gd name="T15" fmla="*/ 406 h 457"/>
                    <a:gd name="T16" fmla="*/ 131 w 322"/>
                    <a:gd name="T17" fmla="*/ 379 h 457"/>
                    <a:gd name="T18" fmla="*/ 193 w 322"/>
                    <a:gd name="T19" fmla="*/ 301 h 457"/>
                    <a:gd name="T20" fmla="*/ 305 w 322"/>
                    <a:gd name="T21" fmla="*/ 182 h 457"/>
                    <a:gd name="T22" fmla="*/ 39 w 322"/>
                    <a:gd name="T23" fmla="*/ 435 h 457"/>
                    <a:gd name="T24" fmla="*/ 44 w 322"/>
                    <a:gd name="T25" fmla="*/ 416 h 457"/>
                    <a:gd name="T26" fmla="*/ 39 w 322"/>
                    <a:gd name="T27" fmla="*/ 435 h 457"/>
                    <a:gd name="T28" fmla="*/ 53 w 322"/>
                    <a:gd name="T29" fmla="*/ 413 h 457"/>
                    <a:gd name="T30" fmla="*/ 55 w 322"/>
                    <a:gd name="T31" fmla="*/ 392 h 457"/>
                    <a:gd name="T32" fmla="*/ 107 w 322"/>
                    <a:gd name="T33" fmla="*/ 408 h 457"/>
                    <a:gd name="T34" fmla="*/ 78 w 322"/>
                    <a:gd name="T35" fmla="*/ 393 h 457"/>
                    <a:gd name="T36" fmla="*/ 40 w 322"/>
                    <a:gd name="T37" fmla="*/ 344 h 457"/>
                    <a:gd name="T38" fmla="*/ 116 w 322"/>
                    <a:gd name="T39" fmla="*/ 384 h 457"/>
                    <a:gd name="T40" fmla="*/ 105 w 322"/>
                    <a:gd name="T41" fmla="*/ 399 h 457"/>
                    <a:gd name="T42" fmla="*/ 93 w 322"/>
                    <a:gd name="T43" fmla="*/ 373 h 457"/>
                    <a:gd name="T44" fmla="*/ 55 w 322"/>
                    <a:gd name="T45" fmla="*/ 354 h 457"/>
                    <a:gd name="T46" fmla="*/ 60 w 322"/>
                    <a:gd name="T47" fmla="*/ 316 h 457"/>
                    <a:gd name="T48" fmla="*/ 126 w 322"/>
                    <a:gd name="T49" fmla="*/ 355 h 457"/>
                    <a:gd name="T50" fmla="*/ 103 w 322"/>
                    <a:gd name="T51" fmla="*/ 376 h 457"/>
                    <a:gd name="T52" fmla="*/ 111 w 322"/>
                    <a:gd name="T53" fmla="*/ 190 h 457"/>
                    <a:gd name="T54" fmla="*/ 114 w 322"/>
                    <a:gd name="T55" fmla="*/ 345 h 457"/>
                    <a:gd name="T56" fmla="*/ 287 w 322"/>
                    <a:gd name="T57" fmla="*/ 218 h 457"/>
                    <a:gd name="T58" fmla="*/ 129 w 322"/>
                    <a:gd name="T59" fmla="*/ 349 h 457"/>
                    <a:gd name="T60" fmla="*/ 128 w 322"/>
                    <a:gd name="T61" fmla="*/ 349 h 457"/>
                    <a:gd name="T62" fmla="*/ 194 w 322"/>
                    <a:gd name="T63" fmla="*/ 220 h 457"/>
                    <a:gd name="T64" fmla="*/ 228 w 322"/>
                    <a:gd name="T65" fmla="*/ 224 h 457"/>
                    <a:gd name="T66" fmla="*/ 232 w 322"/>
                    <a:gd name="T67" fmla="*/ 190 h 457"/>
                    <a:gd name="T68" fmla="*/ 192 w 322"/>
                    <a:gd name="T69" fmla="*/ 212 h 457"/>
                    <a:gd name="T70" fmla="*/ 106 w 322"/>
                    <a:gd name="T71" fmla="*/ 154 h 457"/>
                    <a:gd name="T72" fmla="*/ 104 w 322"/>
                    <a:gd name="T73" fmla="*/ 186 h 457"/>
                    <a:gd name="T74" fmla="*/ 97 w 322"/>
                    <a:gd name="T75" fmla="*/ 200 h 457"/>
                    <a:gd name="T76" fmla="*/ 76 w 322"/>
                    <a:gd name="T77" fmla="*/ 329 h 457"/>
                    <a:gd name="T78" fmla="*/ 67 w 322"/>
                    <a:gd name="T79" fmla="*/ 314 h 457"/>
                    <a:gd name="T80" fmla="*/ 69 w 322"/>
                    <a:gd name="T81" fmla="*/ 310 h 457"/>
                    <a:gd name="T82" fmla="*/ 209 w 322"/>
                    <a:gd name="T83" fmla="*/ 2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2" h="457">
                      <a:moveTo>
                        <a:pt x="225" y="27"/>
                      </a:moveTo>
                      <a:cubicBezTo>
                        <a:pt x="165" y="0"/>
                        <a:pt x="94" y="19"/>
                        <a:pt x="59" y="75"/>
                      </a:cubicBezTo>
                      <a:cubicBezTo>
                        <a:pt x="42" y="102"/>
                        <a:pt x="35" y="135"/>
                        <a:pt x="41" y="167"/>
                      </a:cubicBezTo>
                      <a:cubicBezTo>
                        <a:pt x="49" y="213"/>
                        <a:pt x="89" y="260"/>
                        <a:pt x="64" y="307"/>
                      </a:cubicBezTo>
                      <a:cubicBezTo>
                        <a:pt x="50" y="306"/>
                        <a:pt x="39" y="314"/>
                        <a:pt x="38" y="328"/>
                      </a:cubicBezTo>
                      <a:cubicBezTo>
                        <a:pt x="37" y="332"/>
                        <a:pt x="37" y="335"/>
                        <a:pt x="38" y="338"/>
                      </a:cubicBezTo>
                      <a:cubicBezTo>
                        <a:pt x="38" y="338"/>
                        <a:pt x="38" y="338"/>
                        <a:pt x="37" y="338"/>
                      </a:cubicBezTo>
                      <a:cubicBezTo>
                        <a:pt x="28" y="343"/>
                        <a:pt x="23" y="353"/>
                        <a:pt x="25" y="363"/>
                      </a:cubicBezTo>
                      <a:cubicBezTo>
                        <a:pt x="17" y="367"/>
                        <a:pt x="12" y="375"/>
                        <a:pt x="13" y="385"/>
                      </a:cubicBezTo>
                      <a:cubicBezTo>
                        <a:pt x="14" y="388"/>
                        <a:pt x="15" y="391"/>
                        <a:pt x="16" y="394"/>
                      </a:cubicBezTo>
                      <a:cubicBezTo>
                        <a:pt x="16" y="413"/>
                        <a:pt x="24" y="435"/>
                        <a:pt x="41" y="445"/>
                      </a:cubicBezTo>
                      <a:cubicBezTo>
                        <a:pt x="61" y="457"/>
                        <a:pt x="81" y="445"/>
                        <a:pt x="95" y="431"/>
                      </a:cubicBezTo>
                      <a:cubicBezTo>
                        <a:pt x="96" y="431"/>
                        <a:pt x="96" y="430"/>
                        <a:pt x="96" y="429"/>
                      </a:cubicBezTo>
                      <a:cubicBezTo>
                        <a:pt x="107" y="428"/>
                        <a:pt x="114" y="422"/>
                        <a:pt x="114" y="408"/>
                      </a:cubicBezTo>
                      <a:cubicBezTo>
                        <a:pt x="114" y="407"/>
                        <a:pt x="113" y="407"/>
                        <a:pt x="113" y="406"/>
                      </a:cubicBezTo>
                      <a:cubicBezTo>
                        <a:pt x="114" y="406"/>
                        <a:pt x="114" y="406"/>
                        <a:pt x="115" y="406"/>
                      </a:cubicBezTo>
                      <a:cubicBezTo>
                        <a:pt x="124" y="402"/>
                        <a:pt x="123" y="392"/>
                        <a:pt x="122" y="383"/>
                      </a:cubicBezTo>
                      <a:cubicBezTo>
                        <a:pt x="125" y="383"/>
                        <a:pt x="128" y="381"/>
                        <a:pt x="131" y="379"/>
                      </a:cubicBezTo>
                      <a:cubicBezTo>
                        <a:pt x="141" y="373"/>
                        <a:pt x="142" y="361"/>
                        <a:pt x="135" y="353"/>
                      </a:cubicBezTo>
                      <a:cubicBezTo>
                        <a:pt x="150" y="331"/>
                        <a:pt x="170" y="314"/>
                        <a:pt x="193" y="301"/>
                      </a:cubicBezTo>
                      <a:cubicBezTo>
                        <a:pt x="212" y="291"/>
                        <a:pt x="232" y="284"/>
                        <a:pt x="250" y="271"/>
                      </a:cubicBezTo>
                      <a:cubicBezTo>
                        <a:pt x="280" y="250"/>
                        <a:pt x="299" y="218"/>
                        <a:pt x="305" y="182"/>
                      </a:cubicBezTo>
                      <a:cubicBezTo>
                        <a:pt x="316" y="119"/>
                        <a:pt x="285" y="53"/>
                        <a:pt x="225" y="27"/>
                      </a:cubicBezTo>
                      <a:close/>
                      <a:moveTo>
                        <a:pt x="39" y="435"/>
                      </a:moveTo>
                      <a:cubicBezTo>
                        <a:pt x="29" y="426"/>
                        <a:pt x="25" y="415"/>
                        <a:pt x="23" y="403"/>
                      </a:cubicBezTo>
                      <a:cubicBezTo>
                        <a:pt x="29" y="408"/>
                        <a:pt x="37" y="413"/>
                        <a:pt x="44" y="416"/>
                      </a:cubicBezTo>
                      <a:cubicBezTo>
                        <a:pt x="53" y="421"/>
                        <a:pt x="72" y="429"/>
                        <a:pt x="87" y="429"/>
                      </a:cubicBezTo>
                      <a:cubicBezTo>
                        <a:pt x="73" y="441"/>
                        <a:pt x="55" y="450"/>
                        <a:pt x="39" y="435"/>
                      </a:cubicBezTo>
                      <a:close/>
                      <a:moveTo>
                        <a:pt x="107" y="408"/>
                      </a:moveTo>
                      <a:cubicBezTo>
                        <a:pt x="108" y="436"/>
                        <a:pt x="63" y="418"/>
                        <a:pt x="53" y="413"/>
                      </a:cubicBezTo>
                      <a:cubicBezTo>
                        <a:pt x="41" y="408"/>
                        <a:pt x="0" y="381"/>
                        <a:pt x="27" y="370"/>
                      </a:cubicBezTo>
                      <a:cubicBezTo>
                        <a:pt x="33" y="381"/>
                        <a:pt x="45" y="387"/>
                        <a:pt x="55" y="392"/>
                      </a:cubicBezTo>
                      <a:cubicBezTo>
                        <a:pt x="68" y="397"/>
                        <a:pt x="91" y="408"/>
                        <a:pt x="107" y="407"/>
                      </a:cubicBezTo>
                      <a:cubicBezTo>
                        <a:pt x="107" y="407"/>
                        <a:pt x="107" y="408"/>
                        <a:pt x="107" y="408"/>
                      </a:cubicBezTo>
                      <a:close/>
                      <a:moveTo>
                        <a:pt x="105" y="399"/>
                      </a:moveTo>
                      <a:cubicBezTo>
                        <a:pt x="97" y="400"/>
                        <a:pt x="85" y="395"/>
                        <a:pt x="78" y="393"/>
                      </a:cubicBezTo>
                      <a:cubicBezTo>
                        <a:pt x="69" y="390"/>
                        <a:pt x="60" y="387"/>
                        <a:pt x="53" y="383"/>
                      </a:cubicBezTo>
                      <a:cubicBezTo>
                        <a:pt x="42" y="378"/>
                        <a:pt x="15" y="358"/>
                        <a:pt x="40" y="344"/>
                      </a:cubicBezTo>
                      <a:cubicBezTo>
                        <a:pt x="46" y="357"/>
                        <a:pt x="60" y="366"/>
                        <a:pt x="72" y="372"/>
                      </a:cubicBezTo>
                      <a:cubicBezTo>
                        <a:pt x="84" y="377"/>
                        <a:pt x="101" y="385"/>
                        <a:pt x="116" y="384"/>
                      </a:cubicBezTo>
                      <a:cubicBezTo>
                        <a:pt x="116" y="387"/>
                        <a:pt x="116" y="389"/>
                        <a:pt x="116" y="391"/>
                      </a:cubicBezTo>
                      <a:cubicBezTo>
                        <a:pt x="114" y="399"/>
                        <a:pt x="111" y="401"/>
                        <a:pt x="105" y="399"/>
                      </a:cubicBezTo>
                      <a:close/>
                      <a:moveTo>
                        <a:pt x="103" y="376"/>
                      </a:moveTo>
                      <a:cubicBezTo>
                        <a:pt x="100" y="375"/>
                        <a:pt x="96" y="374"/>
                        <a:pt x="93" y="373"/>
                      </a:cubicBezTo>
                      <a:cubicBezTo>
                        <a:pt x="86" y="370"/>
                        <a:pt x="79" y="368"/>
                        <a:pt x="73" y="364"/>
                      </a:cubicBezTo>
                      <a:cubicBezTo>
                        <a:pt x="66" y="361"/>
                        <a:pt x="60" y="358"/>
                        <a:pt x="55" y="354"/>
                      </a:cubicBezTo>
                      <a:cubicBezTo>
                        <a:pt x="53" y="351"/>
                        <a:pt x="51" y="348"/>
                        <a:pt x="49" y="346"/>
                      </a:cubicBezTo>
                      <a:cubicBezTo>
                        <a:pt x="41" y="334"/>
                        <a:pt x="45" y="324"/>
                        <a:pt x="60" y="316"/>
                      </a:cubicBezTo>
                      <a:cubicBezTo>
                        <a:pt x="60" y="317"/>
                        <a:pt x="61" y="317"/>
                        <a:pt x="62" y="318"/>
                      </a:cubicBezTo>
                      <a:cubicBezTo>
                        <a:pt x="70" y="344"/>
                        <a:pt x="103" y="349"/>
                        <a:pt x="126" y="355"/>
                      </a:cubicBezTo>
                      <a:cubicBezTo>
                        <a:pt x="126" y="356"/>
                        <a:pt x="127" y="356"/>
                        <a:pt x="127" y="357"/>
                      </a:cubicBezTo>
                      <a:cubicBezTo>
                        <a:pt x="122" y="373"/>
                        <a:pt x="114" y="379"/>
                        <a:pt x="103" y="376"/>
                      </a:cubicBezTo>
                      <a:close/>
                      <a:moveTo>
                        <a:pt x="81" y="333"/>
                      </a:moveTo>
                      <a:cubicBezTo>
                        <a:pt x="105" y="288"/>
                        <a:pt x="115" y="239"/>
                        <a:pt x="111" y="190"/>
                      </a:cubicBezTo>
                      <a:cubicBezTo>
                        <a:pt x="137" y="178"/>
                        <a:pt x="162" y="200"/>
                        <a:pt x="188" y="217"/>
                      </a:cubicBezTo>
                      <a:cubicBezTo>
                        <a:pt x="154" y="252"/>
                        <a:pt x="133" y="299"/>
                        <a:pt x="114" y="345"/>
                      </a:cubicBezTo>
                      <a:cubicBezTo>
                        <a:pt x="103" y="343"/>
                        <a:pt x="91" y="339"/>
                        <a:pt x="81" y="333"/>
                      </a:cubicBezTo>
                      <a:close/>
                      <a:moveTo>
                        <a:pt x="287" y="218"/>
                      </a:moveTo>
                      <a:cubicBezTo>
                        <a:pt x="266" y="261"/>
                        <a:pt x="228" y="274"/>
                        <a:pt x="190" y="296"/>
                      </a:cubicBezTo>
                      <a:cubicBezTo>
                        <a:pt x="165" y="309"/>
                        <a:pt x="145" y="327"/>
                        <a:pt x="129" y="349"/>
                      </a:cubicBezTo>
                      <a:cubicBezTo>
                        <a:pt x="129" y="349"/>
                        <a:pt x="129" y="349"/>
                        <a:pt x="129" y="349"/>
                      </a:cubicBezTo>
                      <a:cubicBezTo>
                        <a:pt x="128" y="349"/>
                        <a:pt x="128" y="349"/>
                        <a:pt x="128" y="349"/>
                      </a:cubicBezTo>
                      <a:cubicBezTo>
                        <a:pt x="126" y="348"/>
                        <a:pt x="123" y="348"/>
                        <a:pt x="121" y="347"/>
                      </a:cubicBezTo>
                      <a:cubicBezTo>
                        <a:pt x="140" y="301"/>
                        <a:pt x="160" y="255"/>
                        <a:pt x="194" y="220"/>
                      </a:cubicBezTo>
                      <a:cubicBezTo>
                        <a:pt x="205" y="227"/>
                        <a:pt x="217" y="231"/>
                        <a:pt x="228" y="231"/>
                      </a:cubicBezTo>
                      <a:cubicBezTo>
                        <a:pt x="233" y="230"/>
                        <a:pt x="233" y="224"/>
                        <a:pt x="228" y="224"/>
                      </a:cubicBezTo>
                      <a:cubicBezTo>
                        <a:pt x="218" y="225"/>
                        <a:pt x="208" y="221"/>
                        <a:pt x="198" y="216"/>
                      </a:cubicBezTo>
                      <a:cubicBezTo>
                        <a:pt x="208" y="206"/>
                        <a:pt x="219" y="197"/>
                        <a:pt x="232" y="190"/>
                      </a:cubicBezTo>
                      <a:cubicBezTo>
                        <a:pt x="236" y="187"/>
                        <a:pt x="232" y="182"/>
                        <a:pt x="229" y="184"/>
                      </a:cubicBezTo>
                      <a:cubicBezTo>
                        <a:pt x="215" y="192"/>
                        <a:pt x="203" y="202"/>
                        <a:pt x="192" y="212"/>
                      </a:cubicBezTo>
                      <a:cubicBezTo>
                        <a:pt x="165" y="197"/>
                        <a:pt x="138" y="172"/>
                        <a:pt x="110" y="183"/>
                      </a:cubicBezTo>
                      <a:cubicBezTo>
                        <a:pt x="109" y="173"/>
                        <a:pt x="108" y="164"/>
                        <a:pt x="106" y="154"/>
                      </a:cubicBezTo>
                      <a:cubicBezTo>
                        <a:pt x="105" y="150"/>
                        <a:pt x="99" y="152"/>
                        <a:pt x="100" y="156"/>
                      </a:cubicBezTo>
                      <a:cubicBezTo>
                        <a:pt x="102" y="166"/>
                        <a:pt x="103" y="176"/>
                        <a:pt x="104" y="186"/>
                      </a:cubicBezTo>
                      <a:cubicBezTo>
                        <a:pt x="100" y="188"/>
                        <a:pt x="96" y="191"/>
                        <a:pt x="92" y="195"/>
                      </a:cubicBezTo>
                      <a:cubicBezTo>
                        <a:pt x="89" y="198"/>
                        <a:pt x="94" y="203"/>
                        <a:pt x="97" y="200"/>
                      </a:cubicBezTo>
                      <a:cubicBezTo>
                        <a:pt x="100" y="197"/>
                        <a:pt x="102" y="195"/>
                        <a:pt x="105" y="193"/>
                      </a:cubicBezTo>
                      <a:cubicBezTo>
                        <a:pt x="107" y="240"/>
                        <a:pt x="98" y="286"/>
                        <a:pt x="76" y="329"/>
                      </a:cubicBezTo>
                      <a:cubicBezTo>
                        <a:pt x="72" y="325"/>
                        <a:pt x="70" y="321"/>
                        <a:pt x="68" y="316"/>
                      </a:cubicBezTo>
                      <a:cubicBezTo>
                        <a:pt x="68" y="315"/>
                        <a:pt x="67" y="314"/>
                        <a:pt x="67" y="314"/>
                      </a:cubicBezTo>
                      <a:cubicBezTo>
                        <a:pt x="67" y="314"/>
                        <a:pt x="67" y="313"/>
                        <a:pt x="68" y="313"/>
                      </a:cubicBezTo>
                      <a:cubicBezTo>
                        <a:pt x="69" y="312"/>
                        <a:pt x="69" y="311"/>
                        <a:pt x="69" y="310"/>
                      </a:cubicBezTo>
                      <a:cubicBezTo>
                        <a:pt x="100" y="254"/>
                        <a:pt x="42" y="197"/>
                        <a:pt x="45" y="139"/>
                      </a:cubicBezTo>
                      <a:cubicBezTo>
                        <a:pt x="49" y="56"/>
                        <a:pt x="132" y="3"/>
                        <a:pt x="209" y="28"/>
                      </a:cubicBezTo>
                      <a:cubicBezTo>
                        <a:pt x="287" y="53"/>
                        <a:pt x="322" y="145"/>
                        <a:pt x="287" y="21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16" name="组合 15"/>
              <p:cNvGrpSpPr/>
              <p:nvPr/>
            </p:nvGrpSpPr>
            <p:grpSpPr>
              <a:xfrm flipV="1">
                <a:off x="4703483" y="2889786"/>
                <a:ext cx="3106159" cy="2348783"/>
                <a:chOff x="1817637" y="1462088"/>
                <a:chExt cx="3216276" cy="2432050"/>
              </a:xfrm>
              <a:grpFill/>
            </p:grpSpPr>
            <p:sp>
              <p:nvSpPr>
                <p:cNvPr id="17" name="Freeform 16"/>
                <p:cNvSpPr/>
                <p:nvPr/>
              </p:nvSpPr>
              <p:spPr bwMode="auto">
                <a:xfrm>
                  <a:off x="3354337" y="1752601"/>
                  <a:ext cx="65088" cy="347663"/>
                </a:xfrm>
                <a:custGeom>
                  <a:avLst/>
                  <a:gdLst>
                    <a:gd name="T0" fmla="*/ 29 w 31"/>
                    <a:gd name="T1" fmla="*/ 149 h 167"/>
                    <a:gd name="T2" fmla="*/ 23 w 31"/>
                    <a:gd name="T3" fmla="*/ 13 h 167"/>
                    <a:gd name="T4" fmla="*/ 3 w 31"/>
                    <a:gd name="T5" fmla="*/ 13 h 167"/>
                    <a:gd name="T6" fmla="*/ 11 w 31"/>
                    <a:gd name="T7" fmla="*/ 155 h 167"/>
                    <a:gd name="T8" fmla="*/ 29 w 31"/>
                    <a:gd name="T9" fmla="*/ 149 h 167"/>
                  </a:gdLst>
                  <a:ahLst/>
                  <a:cxnLst>
                    <a:cxn ang="0">
                      <a:pos x="T0" y="T1"/>
                    </a:cxn>
                    <a:cxn ang="0">
                      <a:pos x="T2" y="T3"/>
                    </a:cxn>
                    <a:cxn ang="0">
                      <a:pos x="T4" y="T5"/>
                    </a:cxn>
                    <a:cxn ang="0">
                      <a:pos x="T6" y="T7"/>
                    </a:cxn>
                    <a:cxn ang="0">
                      <a:pos x="T8" y="T9"/>
                    </a:cxn>
                  </a:cxnLst>
                  <a:rect l="0" t="0" r="r" b="b"/>
                  <a:pathLst>
                    <a:path w="31" h="167">
                      <a:moveTo>
                        <a:pt x="29" y="149"/>
                      </a:moveTo>
                      <a:cubicBezTo>
                        <a:pt x="22" y="104"/>
                        <a:pt x="20" y="58"/>
                        <a:pt x="23" y="13"/>
                      </a:cubicBezTo>
                      <a:cubicBezTo>
                        <a:pt x="23" y="0"/>
                        <a:pt x="4" y="0"/>
                        <a:pt x="3" y="13"/>
                      </a:cubicBezTo>
                      <a:cubicBezTo>
                        <a:pt x="0" y="60"/>
                        <a:pt x="3" y="108"/>
                        <a:pt x="11" y="155"/>
                      </a:cubicBezTo>
                      <a:cubicBezTo>
                        <a:pt x="13" y="167"/>
                        <a:pt x="31" y="162"/>
                        <a:pt x="29" y="14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17"/>
                <p:cNvSpPr/>
                <p:nvPr/>
              </p:nvSpPr>
              <p:spPr bwMode="auto">
                <a:xfrm>
                  <a:off x="3741688" y="1714501"/>
                  <a:ext cx="276225" cy="501650"/>
                </a:xfrm>
                <a:custGeom>
                  <a:avLst/>
                  <a:gdLst>
                    <a:gd name="T0" fmla="*/ 23 w 132"/>
                    <a:gd name="T1" fmla="*/ 228 h 240"/>
                    <a:gd name="T2" fmla="*/ 125 w 132"/>
                    <a:gd name="T3" fmla="*/ 20 h 240"/>
                    <a:gd name="T4" fmla="*/ 109 w 132"/>
                    <a:gd name="T5" fmla="*/ 11 h 240"/>
                    <a:gd name="T6" fmla="*/ 4 w 132"/>
                    <a:gd name="T7" fmla="*/ 223 h 240"/>
                    <a:gd name="T8" fmla="*/ 23 w 132"/>
                    <a:gd name="T9" fmla="*/ 228 h 240"/>
                  </a:gdLst>
                  <a:ahLst/>
                  <a:cxnLst>
                    <a:cxn ang="0">
                      <a:pos x="T0" y="T1"/>
                    </a:cxn>
                    <a:cxn ang="0">
                      <a:pos x="T2" y="T3"/>
                    </a:cxn>
                    <a:cxn ang="0">
                      <a:pos x="T4" y="T5"/>
                    </a:cxn>
                    <a:cxn ang="0">
                      <a:pos x="T6" y="T7"/>
                    </a:cxn>
                    <a:cxn ang="0">
                      <a:pos x="T8" y="T9"/>
                    </a:cxn>
                  </a:cxnLst>
                  <a:rect l="0" t="0" r="r" b="b"/>
                  <a:pathLst>
                    <a:path w="132" h="240">
                      <a:moveTo>
                        <a:pt x="23" y="228"/>
                      </a:moveTo>
                      <a:cubicBezTo>
                        <a:pt x="50" y="156"/>
                        <a:pt x="84" y="86"/>
                        <a:pt x="125" y="20"/>
                      </a:cubicBezTo>
                      <a:cubicBezTo>
                        <a:pt x="132" y="10"/>
                        <a:pt x="115" y="0"/>
                        <a:pt x="109" y="11"/>
                      </a:cubicBezTo>
                      <a:cubicBezTo>
                        <a:pt x="66" y="78"/>
                        <a:pt x="32" y="149"/>
                        <a:pt x="4" y="223"/>
                      </a:cubicBezTo>
                      <a:cubicBezTo>
                        <a:pt x="0" y="235"/>
                        <a:pt x="19" y="240"/>
                        <a:pt x="23" y="22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18"/>
                <p:cNvSpPr/>
                <p:nvPr/>
              </p:nvSpPr>
              <p:spPr bwMode="auto">
                <a:xfrm>
                  <a:off x="4192538" y="2047876"/>
                  <a:ext cx="582613" cy="384175"/>
                </a:xfrm>
                <a:custGeom>
                  <a:avLst/>
                  <a:gdLst>
                    <a:gd name="T0" fmla="*/ 23 w 278"/>
                    <a:gd name="T1" fmla="*/ 176 h 184"/>
                    <a:gd name="T2" fmla="*/ 267 w 278"/>
                    <a:gd name="T3" fmla="*/ 21 h 184"/>
                    <a:gd name="T4" fmla="*/ 257 w 278"/>
                    <a:gd name="T5" fmla="*/ 5 h 184"/>
                    <a:gd name="T6" fmla="*/ 9 w 278"/>
                    <a:gd name="T7" fmla="*/ 162 h 184"/>
                    <a:gd name="T8" fmla="*/ 23 w 278"/>
                    <a:gd name="T9" fmla="*/ 176 h 184"/>
                  </a:gdLst>
                  <a:ahLst/>
                  <a:cxnLst>
                    <a:cxn ang="0">
                      <a:pos x="T0" y="T1"/>
                    </a:cxn>
                    <a:cxn ang="0">
                      <a:pos x="T2" y="T3"/>
                    </a:cxn>
                    <a:cxn ang="0">
                      <a:pos x="T4" y="T5"/>
                    </a:cxn>
                    <a:cxn ang="0">
                      <a:pos x="T6" y="T7"/>
                    </a:cxn>
                    <a:cxn ang="0">
                      <a:pos x="T8" y="T9"/>
                    </a:cxn>
                  </a:cxnLst>
                  <a:rect l="0" t="0" r="r" b="b"/>
                  <a:pathLst>
                    <a:path w="278" h="184">
                      <a:moveTo>
                        <a:pt x="23" y="176"/>
                      </a:moveTo>
                      <a:cubicBezTo>
                        <a:pt x="96" y="113"/>
                        <a:pt x="178" y="61"/>
                        <a:pt x="267" y="21"/>
                      </a:cubicBezTo>
                      <a:cubicBezTo>
                        <a:pt x="278" y="16"/>
                        <a:pt x="268" y="0"/>
                        <a:pt x="257" y="5"/>
                      </a:cubicBezTo>
                      <a:cubicBezTo>
                        <a:pt x="167" y="45"/>
                        <a:pt x="84" y="98"/>
                        <a:pt x="9" y="162"/>
                      </a:cubicBezTo>
                      <a:cubicBezTo>
                        <a:pt x="0" y="170"/>
                        <a:pt x="13" y="184"/>
                        <a:pt x="23" y="17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9"/>
                <p:cNvSpPr/>
                <p:nvPr/>
              </p:nvSpPr>
              <p:spPr bwMode="auto">
                <a:xfrm>
                  <a:off x="4554488" y="2847976"/>
                  <a:ext cx="468313" cy="130175"/>
                </a:xfrm>
                <a:custGeom>
                  <a:avLst/>
                  <a:gdLst>
                    <a:gd name="T0" fmla="*/ 18 w 224"/>
                    <a:gd name="T1" fmla="*/ 59 h 62"/>
                    <a:gd name="T2" fmla="*/ 211 w 224"/>
                    <a:gd name="T3" fmla="*/ 21 h 62"/>
                    <a:gd name="T4" fmla="*/ 211 w 224"/>
                    <a:gd name="T5" fmla="*/ 2 h 62"/>
                    <a:gd name="T6" fmla="*/ 12 w 224"/>
                    <a:gd name="T7" fmla="*/ 40 h 62"/>
                    <a:gd name="T8" fmla="*/ 18 w 224"/>
                    <a:gd name="T9" fmla="*/ 59 h 62"/>
                  </a:gdLst>
                  <a:ahLst/>
                  <a:cxnLst>
                    <a:cxn ang="0">
                      <a:pos x="T0" y="T1"/>
                    </a:cxn>
                    <a:cxn ang="0">
                      <a:pos x="T2" y="T3"/>
                    </a:cxn>
                    <a:cxn ang="0">
                      <a:pos x="T4" y="T5"/>
                    </a:cxn>
                    <a:cxn ang="0">
                      <a:pos x="T6" y="T7"/>
                    </a:cxn>
                    <a:cxn ang="0">
                      <a:pos x="T8" y="T9"/>
                    </a:cxn>
                  </a:cxnLst>
                  <a:rect l="0" t="0" r="r" b="b"/>
                  <a:pathLst>
                    <a:path w="224" h="62">
                      <a:moveTo>
                        <a:pt x="18" y="59"/>
                      </a:moveTo>
                      <a:cubicBezTo>
                        <a:pt x="81" y="41"/>
                        <a:pt x="146" y="29"/>
                        <a:pt x="211" y="21"/>
                      </a:cubicBezTo>
                      <a:cubicBezTo>
                        <a:pt x="223" y="20"/>
                        <a:pt x="224" y="0"/>
                        <a:pt x="211" y="2"/>
                      </a:cubicBezTo>
                      <a:cubicBezTo>
                        <a:pt x="144" y="9"/>
                        <a:pt x="78" y="22"/>
                        <a:pt x="12" y="40"/>
                      </a:cubicBezTo>
                      <a:cubicBezTo>
                        <a:pt x="0" y="43"/>
                        <a:pt x="6" y="62"/>
                        <a:pt x="18" y="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20"/>
                <p:cNvSpPr/>
                <p:nvPr/>
              </p:nvSpPr>
              <p:spPr bwMode="auto">
                <a:xfrm>
                  <a:off x="2913012" y="1462088"/>
                  <a:ext cx="215900" cy="720725"/>
                </a:xfrm>
                <a:custGeom>
                  <a:avLst/>
                  <a:gdLst>
                    <a:gd name="T0" fmla="*/ 100 w 103"/>
                    <a:gd name="T1" fmla="*/ 330 h 345"/>
                    <a:gd name="T2" fmla="*/ 19 w 103"/>
                    <a:gd name="T3" fmla="*/ 10 h 345"/>
                    <a:gd name="T4" fmla="*/ 2 w 103"/>
                    <a:gd name="T5" fmla="*/ 15 h 345"/>
                    <a:gd name="T6" fmla="*/ 83 w 103"/>
                    <a:gd name="T7" fmla="*/ 335 h 345"/>
                    <a:gd name="T8" fmla="*/ 100 w 103"/>
                    <a:gd name="T9" fmla="*/ 330 h 345"/>
                  </a:gdLst>
                  <a:ahLst/>
                  <a:cxnLst>
                    <a:cxn ang="0">
                      <a:pos x="T0" y="T1"/>
                    </a:cxn>
                    <a:cxn ang="0">
                      <a:pos x="T2" y="T3"/>
                    </a:cxn>
                    <a:cxn ang="0">
                      <a:pos x="T4" y="T5"/>
                    </a:cxn>
                    <a:cxn ang="0">
                      <a:pos x="T6" y="T7"/>
                    </a:cxn>
                    <a:cxn ang="0">
                      <a:pos x="T8" y="T9"/>
                    </a:cxn>
                  </a:cxnLst>
                  <a:rect l="0" t="0" r="r" b="b"/>
                  <a:pathLst>
                    <a:path w="103" h="345">
                      <a:moveTo>
                        <a:pt x="100" y="330"/>
                      </a:moveTo>
                      <a:cubicBezTo>
                        <a:pt x="73" y="224"/>
                        <a:pt x="46" y="117"/>
                        <a:pt x="19" y="10"/>
                      </a:cubicBezTo>
                      <a:cubicBezTo>
                        <a:pt x="17" y="0"/>
                        <a:pt x="0" y="4"/>
                        <a:pt x="2" y="15"/>
                      </a:cubicBezTo>
                      <a:cubicBezTo>
                        <a:pt x="29" y="121"/>
                        <a:pt x="56" y="228"/>
                        <a:pt x="83" y="335"/>
                      </a:cubicBezTo>
                      <a:cubicBezTo>
                        <a:pt x="86" y="345"/>
                        <a:pt x="103" y="341"/>
                        <a:pt x="100" y="33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21"/>
                <p:cNvSpPr/>
                <p:nvPr/>
              </p:nvSpPr>
              <p:spPr bwMode="auto">
                <a:xfrm>
                  <a:off x="2474862" y="1993901"/>
                  <a:ext cx="263525" cy="307975"/>
                </a:xfrm>
                <a:custGeom>
                  <a:avLst/>
                  <a:gdLst>
                    <a:gd name="T0" fmla="*/ 8 w 126"/>
                    <a:gd name="T1" fmla="*/ 23 h 147"/>
                    <a:gd name="T2" fmla="*/ 105 w 126"/>
                    <a:gd name="T3" fmla="*/ 137 h 147"/>
                    <a:gd name="T4" fmla="*/ 118 w 126"/>
                    <a:gd name="T5" fmla="*/ 124 h 147"/>
                    <a:gd name="T6" fmla="*/ 22 w 126"/>
                    <a:gd name="T7" fmla="*/ 10 h 147"/>
                    <a:gd name="T8" fmla="*/ 8 w 126"/>
                    <a:gd name="T9" fmla="*/ 23 h 147"/>
                  </a:gdLst>
                  <a:ahLst/>
                  <a:cxnLst>
                    <a:cxn ang="0">
                      <a:pos x="T0" y="T1"/>
                    </a:cxn>
                    <a:cxn ang="0">
                      <a:pos x="T2" y="T3"/>
                    </a:cxn>
                    <a:cxn ang="0">
                      <a:pos x="T4" y="T5"/>
                    </a:cxn>
                    <a:cxn ang="0">
                      <a:pos x="T6" y="T7"/>
                    </a:cxn>
                    <a:cxn ang="0">
                      <a:pos x="T8" y="T9"/>
                    </a:cxn>
                  </a:cxnLst>
                  <a:rect l="0" t="0" r="r" b="b"/>
                  <a:pathLst>
                    <a:path w="126" h="147">
                      <a:moveTo>
                        <a:pt x="8" y="23"/>
                      </a:moveTo>
                      <a:cubicBezTo>
                        <a:pt x="40" y="61"/>
                        <a:pt x="73" y="99"/>
                        <a:pt x="105" y="137"/>
                      </a:cubicBezTo>
                      <a:cubicBezTo>
                        <a:pt x="113" y="147"/>
                        <a:pt x="126" y="133"/>
                        <a:pt x="118" y="124"/>
                      </a:cubicBezTo>
                      <a:cubicBezTo>
                        <a:pt x="86" y="86"/>
                        <a:pt x="54" y="48"/>
                        <a:pt x="22" y="10"/>
                      </a:cubicBezTo>
                      <a:cubicBezTo>
                        <a:pt x="14" y="0"/>
                        <a:pt x="0" y="14"/>
                        <a:pt x="8" y="2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22"/>
                <p:cNvSpPr/>
                <p:nvPr/>
              </p:nvSpPr>
              <p:spPr bwMode="auto">
                <a:xfrm>
                  <a:off x="1893837" y="2044701"/>
                  <a:ext cx="628650" cy="477838"/>
                </a:xfrm>
                <a:custGeom>
                  <a:avLst/>
                  <a:gdLst>
                    <a:gd name="T0" fmla="*/ 10 w 301"/>
                    <a:gd name="T1" fmla="*/ 22 h 229"/>
                    <a:gd name="T2" fmla="*/ 280 w 301"/>
                    <a:gd name="T3" fmla="*/ 222 h 229"/>
                    <a:gd name="T4" fmla="*/ 290 w 301"/>
                    <a:gd name="T5" fmla="*/ 205 h 229"/>
                    <a:gd name="T6" fmla="*/ 23 w 301"/>
                    <a:gd name="T7" fmla="*/ 8 h 229"/>
                    <a:gd name="T8" fmla="*/ 10 w 301"/>
                    <a:gd name="T9" fmla="*/ 22 h 229"/>
                  </a:gdLst>
                  <a:ahLst/>
                  <a:cxnLst>
                    <a:cxn ang="0">
                      <a:pos x="T0" y="T1"/>
                    </a:cxn>
                    <a:cxn ang="0">
                      <a:pos x="T2" y="T3"/>
                    </a:cxn>
                    <a:cxn ang="0">
                      <a:pos x="T4" y="T5"/>
                    </a:cxn>
                    <a:cxn ang="0">
                      <a:pos x="T6" y="T7"/>
                    </a:cxn>
                    <a:cxn ang="0">
                      <a:pos x="T8" y="T9"/>
                    </a:cxn>
                  </a:cxnLst>
                  <a:rect l="0" t="0" r="r" b="b"/>
                  <a:pathLst>
                    <a:path w="301" h="229">
                      <a:moveTo>
                        <a:pt x="10" y="22"/>
                      </a:moveTo>
                      <a:cubicBezTo>
                        <a:pt x="96" y="94"/>
                        <a:pt x="186" y="161"/>
                        <a:pt x="280" y="222"/>
                      </a:cubicBezTo>
                      <a:cubicBezTo>
                        <a:pt x="291" y="229"/>
                        <a:pt x="301" y="212"/>
                        <a:pt x="290" y="205"/>
                      </a:cubicBezTo>
                      <a:cubicBezTo>
                        <a:pt x="198" y="145"/>
                        <a:pt x="108" y="79"/>
                        <a:pt x="23" y="8"/>
                      </a:cubicBezTo>
                      <a:cubicBezTo>
                        <a:pt x="14" y="0"/>
                        <a:pt x="0" y="14"/>
                        <a:pt x="10" y="2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23"/>
                <p:cNvSpPr/>
                <p:nvPr/>
              </p:nvSpPr>
              <p:spPr bwMode="auto">
                <a:xfrm>
                  <a:off x="2004962" y="2646363"/>
                  <a:ext cx="296863" cy="158750"/>
                </a:xfrm>
                <a:custGeom>
                  <a:avLst/>
                  <a:gdLst>
                    <a:gd name="T0" fmla="*/ 11 w 142"/>
                    <a:gd name="T1" fmla="*/ 22 h 76"/>
                    <a:gd name="T2" fmla="*/ 121 w 142"/>
                    <a:gd name="T3" fmla="*/ 71 h 76"/>
                    <a:gd name="T4" fmla="*/ 130 w 142"/>
                    <a:gd name="T5" fmla="*/ 54 h 76"/>
                    <a:gd name="T6" fmla="*/ 21 w 142"/>
                    <a:gd name="T7" fmla="*/ 5 h 76"/>
                    <a:gd name="T8" fmla="*/ 11 w 142"/>
                    <a:gd name="T9" fmla="*/ 22 h 76"/>
                  </a:gdLst>
                  <a:ahLst/>
                  <a:cxnLst>
                    <a:cxn ang="0">
                      <a:pos x="T0" y="T1"/>
                    </a:cxn>
                    <a:cxn ang="0">
                      <a:pos x="T2" y="T3"/>
                    </a:cxn>
                    <a:cxn ang="0">
                      <a:pos x="T4" y="T5"/>
                    </a:cxn>
                    <a:cxn ang="0">
                      <a:pos x="T6" y="T7"/>
                    </a:cxn>
                    <a:cxn ang="0">
                      <a:pos x="T8" y="T9"/>
                    </a:cxn>
                  </a:cxnLst>
                  <a:rect l="0" t="0" r="r" b="b"/>
                  <a:pathLst>
                    <a:path w="142" h="76">
                      <a:moveTo>
                        <a:pt x="11" y="22"/>
                      </a:moveTo>
                      <a:cubicBezTo>
                        <a:pt x="48" y="38"/>
                        <a:pt x="84" y="55"/>
                        <a:pt x="121" y="71"/>
                      </a:cubicBezTo>
                      <a:cubicBezTo>
                        <a:pt x="132" y="76"/>
                        <a:pt x="142" y="59"/>
                        <a:pt x="130" y="54"/>
                      </a:cubicBezTo>
                      <a:cubicBezTo>
                        <a:pt x="94" y="38"/>
                        <a:pt x="57" y="22"/>
                        <a:pt x="21" y="5"/>
                      </a:cubicBezTo>
                      <a:cubicBezTo>
                        <a:pt x="10" y="0"/>
                        <a:pt x="0" y="17"/>
                        <a:pt x="11" y="2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24"/>
                <p:cNvSpPr/>
                <p:nvPr/>
              </p:nvSpPr>
              <p:spPr bwMode="auto">
                <a:xfrm>
                  <a:off x="1817637" y="3103563"/>
                  <a:ext cx="439738" cy="88900"/>
                </a:xfrm>
                <a:custGeom>
                  <a:avLst/>
                  <a:gdLst>
                    <a:gd name="T0" fmla="*/ 12 w 210"/>
                    <a:gd name="T1" fmla="*/ 42 h 43"/>
                    <a:gd name="T2" fmla="*/ 198 w 210"/>
                    <a:gd name="T3" fmla="*/ 21 h 43"/>
                    <a:gd name="T4" fmla="*/ 198 w 210"/>
                    <a:gd name="T5" fmla="*/ 1 h 43"/>
                    <a:gd name="T6" fmla="*/ 12 w 210"/>
                    <a:gd name="T7" fmla="*/ 22 h 43"/>
                    <a:gd name="T8" fmla="*/ 12 w 210"/>
                    <a:gd name="T9" fmla="*/ 42 h 43"/>
                  </a:gdLst>
                  <a:ahLst/>
                  <a:cxnLst>
                    <a:cxn ang="0">
                      <a:pos x="T0" y="T1"/>
                    </a:cxn>
                    <a:cxn ang="0">
                      <a:pos x="T2" y="T3"/>
                    </a:cxn>
                    <a:cxn ang="0">
                      <a:pos x="T4" y="T5"/>
                    </a:cxn>
                    <a:cxn ang="0">
                      <a:pos x="T6" y="T7"/>
                    </a:cxn>
                    <a:cxn ang="0">
                      <a:pos x="T8" y="T9"/>
                    </a:cxn>
                  </a:cxnLst>
                  <a:rect l="0" t="0" r="r" b="b"/>
                  <a:pathLst>
                    <a:path w="210" h="43">
                      <a:moveTo>
                        <a:pt x="12" y="42"/>
                      </a:moveTo>
                      <a:cubicBezTo>
                        <a:pt x="74" y="35"/>
                        <a:pt x="136" y="28"/>
                        <a:pt x="198" y="21"/>
                      </a:cubicBezTo>
                      <a:cubicBezTo>
                        <a:pt x="210" y="19"/>
                        <a:pt x="210" y="0"/>
                        <a:pt x="198" y="1"/>
                      </a:cubicBezTo>
                      <a:cubicBezTo>
                        <a:pt x="136" y="8"/>
                        <a:pt x="74" y="15"/>
                        <a:pt x="12" y="22"/>
                      </a:cubicBezTo>
                      <a:cubicBezTo>
                        <a:pt x="0" y="24"/>
                        <a:pt x="0" y="43"/>
                        <a:pt x="12" y="4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5"/>
                <p:cNvSpPr/>
                <p:nvPr/>
              </p:nvSpPr>
              <p:spPr bwMode="auto">
                <a:xfrm>
                  <a:off x="4467175" y="2509838"/>
                  <a:ext cx="282575" cy="169863"/>
                </a:xfrm>
                <a:custGeom>
                  <a:avLst/>
                  <a:gdLst>
                    <a:gd name="T0" fmla="*/ 24 w 135"/>
                    <a:gd name="T1" fmla="*/ 74 h 81"/>
                    <a:gd name="T2" fmla="*/ 123 w 135"/>
                    <a:gd name="T3" fmla="*/ 23 h 81"/>
                    <a:gd name="T4" fmla="*/ 118 w 135"/>
                    <a:gd name="T5" fmla="*/ 4 h 81"/>
                    <a:gd name="T6" fmla="*/ 10 w 135"/>
                    <a:gd name="T7" fmla="*/ 60 h 81"/>
                    <a:gd name="T8" fmla="*/ 24 w 135"/>
                    <a:gd name="T9" fmla="*/ 74 h 81"/>
                  </a:gdLst>
                  <a:ahLst/>
                  <a:cxnLst>
                    <a:cxn ang="0">
                      <a:pos x="T0" y="T1"/>
                    </a:cxn>
                    <a:cxn ang="0">
                      <a:pos x="T2" y="T3"/>
                    </a:cxn>
                    <a:cxn ang="0">
                      <a:pos x="T4" y="T5"/>
                    </a:cxn>
                    <a:cxn ang="0">
                      <a:pos x="T6" y="T7"/>
                    </a:cxn>
                    <a:cxn ang="0">
                      <a:pos x="T8" y="T9"/>
                    </a:cxn>
                  </a:cxnLst>
                  <a:rect l="0" t="0" r="r" b="b"/>
                  <a:pathLst>
                    <a:path w="135" h="81">
                      <a:moveTo>
                        <a:pt x="24" y="74"/>
                      </a:moveTo>
                      <a:cubicBezTo>
                        <a:pt x="53" y="51"/>
                        <a:pt x="87" y="34"/>
                        <a:pt x="123" y="23"/>
                      </a:cubicBezTo>
                      <a:cubicBezTo>
                        <a:pt x="135" y="19"/>
                        <a:pt x="130" y="0"/>
                        <a:pt x="118" y="4"/>
                      </a:cubicBezTo>
                      <a:cubicBezTo>
                        <a:pt x="78" y="16"/>
                        <a:pt x="42" y="35"/>
                        <a:pt x="10" y="60"/>
                      </a:cubicBezTo>
                      <a:cubicBezTo>
                        <a:pt x="0" y="68"/>
                        <a:pt x="14" y="81"/>
                        <a:pt x="24" y="7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6"/>
                <p:cNvSpPr/>
                <p:nvPr/>
              </p:nvSpPr>
              <p:spPr bwMode="auto">
                <a:xfrm>
                  <a:off x="4611638" y="3159126"/>
                  <a:ext cx="260350" cy="79375"/>
                </a:xfrm>
                <a:custGeom>
                  <a:avLst/>
                  <a:gdLst>
                    <a:gd name="T0" fmla="*/ 13 w 125"/>
                    <a:gd name="T1" fmla="*/ 20 h 38"/>
                    <a:gd name="T2" fmla="*/ 108 w 125"/>
                    <a:gd name="T3" fmla="*/ 36 h 38"/>
                    <a:gd name="T4" fmla="*/ 113 w 125"/>
                    <a:gd name="T5" fmla="*/ 17 h 38"/>
                    <a:gd name="T6" fmla="*/ 18 w 125"/>
                    <a:gd name="T7" fmla="*/ 2 h 38"/>
                    <a:gd name="T8" fmla="*/ 13 w 125"/>
                    <a:gd name="T9" fmla="*/ 20 h 38"/>
                  </a:gdLst>
                  <a:ahLst/>
                  <a:cxnLst>
                    <a:cxn ang="0">
                      <a:pos x="T0" y="T1"/>
                    </a:cxn>
                    <a:cxn ang="0">
                      <a:pos x="T2" y="T3"/>
                    </a:cxn>
                    <a:cxn ang="0">
                      <a:pos x="T4" y="T5"/>
                    </a:cxn>
                    <a:cxn ang="0">
                      <a:pos x="T6" y="T7"/>
                    </a:cxn>
                    <a:cxn ang="0">
                      <a:pos x="T8" y="T9"/>
                    </a:cxn>
                  </a:cxnLst>
                  <a:rect l="0" t="0" r="r" b="b"/>
                  <a:pathLst>
                    <a:path w="125" h="38">
                      <a:moveTo>
                        <a:pt x="13" y="20"/>
                      </a:moveTo>
                      <a:cubicBezTo>
                        <a:pt x="44" y="26"/>
                        <a:pt x="76" y="31"/>
                        <a:pt x="108" y="36"/>
                      </a:cubicBezTo>
                      <a:cubicBezTo>
                        <a:pt x="120" y="38"/>
                        <a:pt x="125" y="19"/>
                        <a:pt x="113" y="17"/>
                      </a:cubicBezTo>
                      <a:cubicBezTo>
                        <a:pt x="81" y="12"/>
                        <a:pt x="49" y="7"/>
                        <a:pt x="18" y="2"/>
                      </a:cubicBezTo>
                      <a:cubicBezTo>
                        <a:pt x="6" y="0"/>
                        <a:pt x="0" y="18"/>
                        <a:pt x="13" y="2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27"/>
                <p:cNvSpPr/>
                <p:nvPr/>
              </p:nvSpPr>
              <p:spPr bwMode="auto">
                <a:xfrm>
                  <a:off x="2031950" y="3424238"/>
                  <a:ext cx="257175" cy="136525"/>
                </a:xfrm>
                <a:custGeom>
                  <a:avLst/>
                  <a:gdLst>
                    <a:gd name="T0" fmla="*/ 22 w 123"/>
                    <a:gd name="T1" fmla="*/ 60 h 65"/>
                    <a:gd name="T2" fmla="*/ 112 w 123"/>
                    <a:gd name="T3" fmla="*/ 22 h 65"/>
                    <a:gd name="T4" fmla="*/ 102 w 123"/>
                    <a:gd name="T5" fmla="*/ 5 h 65"/>
                    <a:gd name="T6" fmla="*/ 12 w 123"/>
                    <a:gd name="T7" fmla="*/ 43 h 65"/>
                    <a:gd name="T8" fmla="*/ 22 w 123"/>
                    <a:gd name="T9" fmla="*/ 60 h 65"/>
                  </a:gdLst>
                  <a:ahLst/>
                  <a:cxnLst>
                    <a:cxn ang="0">
                      <a:pos x="T0" y="T1"/>
                    </a:cxn>
                    <a:cxn ang="0">
                      <a:pos x="T2" y="T3"/>
                    </a:cxn>
                    <a:cxn ang="0">
                      <a:pos x="T4" y="T5"/>
                    </a:cxn>
                    <a:cxn ang="0">
                      <a:pos x="T6" y="T7"/>
                    </a:cxn>
                    <a:cxn ang="0">
                      <a:pos x="T8" y="T9"/>
                    </a:cxn>
                  </a:cxnLst>
                  <a:rect l="0" t="0" r="r" b="b"/>
                  <a:pathLst>
                    <a:path w="123" h="65">
                      <a:moveTo>
                        <a:pt x="22" y="60"/>
                      </a:moveTo>
                      <a:cubicBezTo>
                        <a:pt x="52" y="47"/>
                        <a:pt x="82" y="34"/>
                        <a:pt x="112" y="22"/>
                      </a:cubicBezTo>
                      <a:cubicBezTo>
                        <a:pt x="123" y="17"/>
                        <a:pt x="113" y="0"/>
                        <a:pt x="102" y="5"/>
                      </a:cubicBezTo>
                      <a:cubicBezTo>
                        <a:pt x="72" y="18"/>
                        <a:pt x="42" y="30"/>
                        <a:pt x="12" y="43"/>
                      </a:cubicBezTo>
                      <a:cubicBezTo>
                        <a:pt x="0" y="48"/>
                        <a:pt x="10" y="65"/>
                        <a:pt x="22" y="6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28"/>
                <p:cNvSpPr/>
                <p:nvPr/>
              </p:nvSpPr>
              <p:spPr bwMode="auto">
                <a:xfrm>
                  <a:off x="2236737" y="3675063"/>
                  <a:ext cx="144463" cy="158750"/>
                </a:xfrm>
                <a:custGeom>
                  <a:avLst/>
                  <a:gdLst>
                    <a:gd name="T0" fmla="*/ 47 w 69"/>
                    <a:gd name="T1" fmla="*/ 9 h 76"/>
                    <a:gd name="T2" fmla="*/ 8 w 69"/>
                    <a:gd name="T3" fmla="*/ 53 h 76"/>
                    <a:gd name="T4" fmla="*/ 22 w 69"/>
                    <a:gd name="T5" fmla="*/ 67 h 76"/>
                    <a:gd name="T6" fmla="*/ 61 w 69"/>
                    <a:gd name="T7" fmla="*/ 23 h 76"/>
                    <a:gd name="T8" fmla="*/ 47 w 69"/>
                    <a:gd name="T9" fmla="*/ 9 h 76"/>
                  </a:gdLst>
                  <a:ahLst/>
                  <a:cxnLst>
                    <a:cxn ang="0">
                      <a:pos x="T0" y="T1"/>
                    </a:cxn>
                    <a:cxn ang="0">
                      <a:pos x="T2" y="T3"/>
                    </a:cxn>
                    <a:cxn ang="0">
                      <a:pos x="T4" y="T5"/>
                    </a:cxn>
                    <a:cxn ang="0">
                      <a:pos x="T6" y="T7"/>
                    </a:cxn>
                    <a:cxn ang="0">
                      <a:pos x="T8" y="T9"/>
                    </a:cxn>
                  </a:cxnLst>
                  <a:rect l="0" t="0" r="r" b="b"/>
                  <a:pathLst>
                    <a:path w="69" h="76">
                      <a:moveTo>
                        <a:pt x="47" y="9"/>
                      </a:moveTo>
                      <a:cubicBezTo>
                        <a:pt x="34" y="24"/>
                        <a:pt x="21" y="38"/>
                        <a:pt x="8" y="53"/>
                      </a:cubicBezTo>
                      <a:cubicBezTo>
                        <a:pt x="0" y="62"/>
                        <a:pt x="14" y="76"/>
                        <a:pt x="22" y="67"/>
                      </a:cubicBezTo>
                      <a:cubicBezTo>
                        <a:pt x="35" y="52"/>
                        <a:pt x="48" y="37"/>
                        <a:pt x="61" y="23"/>
                      </a:cubicBezTo>
                      <a:cubicBezTo>
                        <a:pt x="69" y="14"/>
                        <a:pt x="55" y="0"/>
                        <a:pt x="47" y="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9"/>
                <p:cNvSpPr/>
                <p:nvPr/>
              </p:nvSpPr>
              <p:spPr bwMode="auto">
                <a:xfrm>
                  <a:off x="4471938" y="3706813"/>
                  <a:ext cx="228600" cy="187325"/>
                </a:xfrm>
                <a:custGeom>
                  <a:avLst/>
                  <a:gdLst>
                    <a:gd name="T0" fmla="*/ 10 w 110"/>
                    <a:gd name="T1" fmla="*/ 24 h 90"/>
                    <a:gd name="T2" fmla="*/ 90 w 110"/>
                    <a:gd name="T3" fmla="*/ 83 h 90"/>
                    <a:gd name="T4" fmla="*/ 100 w 110"/>
                    <a:gd name="T5" fmla="*/ 66 h 90"/>
                    <a:gd name="T6" fmla="*/ 20 w 110"/>
                    <a:gd name="T7" fmla="*/ 7 h 90"/>
                    <a:gd name="T8" fmla="*/ 10 w 110"/>
                    <a:gd name="T9" fmla="*/ 24 h 90"/>
                  </a:gdLst>
                  <a:ahLst/>
                  <a:cxnLst>
                    <a:cxn ang="0">
                      <a:pos x="T0" y="T1"/>
                    </a:cxn>
                    <a:cxn ang="0">
                      <a:pos x="T2" y="T3"/>
                    </a:cxn>
                    <a:cxn ang="0">
                      <a:pos x="T4" y="T5"/>
                    </a:cxn>
                    <a:cxn ang="0">
                      <a:pos x="T6" y="T7"/>
                    </a:cxn>
                    <a:cxn ang="0">
                      <a:pos x="T8" y="T9"/>
                    </a:cxn>
                  </a:cxnLst>
                  <a:rect l="0" t="0" r="r" b="b"/>
                  <a:pathLst>
                    <a:path w="110" h="90">
                      <a:moveTo>
                        <a:pt x="10" y="24"/>
                      </a:moveTo>
                      <a:cubicBezTo>
                        <a:pt x="37" y="43"/>
                        <a:pt x="64" y="63"/>
                        <a:pt x="90" y="83"/>
                      </a:cubicBezTo>
                      <a:cubicBezTo>
                        <a:pt x="100" y="90"/>
                        <a:pt x="110" y="73"/>
                        <a:pt x="100" y="66"/>
                      </a:cubicBezTo>
                      <a:cubicBezTo>
                        <a:pt x="73" y="46"/>
                        <a:pt x="47" y="27"/>
                        <a:pt x="20" y="7"/>
                      </a:cubicBezTo>
                      <a:cubicBezTo>
                        <a:pt x="10" y="0"/>
                        <a:pt x="0" y="16"/>
                        <a:pt x="10"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30"/>
                <p:cNvSpPr/>
                <p:nvPr/>
              </p:nvSpPr>
              <p:spPr bwMode="auto">
                <a:xfrm>
                  <a:off x="4548138" y="3467101"/>
                  <a:ext cx="485775" cy="174625"/>
                </a:xfrm>
                <a:custGeom>
                  <a:avLst/>
                  <a:gdLst>
                    <a:gd name="T0" fmla="*/ 12 w 232"/>
                    <a:gd name="T1" fmla="*/ 22 h 84"/>
                    <a:gd name="T2" fmla="*/ 215 w 232"/>
                    <a:gd name="T3" fmla="*/ 81 h 84"/>
                    <a:gd name="T4" fmla="*/ 220 w 232"/>
                    <a:gd name="T5" fmla="*/ 62 h 84"/>
                    <a:gd name="T6" fmla="*/ 17 w 232"/>
                    <a:gd name="T7" fmla="*/ 3 h 84"/>
                    <a:gd name="T8" fmla="*/ 12 w 232"/>
                    <a:gd name="T9" fmla="*/ 22 h 84"/>
                  </a:gdLst>
                  <a:ahLst/>
                  <a:cxnLst>
                    <a:cxn ang="0">
                      <a:pos x="T0" y="T1"/>
                    </a:cxn>
                    <a:cxn ang="0">
                      <a:pos x="T2" y="T3"/>
                    </a:cxn>
                    <a:cxn ang="0">
                      <a:pos x="T4" y="T5"/>
                    </a:cxn>
                    <a:cxn ang="0">
                      <a:pos x="T6" y="T7"/>
                    </a:cxn>
                    <a:cxn ang="0">
                      <a:pos x="T8" y="T9"/>
                    </a:cxn>
                  </a:cxnLst>
                  <a:rect l="0" t="0" r="r" b="b"/>
                  <a:pathLst>
                    <a:path w="232" h="84">
                      <a:moveTo>
                        <a:pt x="12" y="22"/>
                      </a:moveTo>
                      <a:cubicBezTo>
                        <a:pt x="80" y="41"/>
                        <a:pt x="147" y="61"/>
                        <a:pt x="215" y="81"/>
                      </a:cubicBezTo>
                      <a:cubicBezTo>
                        <a:pt x="227" y="84"/>
                        <a:pt x="232" y="66"/>
                        <a:pt x="220" y="62"/>
                      </a:cubicBezTo>
                      <a:cubicBezTo>
                        <a:pt x="152" y="42"/>
                        <a:pt x="85" y="23"/>
                        <a:pt x="17" y="3"/>
                      </a:cubicBezTo>
                      <a:cubicBezTo>
                        <a:pt x="5" y="0"/>
                        <a:pt x="0" y="18"/>
                        <a:pt x="12" y="2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31"/>
                <p:cNvSpPr/>
                <p:nvPr/>
              </p:nvSpPr>
              <p:spPr bwMode="auto">
                <a:xfrm>
                  <a:off x="3992513" y="2058988"/>
                  <a:ext cx="192088" cy="247650"/>
                </a:xfrm>
                <a:custGeom>
                  <a:avLst/>
                  <a:gdLst>
                    <a:gd name="T0" fmla="*/ 24 w 92"/>
                    <a:gd name="T1" fmla="*/ 109 h 119"/>
                    <a:gd name="T2" fmla="*/ 85 w 92"/>
                    <a:gd name="T3" fmla="*/ 20 h 119"/>
                    <a:gd name="T4" fmla="*/ 68 w 92"/>
                    <a:gd name="T5" fmla="*/ 11 h 119"/>
                    <a:gd name="T6" fmla="*/ 7 w 92"/>
                    <a:gd name="T7" fmla="*/ 99 h 119"/>
                    <a:gd name="T8" fmla="*/ 24 w 92"/>
                    <a:gd name="T9" fmla="*/ 109 h 119"/>
                  </a:gdLst>
                  <a:ahLst/>
                  <a:cxnLst>
                    <a:cxn ang="0">
                      <a:pos x="T0" y="T1"/>
                    </a:cxn>
                    <a:cxn ang="0">
                      <a:pos x="T2" y="T3"/>
                    </a:cxn>
                    <a:cxn ang="0">
                      <a:pos x="T4" y="T5"/>
                    </a:cxn>
                    <a:cxn ang="0">
                      <a:pos x="T6" y="T7"/>
                    </a:cxn>
                    <a:cxn ang="0">
                      <a:pos x="T8" y="T9"/>
                    </a:cxn>
                  </a:cxnLst>
                  <a:rect l="0" t="0" r="r" b="b"/>
                  <a:pathLst>
                    <a:path w="92" h="119">
                      <a:moveTo>
                        <a:pt x="24" y="109"/>
                      </a:moveTo>
                      <a:cubicBezTo>
                        <a:pt x="44" y="80"/>
                        <a:pt x="65" y="50"/>
                        <a:pt x="85" y="20"/>
                      </a:cubicBezTo>
                      <a:cubicBezTo>
                        <a:pt x="92" y="10"/>
                        <a:pt x="76" y="0"/>
                        <a:pt x="68" y="11"/>
                      </a:cubicBezTo>
                      <a:cubicBezTo>
                        <a:pt x="48" y="40"/>
                        <a:pt x="28" y="70"/>
                        <a:pt x="7" y="99"/>
                      </a:cubicBezTo>
                      <a:cubicBezTo>
                        <a:pt x="0" y="110"/>
                        <a:pt x="17" y="119"/>
                        <a:pt x="24" y="10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sp>
        <p:nvSpPr>
          <p:cNvPr id="2" name="标题 1"/>
          <p:cNvSpPr>
            <a:spLocks noGrp="1"/>
          </p:cNvSpPr>
          <p:nvPr>
            <p:ph type="title" hasCustomPrompt="1"/>
          </p:nvPr>
        </p:nvSpPr>
        <p:spPr>
          <a:xfrm>
            <a:off x="2703990" y="4238671"/>
            <a:ext cx="6784020" cy="916330"/>
          </a:xfrm>
        </p:spPr>
        <p:txBody>
          <a:bodyPr anchor="t">
            <a:normAutofit/>
          </a:bodyPr>
          <a:lstStyle>
            <a:lvl1pPr algn="ctr">
              <a:defRPr sz="5400">
                <a:solidFill>
                  <a:schemeClr val="tx1"/>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normAutofit/>
          </a:bodyPr>
          <a:lstStyle/>
          <a:p>
            <a:fld id="{C44ACBF4-CA30-45F3-AF14-CF3B17269687}"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4DEBFAFD-7B87-40C7-849D-508ACB078D7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4ACBF4-CA30-45F3-AF14-CF3B1726968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EBFAFD-7B87-40C7-849D-508ACB078D7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37532" y="365125"/>
            <a:ext cx="1016267"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940308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44ACBF4-CA30-45F3-AF14-CF3B172696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EBFAFD-7B87-40C7-849D-508ACB078D7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C44ACBF4-CA30-45F3-AF14-CF3B1726968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DEBFAFD-7B87-40C7-849D-508ACB078D78}" type="slidenum">
              <a:rPr lang="zh-CN" altLang="en-US" smtClean="0"/>
            </a:fld>
            <a:endParaRPr lang="zh-CN" altLang="en-US" dirty="0"/>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2" Type="http://schemas.openxmlformats.org/officeDocument/2006/relationships/notesSlide" Target="../notesSlides/notesSlide9.xml"/><Relationship Id="rId21" Type="http://schemas.openxmlformats.org/officeDocument/2006/relationships/slideLayout" Target="../slideLayouts/slideLayout18.xml"/><Relationship Id="rId20" Type="http://schemas.openxmlformats.org/officeDocument/2006/relationships/tags" Target="../tags/tag120.xml"/><Relationship Id="rId2" Type="http://schemas.openxmlformats.org/officeDocument/2006/relationships/tags" Target="../tags/tag102.xml"/><Relationship Id="rId19" Type="http://schemas.openxmlformats.org/officeDocument/2006/relationships/tags" Target="../tags/tag119.xml"/><Relationship Id="rId18" Type="http://schemas.openxmlformats.org/officeDocument/2006/relationships/tags" Target="../tags/tag118.xml"/><Relationship Id="rId17" Type="http://schemas.openxmlformats.org/officeDocument/2006/relationships/tags" Target="../tags/tag117.xml"/><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tags" Target="../tags/tag101.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4.xml"/><Relationship Id="rId4" Type="http://schemas.openxmlformats.org/officeDocument/2006/relationships/themeOverride" Target="../theme/themeOverride4.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3.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5" Type="http://schemas.openxmlformats.org/officeDocument/2006/relationships/notesSlide" Target="../notesSlides/notesSlide12.xml"/><Relationship Id="rId14" Type="http://schemas.openxmlformats.org/officeDocument/2006/relationships/slideLayout" Target="../slideLayouts/slideLayout18.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8.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4.xml"/><Relationship Id="rId4" Type="http://schemas.openxmlformats.org/officeDocument/2006/relationships/themeOverride" Target="../theme/themeOverride5.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3.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4.xml"/><Relationship Id="rId4" Type="http://schemas.openxmlformats.org/officeDocument/2006/relationships/themeOverride" Target="../theme/themeOverride6.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9.xml"/><Relationship Id="rId5" Type="http://schemas.openxmlformats.org/officeDocument/2006/relationships/tags" Target="../tags/tag15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55.xml"/><Relationship Id="rId1" Type="http://schemas.openxmlformats.org/officeDocument/2006/relationships/tags" Target="../tags/tag15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8.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4.xml"/><Relationship Id="rId4" Type="http://schemas.openxmlformats.org/officeDocument/2006/relationships/themeOverride" Target="../theme/themeOverride7.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8" Type="http://schemas.openxmlformats.org/officeDocument/2006/relationships/notesSlide" Target="../notesSlides/notesSlide1.xml"/><Relationship Id="rId27" Type="http://schemas.openxmlformats.org/officeDocument/2006/relationships/slideLayout" Target="../slideLayouts/slideLayout13.xml"/><Relationship Id="rId26" Type="http://schemas.openxmlformats.org/officeDocument/2006/relationships/tags" Target="../tags/tag30.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2" Type="http://schemas.openxmlformats.org/officeDocument/2006/relationships/notesSlide" Target="../notesSlides/notesSlide19.xml"/><Relationship Id="rId11" Type="http://schemas.openxmlformats.org/officeDocument/2006/relationships/slideLayout" Target="../slideLayouts/slideLayout18.xml"/><Relationship Id="rId10" Type="http://schemas.openxmlformats.org/officeDocument/2006/relationships/tags" Target="../tags/tag173.xml"/><Relationship Id="rId1" Type="http://schemas.openxmlformats.org/officeDocument/2006/relationships/tags" Target="../tags/tag164.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4.xml"/><Relationship Id="rId4" Type="http://schemas.openxmlformats.org/officeDocument/2006/relationships/themeOverride" Target="../theme/themeOverride8.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22.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image" Target="../media/image5.png"/><Relationship Id="rId2" Type="http://schemas.openxmlformats.org/officeDocument/2006/relationships/tags" Target="../tags/tag178.xml"/><Relationship Id="rId15" Type="http://schemas.openxmlformats.org/officeDocument/2006/relationships/notesSlide" Target="../notesSlides/notesSlide21.xml"/><Relationship Id="rId14" Type="http://schemas.openxmlformats.org/officeDocument/2006/relationships/slideLayout" Target="../slideLayouts/slideLayout18.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tags" Target="../tags/tag177.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4.xml"/><Relationship Id="rId4" Type="http://schemas.openxmlformats.org/officeDocument/2006/relationships/themeOverride" Target="../theme/themeOverride9.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24.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6" Type="http://schemas.openxmlformats.org/officeDocument/2006/relationships/notesSlide" Target="../notesSlides/notesSlide23.xml"/><Relationship Id="rId15" Type="http://schemas.openxmlformats.org/officeDocument/2006/relationships/slideLayout" Target="../slideLayouts/slideLayout18.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tags" Target="../tags/tag19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8.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8.xml"/><Relationship Id="rId3" Type="http://schemas.openxmlformats.org/officeDocument/2006/relationships/tags" Target="../tags/tag210.xml"/><Relationship Id="rId2" Type="http://schemas.openxmlformats.org/officeDocument/2006/relationships/image" Target="../media/image6.jpeg"/><Relationship Id="rId1" Type="http://schemas.openxmlformats.org/officeDocument/2006/relationships/tags" Target="../tags/tag209.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9.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chart" Target="../charts/chart1.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8.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4.xml"/><Relationship Id="rId4" Type="http://schemas.openxmlformats.org/officeDocument/2006/relationships/themeOverride" Target="../theme/themeOverride1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30.xml.rels><?xml version="1.0" encoding="UTF-8" standalone="yes"?>
<Relationships xmlns="http://schemas.openxmlformats.org/package/2006/relationships"><Relationship Id="rId9" Type="http://schemas.openxmlformats.org/officeDocument/2006/relationships/themeOverride" Target="../theme/themeOverride11.xml"/><Relationship Id="rId8" Type="http://schemas.openxmlformats.org/officeDocument/2006/relationships/tags" Target="../tags/tag22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1" Type="http://schemas.openxmlformats.org/officeDocument/2006/relationships/notesSlide" Target="../notesSlides/notesSlide29.xml"/><Relationship Id="rId10" Type="http://schemas.openxmlformats.org/officeDocument/2006/relationships/slideLayout" Target="../slideLayouts/slideLayout18.xml"/><Relationship Id="rId1" Type="http://schemas.openxmlformats.org/officeDocument/2006/relationships/tags" Target="../tags/tag220.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4.xml"/><Relationship Id="rId4" Type="http://schemas.openxmlformats.org/officeDocument/2006/relationships/themeOverride" Target="../theme/themeOverride12.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32.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8" Type="http://schemas.openxmlformats.org/officeDocument/2006/relationships/notesSlide" Target="../notesSlides/notesSlide31.xml"/><Relationship Id="rId17" Type="http://schemas.openxmlformats.org/officeDocument/2006/relationships/slideLayout" Target="../slideLayouts/slideLayout18.xml"/><Relationship Id="rId16" Type="http://schemas.openxmlformats.org/officeDocument/2006/relationships/tags" Target="../tags/tag24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tags" Target="../tags/tag231.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14.xml"/><Relationship Id="rId4" Type="http://schemas.openxmlformats.org/officeDocument/2006/relationships/themeOverride" Target="../theme/themeOverride13.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34.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3" Type="http://schemas.openxmlformats.org/officeDocument/2006/relationships/notesSlide" Target="../notesSlides/notesSlide33.xml"/><Relationship Id="rId32" Type="http://schemas.openxmlformats.org/officeDocument/2006/relationships/slideLayout" Target="../slideLayouts/slideLayout18.xml"/><Relationship Id="rId31" Type="http://schemas.openxmlformats.org/officeDocument/2006/relationships/tags" Target="../tags/tag280.xml"/><Relationship Id="rId30" Type="http://schemas.openxmlformats.org/officeDocument/2006/relationships/tags" Target="../tags/tag279.xml"/><Relationship Id="rId3" Type="http://schemas.openxmlformats.org/officeDocument/2006/relationships/tags" Target="../tags/tag252.xml"/><Relationship Id="rId29" Type="http://schemas.openxmlformats.org/officeDocument/2006/relationships/tags" Target="../tags/tag278.xml"/><Relationship Id="rId28" Type="http://schemas.openxmlformats.org/officeDocument/2006/relationships/tags" Target="../tags/tag277.xml"/><Relationship Id="rId27" Type="http://schemas.openxmlformats.org/officeDocument/2006/relationships/tags" Target="../tags/tag276.xml"/><Relationship Id="rId26" Type="http://schemas.openxmlformats.org/officeDocument/2006/relationships/tags" Target="../tags/tag275.xml"/><Relationship Id="rId25" Type="http://schemas.openxmlformats.org/officeDocument/2006/relationships/tags" Target="../tags/tag274.xml"/><Relationship Id="rId24" Type="http://schemas.openxmlformats.org/officeDocument/2006/relationships/tags" Target="../tags/tag273.xml"/><Relationship Id="rId23" Type="http://schemas.openxmlformats.org/officeDocument/2006/relationships/tags" Target="../tags/tag272.xml"/><Relationship Id="rId22" Type="http://schemas.openxmlformats.org/officeDocument/2006/relationships/tags" Target="../tags/tag271.xml"/><Relationship Id="rId21" Type="http://schemas.openxmlformats.org/officeDocument/2006/relationships/tags" Target="../tags/tag270.xml"/><Relationship Id="rId20" Type="http://schemas.openxmlformats.org/officeDocument/2006/relationships/tags" Target="../tags/tag269.xml"/><Relationship Id="rId2" Type="http://schemas.openxmlformats.org/officeDocument/2006/relationships/tags" Target="../tags/tag251.xml"/><Relationship Id="rId19" Type="http://schemas.openxmlformats.org/officeDocument/2006/relationships/tags" Target="../tags/tag268.xml"/><Relationship Id="rId18" Type="http://schemas.openxmlformats.org/officeDocument/2006/relationships/tags" Target="../tags/tag267.xml"/><Relationship Id="rId17" Type="http://schemas.openxmlformats.org/officeDocument/2006/relationships/tags" Target="../tags/tag266.xml"/><Relationship Id="rId16" Type="http://schemas.openxmlformats.org/officeDocument/2006/relationships/tags" Target="../tags/tag265.xml"/><Relationship Id="rId15" Type="http://schemas.openxmlformats.org/officeDocument/2006/relationships/tags" Target="../tags/tag264.xml"/><Relationship Id="rId14" Type="http://schemas.openxmlformats.org/officeDocument/2006/relationships/tags" Target="../tags/tag263.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0.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18.xml"/><Relationship Id="rId4" Type="http://schemas.openxmlformats.org/officeDocument/2006/relationships/tags" Target="../tags/tag284.xml"/><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s>
</file>

<file path=ppt/slides/_rels/slide36.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tags" Target="../tags/tag291.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2" Type="http://schemas.openxmlformats.org/officeDocument/2006/relationships/notesSlide" Target="../notesSlides/notesSlide35.xml"/><Relationship Id="rId21" Type="http://schemas.openxmlformats.org/officeDocument/2006/relationships/slideLayout" Target="../slideLayouts/slideLayout18.xml"/><Relationship Id="rId20" Type="http://schemas.openxmlformats.org/officeDocument/2006/relationships/tags" Target="../tags/tag304.xml"/><Relationship Id="rId2" Type="http://schemas.openxmlformats.org/officeDocument/2006/relationships/tags" Target="../tags/tag286.xml"/><Relationship Id="rId19" Type="http://schemas.openxmlformats.org/officeDocument/2006/relationships/tags" Target="../tags/tag303.xml"/><Relationship Id="rId18" Type="http://schemas.openxmlformats.org/officeDocument/2006/relationships/tags" Target="../tags/tag302.xml"/><Relationship Id="rId17" Type="http://schemas.openxmlformats.org/officeDocument/2006/relationships/tags" Target="../tags/tag301.xml"/><Relationship Id="rId16" Type="http://schemas.openxmlformats.org/officeDocument/2006/relationships/tags" Target="../tags/tag300.xml"/><Relationship Id="rId15" Type="http://schemas.openxmlformats.org/officeDocument/2006/relationships/tags" Target="../tags/tag299.xml"/><Relationship Id="rId14" Type="http://schemas.openxmlformats.org/officeDocument/2006/relationships/tags" Target="../tags/tag298.xml"/><Relationship Id="rId13" Type="http://schemas.openxmlformats.org/officeDocument/2006/relationships/tags" Target="../tags/tag297.xml"/><Relationship Id="rId12" Type="http://schemas.openxmlformats.org/officeDocument/2006/relationships/tags" Target="../tags/tag296.xml"/><Relationship Id="rId11" Type="http://schemas.openxmlformats.org/officeDocument/2006/relationships/tags" Target="../tags/tag295.xml"/><Relationship Id="rId10" Type="http://schemas.openxmlformats.org/officeDocument/2006/relationships/tags" Target="../tags/tag294.xml"/><Relationship Id="rId1" Type="http://schemas.openxmlformats.org/officeDocument/2006/relationships/tags" Target="../tags/tag285.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18.xml"/><Relationship Id="rId4" Type="http://schemas.openxmlformats.org/officeDocument/2006/relationships/tags" Target="../tags/tag308.xml"/><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s>
</file>

<file path=ppt/slides/_rels/slide38.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tags" Target="../tags/tag315.xml"/><Relationship Id="rId6" Type="http://schemas.openxmlformats.org/officeDocument/2006/relationships/tags" Target="../tags/tag314.xml"/><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1" Type="http://schemas.openxmlformats.org/officeDocument/2006/relationships/notesSlide" Target="../notesSlides/notesSlide37.xml"/><Relationship Id="rId10" Type="http://schemas.openxmlformats.org/officeDocument/2006/relationships/slideLayout" Target="../slideLayouts/slideLayout18.xml"/><Relationship Id="rId1" Type="http://schemas.openxmlformats.org/officeDocument/2006/relationships/tags" Target="../tags/tag309.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8.xml"/><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hemeOverride" Target="../theme/themeOverride1.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3.xml"/><Relationship Id="rId2" Type="http://schemas.openxmlformats.org/officeDocument/2006/relationships/tags" Target="../tags/tag322.xml"/><Relationship Id="rId1" Type="http://schemas.openxmlformats.org/officeDocument/2006/relationships/tags" Target="../tags/tag321.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7.xml"/><Relationship Id="rId3" Type="http://schemas.openxmlformats.org/officeDocument/2006/relationships/themeOverride" Target="../theme/themeOverride14.xml"/><Relationship Id="rId2" Type="http://schemas.openxmlformats.org/officeDocument/2006/relationships/tags" Target="../tags/tag324.xml"/><Relationship Id="rId1" Type="http://schemas.openxmlformats.org/officeDocument/2006/relationships/tags" Target="../tags/tag32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8.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4.xml"/><Relationship Id="rId4" Type="http://schemas.openxmlformats.org/officeDocument/2006/relationships/themeOverride" Target="../theme/themeOverride2.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7.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image" Target="../media/image2.jpe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notesSlide" Target="../notesSlides/notesSlide6.xml"/><Relationship Id="rId11" Type="http://schemas.openxmlformats.org/officeDocument/2006/relationships/slideLayout" Target="../slideLayouts/slideLayout18.xml"/><Relationship Id="rId10" Type="http://schemas.openxmlformats.org/officeDocument/2006/relationships/tags" Target="../tags/tag56.xml"/><Relationship Id="rId1" Type="http://schemas.openxmlformats.org/officeDocument/2006/relationships/tags" Target="../tags/tag48.xml"/></Relationships>
</file>

<file path=ppt/slides/_rels/slide8.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3" Type="http://schemas.openxmlformats.org/officeDocument/2006/relationships/notesSlide" Target="../notesSlides/notesSlide7.xml"/><Relationship Id="rId42" Type="http://schemas.openxmlformats.org/officeDocument/2006/relationships/slideLayout" Target="../slideLayouts/slideLayout18.xml"/><Relationship Id="rId41" Type="http://schemas.openxmlformats.org/officeDocument/2006/relationships/tags" Target="../tags/tag97.xml"/><Relationship Id="rId40" Type="http://schemas.openxmlformats.org/officeDocument/2006/relationships/tags" Target="../tags/tag96.xml"/><Relationship Id="rId4" Type="http://schemas.openxmlformats.org/officeDocument/2006/relationships/tags" Target="../tags/tag60.xml"/><Relationship Id="rId39" Type="http://schemas.openxmlformats.org/officeDocument/2006/relationships/tags" Target="../tags/tag95.xml"/><Relationship Id="rId38" Type="http://schemas.openxmlformats.org/officeDocument/2006/relationships/tags" Target="../tags/tag94.xml"/><Relationship Id="rId37" Type="http://schemas.openxmlformats.org/officeDocument/2006/relationships/tags" Target="../tags/tag93.xml"/><Relationship Id="rId36" Type="http://schemas.openxmlformats.org/officeDocument/2006/relationships/tags" Target="../tags/tag92.xml"/><Relationship Id="rId35" Type="http://schemas.openxmlformats.org/officeDocument/2006/relationships/tags" Target="../tags/tag91.xml"/><Relationship Id="rId34" Type="http://schemas.openxmlformats.org/officeDocument/2006/relationships/tags" Target="../tags/tag90.xml"/><Relationship Id="rId33" Type="http://schemas.openxmlformats.org/officeDocument/2006/relationships/tags" Target="../tags/tag89.xml"/><Relationship Id="rId32" Type="http://schemas.openxmlformats.org/officeDocument/2006/relationships/tags" Target="../tags/tag88.xml"/><Relationship Id="rId31" Type="http://schemas.openxmlformats.org/officeDocument/2006/relationships/tags" Target="../tags/tag87.xml"/><Relationship Id="rId30" Type="http://schemas.openxmlformats.org/officeDocument/2006/relationships/tags" Target="../tags/tag86.xml"/><Relationship Id="rId3" Type="http://schemas.openxmlformats.org/officeDocument/2006/relationships/tags" Target="../tags/tag59.xml"/><Relationship Id="rId29" Type="http://schemas.openxmlformats.org/officeDocument/2006/relationships/tags" Target="../tags/tag85.xml"/><Relationship Id="rId28" Type="http://schemas.openxmlformats.org/officeDocument/2006/relationships/tags" Target="../tags/tag84.xml"/><Relationship Id="rId27" Type="http://schemas.openxmlformats.org/officeDocument/2006/relationships/tags" Target="../tags/tag83.xml"/><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8.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4.xml"/><Relationship Id="rId4" Type="http://schemas.openxmlformats.org/officeDocument/2006/relationships/themeOverride" Target="../theme/themeOverride3.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早</a:t>
            </a:r>
            <a:r>
              <a:rPr lang="en-US" altLang="zh-CN"/>
              <a:t>e</a:t>
            </a:r>
            <a:r>
              <a:rPr lang="zh-CN" altLang="en-US"/>
              <a:t>点</a:t>
            </a:r>
            <a:endParaRPr lang="en-US" altLang="zh-CN"/>
          </a:p>
        </p:txBody>
      </p:sp>
      <p:sp>
        <p:nvSpPr>
          <p:cNvPr id="3" name="副标题 2"/>
          <p:cNvSpPr>
            <a:spLocks noGrp="1"/>
          </p:cNvSpPr>
          <p:nvPr>
            <p:ph type="subTitle" idx="1"/>
          </p:nvPr>
        </p:nvSpPr>
        <p:spPr>
          <a:xfrm>
            <a:off x="6531180" y="5730056"/>
            <a:ext cx="5338554" cy="576582"/>
          </a:xfrm>
        </p:spPr>
        <p:txBody>
          <a:bodyPr/>
          <a:p>
            <a:r>
              <a:rPr lang="en-US" altLang="zh-CN"/>
              <a:t>——</a:t>
            </a:r>
            <a:r>
              <a:rPr lang="zh-CN" altLang="en-US"/>
              <a:t>六一团队</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custDataLst>
              <p:tags r:id="rId1"/>
            </p:custDataLst>
          </p:nvPr>
        </p:nvSpPr>
        <p:spPr bwMode="auto">
          <a:xfrm>
            <a:off x="254000" y="254000"/>
            <a:ext cx="355844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r>
              <a:rPr lang="zh-CN" altLang="en-US" sz="2400" b="1">
                <a:latin typeface="+mj-lt"/>
                <a:ea typeface="+mj-ea"/>
                <a:cs typeface="+mj-cs"/>
              </a:rPr>
              <a:t>点击此处添加标题</a:t>
            </a:r>
            <a:endParaRPr lang="zh-CN" altLang="en-US" sz="2400" b="1">
              <a:latin typeface="+mj-lt"/>
              <a:ea typeface="+mj-ea"/>
              <a:cs typeface="+mj-cs"/>
            </a:endParaRPr>
          </a:p>
        </p:txBody>
      </p:sp>
      <p:sp>
        <p:nvSpPr>
          <p:cNvPr id="3" name="Title 20"/>
          <p:cNvSpPr txBox="1"/>
          <p:nvPr>
            <p:custDataLst>
              <p:tags r:id="rId2"/>
            </p:custDataLst>
          </p:nvPr>
        </p:nvSpPr>
        <p:spPr>
          <a:xfrm>
            <a:off x="1152525" y="4558030"/>
            <a:ext cx="988695" cy="783590"/>
          </a:xfrm>
          <a:prstGeom prst="rect">
            <a:avLst/>
          </a:prstGeom>
        </p:spPr>
        <p:txBody>
          <a:bodyPr lIns="45714" tIns="22857" rIns="45714" bIns="22857" anchor="ctr">
            <a:noAutofit/>
          </a:bodyPr>
          <a:lstStyle>
            <a:lvl1pPr algn="ctr" defTabSz="457200" rtl="0" eaLnBrk="1" latinLnBrk="0" hangingPunct="1">
              <a:spcBef>
                <a:spcPct val="0"/>
              </a:spcBef>
              <a:buNone/>
              <a:defRPr sz="2900" kern="1200">
                <a:solidFill>
                  <a:schemeClr val="accent6"/>
                </a:solidFill>
                <a:latin typeface="Source Sans Pro ExtraLight" panose="020B0303030403020204"/>
                <a:ea typeface="+mj-ea"/>
                <a:cs typeface="Source Sans Pro ExtraLight" panose="020B0303030403020204"/>
              </a:defRPr>
            </a:lvl1pPr>
          </a:lstStyle>
          <a:p>
            <a:pPr>
              <a:defRPr/>
            </a:pPr>
            <a:r>
              <a:rPr lang="en-US" sz="3600" b="1" dirty="0">
                <a:solidFill>
                  <a:schemeClr val="tx1"/>
                </a:solidFill>
                <a:latin typeface="+mn-lt"/>
                <a:ea typeface="+mn-ea"/>
                <a:cs typeface="+mn-cs"/>
                <a:sym typeface="Arial" panose="020B0604020202020204" pitchFamily="34" charset="0"/>
              </a:rPr>
              <a:t>01</a:t>
            </a:r>
            <a:endParaRPr lang="en-US" sz="3000" b="1" dirty="0">
              <a:solidFill>
                <a:schemeClr val="tx1"/>
              </a:solidFill>
              <a:latin typeface="+mn-lt"/>
              <a:ea typeface="+mn-ea"/>
              <a:cs typeface="+mn-cs"/>
              <a:sym typeface="Arial" panose="020B0604020202020204" pitchFamily="34" charset="0"/>
            </a:endParaRPr>
          </a:p>
        </p:txBody>
      </p:sp>
      <p:sp>
        <p:nvSpPr>
          <p:cNvPr id="5" name="Oval 2"/>
          <p:cNvSpPr/>
          <p:nvPr>
            <p:custDataLst>
              <p:tags r:id="rId3"/>
            </p:custDataLst>
          </p:nvPr>
        </p:nvSpPr>
        <p:spPr>
          <a:xfrm>
            <a:off x="1846455" y="2113307"/>
            <a:ext cx="1965225" cy="196522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scene3d>
              <a:camera prst="orthographicFront"/>
              <a:lightRig rig="threePt" dir="t"/>
            </a:scene3d>
          </a:bodyPr>
          <a:lstStyle/>
          <a:p>
            <a:pPr algn="ctr" defTabSz="542925">
              <a:defRPr/>
            </a:pPr>
            <a:endParaRPr lang="en-US" sz="2150" dirty="0">
              <a:ln w="9525" cmpd="sng">
                <a:solidFill>
                  <a:schemeClr val="accent1"/>
                </a:solidFill>
                <a:prstDash val="solid"/>
              </a:ln>
              <a:solidFill>
                <a:srgbClr val="70AD47">
                  <a:tint val="1000"/>
                </a:srgbClr>
              </a:solidFill>
              <a:effectLst>
                <a:glow rad="38100">
                  <a:schemeClr val="accent1">
                    <a:alpha val="40000"/>
                  </a:schemeClr>
                </a:glow>
              </a:effectLst>
              <a:sym typeface="Arial" panose="020B0604020202020204" pitchFamily="34" charset="0"/>
            </a:endParaRPr>
          </a:p>
        </p:txBody>
      </p:sp>
      <p:sp>
        <p:nvSpPr>
          <p:cNvPr id="6" name="Oval 3"/>
          <p:cNvSpPr/>
          <p:nvPr>
            <p:custDataLst>
              <p:tags r:id="rId4"/>
            </p:custDataLst>
          </p:nvPr>
        </p:nvSpPr>
        <p:spPr>
          <a:xfrm>
            <a:off x="1529095" y="1928405"/>
            <a:ext cx="816699" cy="816699"/>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p>
            <a:pPr algn="ctr" defTabSz="542925">
              <a:defRPr/>
            </a:pPr>
            <a:endParaRPr lang="en-US" sz="2150" dirty="0">
              <a:ln w="12700" cmpd="sng">
                <a:noFill/>
              </a:ln>
              <a:solidFill>
                <a:prstClr val="white"/>
              </a:solidFill>
              <a:sym typeface="Arial" panose="020B0604020202020204" pitchFamily="34" charset="0"/>
            </a:endParaRPr>
          </a:p>
        </p:txBody>
      </p:sp>
      <p:sp>
        <p:nvSpPr>
          <p:cNvPr id="7" name="Oval 41"/>
          <p:cNvSpPr/>
          <p:nvPr>
            <p:custDataLst>
              <p:tags r:id="rId5"/>
            </p:custDataLst>
          </p:nvPr>
        </p:nvSpPr>
        <p:spPr>
          <a:xfrm>
            <a:off x="5173460" y="1732942"/>
            <a:ext cx="1963795" cy="196522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p>
            <a:pPr algn="ctr" defTabSz="542925">
              <a:defRPr/>
            </a:pPr>
            <a:endParaRPr lang="en-US" sz="2150" dirty="0">
              <a:solidFill>
                <a:prstClr val="white"/>
              </a:solidFill>
              <a:sym typeface="Arial" panose="020B0604020202020204" pitchFamily="34" charset="0"/>
            </a:endParaRPr>
          </a:p>
        </p:txBody>
      </p:sp>
      <p:sp>
        <p:nvSpPr>
          <p:cNvPr id="8" name="Oval 50"/>
          <p:cNvSpPr/>
          <p:nvPr>
            <p:custDataLst>
              <p:tags r:id="rId6"/>
            </p:custDataLst>
          </p:nvPr>
        </p:nvSpPr>
        <p:spPr>
          <a:xfrm>
            <a:off x="4861656" y="1624240"/>
            <a:ext cx="818129" cy="816699"/>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p>
            <a:pPr algn="ctr" defTabSz="542925">
              <a:defRPr/>
            </a:pPr>
            <a:endParaRPr lang="en-US" sz="2150" dirty="0">
              <a:solidFill>
                <a:prstClr val="white"/>
              </a:solidFill>
              <a:sym typeface="Arial" panose="020B0604020202020204" pitchFamily="34" charset="0"/>
            </a:endParaRPr>
          </a:p>
        </p:txBody>
      </p:sp>
      <p:sp>
        <p:nvSpPr>
          <p:cNvPr id="9" name="Oval 52"/>
          <p:cNvSpPr/>
          <p:nvPr>
            <p:custDataLst>
              <p:tags r:id="rId7"/>
            </p:custDataLst>
          </p:nvPr>
        </p:nvSpPr>
        <p:spPr>
          <a:xfrm>
            <a:off x="8461368" y="1118262"/>
            <a:ext cx="1965225" cy="196522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p>
            <a:pPr algn="ctr" defTabSz="542925">
              <a:defRPr/>
            </a:pPr>
            <a:endParaRPr lang="en-US" sz="2150" dirty="0">
              <a:solidFill>
                <a:prstClr val="white"/>
              </a:solidFill>
              <a:sym typeface="Arial" panose="020B0604020202020204" pitchFamily="34" charset="0"/>
            </a:endParaRPr>
          </a:p>
        </p:txBody>
      </p:sp>
      <p:sp>
        <p:nvSpPr>
          <p:cNvPr id="10" name="Oval 53"/>
          <p:cNvSpPr/>
          <p:nvPr>
            <p:custDataLst>
              <p:tags r:id="rId8"/>
            </p:custDataLst>
          </p:nvPr>
        </p:nvSpPr>
        <p:spPr>
          <a:xfrm>
            <a:off x="8307204" y="876210"/>
            <a:ext cx="816699" cy="816699"/>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121910" tIns="60955" rIns="121910" bIns="60955" anchor="ctr"/>
          <a:lstStyle/>
          <a:p>
            <a:pPr algn="ctr" defTabSz="542925">
              <a:defRPr/>
            </a:pPr>
            <a:endParaRPr lang="en-US" sz="2150" dirty="0">
              <a:solidFill>
                <a:prstClr val="white"/>
              </a:solidFill>
              <a:sym typeface="Arial" panose="020B0604020202020204" pitchFamily="34" charset="0"/>
            </a:endParaRPr>
          </a:p>
        </p:txBody>
      </p:sp>
      <p:sp>
        <p:nvSpPr>
          <p:cNvPr id="13" name="Freeform 300"/>
          <p:cNvSpPr>
            <a:spLocks noChangeAspect="1" noChangeArrowheads="1"/>
          </p:cNvSpPr>
          <p:nvPr>
            <p:custDataLst>
              <p:tags r:id="rId9"/>
            </p:custDataLst>
          </p:nvPr>
        </p:nvSpPr>
        <p:spPr bwMode="auto">
          <a:xfrm>
            <a:off x="1739978" y="2113388"/>
            <a:ext cx="394761" cy="397622"/>
          </a:xfrm>
          <a:custGeom>
            <a:avLst/>
            <a:gdLst>
              <a:gd name="T0" fmla="*/ 1011 w 1472"/>
              <a:gd name="T1" fmla="*/ 0 h 1481"/>
              <a:gd name="T2" fmla="*/ 543 w 1472"/>
              <a:gd name="T3" fmla="*/ 468 h 1481"/>
              <a:gd name="T4" fmla="*/ 577 w 1472"/>
              <a:gd name="T5" fmla="*/ 635 h 1481"/>
              <a:gd name="T6" fmla="*/ 0 w 1472"/>
              <a:gd name="T7" fmla="*/ 1204 h 1481"/>
              <a:gd name="T8" fmla="*/ 0 w 1472"/>
              <a:gd name="T9" fmla="*/ 1480 h 1481"/>
              <a:gd name="T10" fmla="*/ 276 w 1472"/>
              <a:gd name="T11" fmla="*/ 1480 h 1481"/>
              <a:gd name="T12" fmla="*/ 276 w 1472"/>
              <a:gd name="T13" fmla="*/ 1313 h 1481"/>
              <a:gd name="T14" fmla="*/ 435 w 1472"/>
              <a:gd name="T15" fmla="*/ 1313 h 1481"/>
              <a:gd name="T16" fmla="*/ 435 w 1472"/>
              <a:gd name="T17" fmla="*/ 1154 h 1481"/>
              <a:gd name="T18" fmla="*/ 602 w 1472"/>
              <a:gd name="T19" fmla="*/ 1154 h 1481"/>
              <a:gd name="T20" fmla="*/ 844 w 1472"/>
              <a:gd name="T21" fmla="*/ 903 h 1481"/>
              <a:gd name="T22" fmla="*/ 1011 w 1472"/>
              <a:gd name="T23" fmla="*/ 928 h 1481"/>
              <a:gd name="T24" fmla="*/ 1471 w 1472"/>
              <a:gd name="T25" fmla="*/ 468 h 1481"/>
              <a:gd name="T26" fmla="*/ 1011 w 1472"/>
              <a:gd name="T27" fmla="*/ 0 h 1481"/>
              <a:gd name="T28" fmla="*/ 1145 w 1472"/>
              <a:gd name="T29" fmla="*/ 493 h 1481"/>
              <a:gd name="T30" fmla="*/ 986 w 1472"/>
              <a:gd name="T31" fmla="*/ 334 h 1481"/>
              <a:gd name="T32" fmla="*/ 1145 w 1472"/>
              <a:gd name="T33" fmla="*/ 167 h 1481"/>
              <a:gd name="T34" fmla="*/ 1312 w 1472"/>
              <a:gd name="T35" fmla="*/ 334 h 1481"/>
              <a:gd name="T36" fmla="*/ 1145 w 1472"/>
              <a:gd name="T37" fmla="*/ 493 h 1481"/>
              <a:gd name="T38" fmla="*/ 1145 w 1472"/>
              <a:gd name="T39" fmla="*/ 493 h 1481"/>
              <a:gd name="T40" fmla="*/ 1145 w 1472"/>
              <a:gd name="T41" fmla="*/ 493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2" h="1481">
                <a:moveTo>
                  <a:pt x="1011" y="0"/>
                </a:moveTo>
                <a:cubicBezTo>
                  <a:pt x="752" y="0"/>
                  <a:pt x="543" y="209"/>
                  <a:pt x="543" y="468"/>
                </a:cubicBezTo>
                <a:cubicBezTo>
                  <a:pt x="543" y="518"/>
                  <a:pt x="560" y="577"/>
                  <a:pt x="577" y="635"/>
                </a:cubicBezTo>
                <a:cubicBezTo>
                  <a:pt x="0" y="1204"/>
                  <a:pt x="0" y="1204"/>
                  <a:pt x="0" y="1204"/>
                </a:cubicBezTo>
                <a:cubicBezTo>
                  <a:pt x="0" y="1480"/>
                  <a:pt x="0" y="1480"/>
                  <a:pt x="0" y="1480"/>
                </a:cubicBezTo>
                <a:cubicBezTo>
                  <a:pt x="276" y="1480"/>
                  <a:pt x="276" y="1480"/>
                  <a:pt x="276" y="1480"/>
                </a:cubicBezTo>
                <a:cubicBezTo>
                  <a:pt x="276" y="1313"/>
                  <a:pt x="276" y="1313"/>
                  <a:pt x="276" y="1313"/>
                </a:cubicBezTo>
                <a:cubicBezTo>
                  <a:pt x="435" y="1313"/>
                  <a:pt x="435" y="1313"/>
                  <a:pt x="435" y="1313"/>
                </a:cubicBezTo>
                <a:cubicBezTo>
                  <a:pt x="435" y="1154"/>
                  <a:pt x="435" y="1154"/>
                  <a:pt x="435" y="1154"/>
                </a:cubicBezTo>
                <a:cubicBezTo>
                  <a:pt x="602" y="1154"/>
                  <a:pt x="602" y="1154"/>
                  <a:pt x="602" y="1154"/>
                </a:cubicBezTo>
                <a:cubicBezTo>
                  <a:pt x="844" y="903"/>
                  <a:pt x="844" y="903"/>
                  <a:pt x="844" y="903"/>
                </a:cubicBezTo>
                <a:cubicBezTo>
                  <a:pt x="895" y="920"/>
                  <a:pt x="953" y="928"/>
                  <a:pt x="1011" y="928"/>
                </a:cubicBezTo>
                <a:cubicBezTo>
                  <a:pt x="1271" y="928"/>
                  <a:pt x="1471" y="727"/>
                  <a:pt x="1471" y="468"/>
                </a:cubicBezTo>
                <a:cubicBezTo>
                  <a:pt x="1471" y="209"/>
                  <a:pt x="1271" y="0"/>
                  <a:pt x="1011" y="0"/>
                </a:cubicBezTo>
                <a:close/>
                <a:moveTo>
                  <a:pt x="1145" y="493"/>
                </a:moveTo>
                <a:cubicBezTo>
                  <a:pt x="1053" y="493"/>
                  <a:pt x="986" y="426"/>
                  <a:pt x="986" y="334"/>
                </a:cubicBezTo>
                <a:cubicBezTo>
                  <a:pt x="986" y="234"/>
                  <a:pt x="1053" y="167"/>
                  <a:pt x="1145" y="167"/>
                </a:cubicBezTo>
                <a:cubicBezTo>
                  <a:pt x="1237" y="167"/>
                  <a:pt x="1312" y="234"/>
                  <a:pt x="1312" y="334"/>
                </a:cubicBezTo>
                <a:cubicBezTo>
                  <a:pt x="1312" y="426"/>
                  <a:pt x="1237" y="493"/>
                  <a:pt x="1145" y="493"/>
                </a:cubicBezTo>
                <a:close/>
                <a:moveTo>
                  <a:pt x="1145" y="493"/>
                </a:moveTo>
                <a:lnTo>
                  <a:pt x="1145" y="493"/>
                </a:lnTo>
                <a:close/>
              </a:path>
            </a:pathLst>
          </a:custGeom>
          <a:solidFill>
            <a:srgbClr val="FFFFFF"/>
          </a:solidFill>
          <a:ln>
            <a:noFill/>
          </a:ln>
          <a:effectLst/>
        </p:spPr>
        <p:txBody>
          <a:bodyPr wrap="none" lIns="121910" tIns="60955" rIns="121910" bIns="60955" anchor="ctr"/>
          <a:lstStyle/>
          <a:p>
            <a:pPr defTabSz="542925">
              <a:defRPr/>
            </a:pPr>
            <a:endParaRPr lang="en-US" sz="2150" dirty="0">
              <a:solidFill>
                <a:prstClr val="black"/>
              </a:solidFill>
              <a:sym typeface="Arial" panose="020B0604020202020204" pitchFamily="34" charset="0"/>
            </a:endParaRPr>
          </a:p>
        </p:txBody>
      </p:sp>
      <p:sp>
        <p:nvSpPr>
          <p:cNvPr id="14" name="Freeform 300"/>
          <p:cNvSpPr>
            <a:spLocks noChangeAspect="1" noChangeArrowheads="1"/>
          </p:cNvSpPr>
          <p:nvPr>
            <p:custDataLst>
              <p:tags r:id="rId10"/>
            </p:custDataLst>
          </p:nvPr>
        </p:nvSpPr>
        <p:spPr bwMode="auto">
          <a:xfrm>
            <a:off x="5059037" y="1807318"/>
            <a:ext cx="394761" cy="397622"/>
          </a:xfrm>
          <a:custGeom>
            <a:avLst/>
            <a:gdLst>
              <a:gd name="T0" fmla="*/ 1011 w 1472"/>
              <a:gd name="T1" fmla="*/ 0 h 1481"/>
              <a:gd name="T2" fmla="*/ 543 w 1472"/>
              <a:gd name="T3" fmla="*/ 468 h 1481"/>
              <a:gd name="T4" fmla="*/ 577 w 1472"/>
              <a:gd name="T5" fmla="*/ 635 h 1481"/>
              <a:gd name="T6" fmla="*/ 0 w 1472"/>
              <a:gd name="T7" fmla="*/ 1204 h 1481"/>
              <a:gd name="T8" fmla="*/ 0 w 1472"/>
              <a:gd name="T9" fmla="*/ 1480 h 1481"/>
              <a:gd name="T10" fmla="*/ 276 w 1472"/>
              <a:gd name="T11" fmla="*/ 1480 h 1481"/>
              <a:gd name="T12" fmla="*/ 276 w 1472"/>
              <a:gd name="T13" fmla="*/ 1313 h 1481"/>
              <a:gd name="T14" fmla="*/ 435 w 1472"/>
              <a:gd name="T15" fmla="*/ 1313 h 1481"/>
              <a:gd name="T16" fmla="*/ 435 w 1472"/>
              <a:gd name="T17" fmla="*/ 1154 h 1481"/>
              <a:gd name="T18" fmla="*/ 602 w 1472"/>
              <a:gd name="T19" fmla="*/ 1154 h 1481"/>
              <a:gd name="T20" fmla="*/ 844 w 1472"/>
              <a:gd name="T21" fmla="*/ 903 h 1481"/>
              <a:gd name="T22" fmla="*/ 1011 w 1472"/>
              <a:gd name="T23" fmla="*/ 928 h 1481"/>
              <a:gd name="T24" fmla="*/ 1471 w 1472"/>
              <a:gd name="T25" fmla="*/ 468 h 1481"/>
              <a:gd name="T26" fmla="*/ 1011 w 1472"/>
              <a:gd name="T27" fmla="*/ 0 h 1481"/>
              <a:gd name="T28" fmla="*/ 1145 w 1472"/>
              <a:gd name="T29" fmla="*/ 493 h 1481"/>
              <a:gd name="T30" fmla="*/ 986 w 1472"/>
              <a:gd name="T31" fmla="*/ 334 h 1481"/>
              <a:gd name="T32" fmla="*/ 1145 w 1472"/>
              <a:gd name="T33" fmla="*/ 167 h 1481"/>
              <a:gd name="T34" fmla="*/ 1312 w 1472"/>
              <a:gd name="T35" fmla="*/ 334 h 1481"/>
              <a:gd name="T36" fmla="*/ 1145 w 1472"/>
              <a:gd name="T37" fmla="*/ 493 h 1481"/>
              <a:gd name="T38" fmla="*/ 1145 w 1472"/>
              <a:gd name="T39" fmla="*/ 493 h 1481"/>
              <a:gd name="T40" fmla="*/ 1145 w 1472"/>
              <a:gd name="T41" fmla="*/ 493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2" h="1481">
                <a:moveTo>
                  <a:pt x="1011" y="0"/>
                </a:moveTo>
                <a:cubicBezTo>
                  <a:pt x="752" y="0"/>
                  <a:pt x="543" y="209"/>
                  <a:pt x="543" y="468"/>
                </a:cubicBezTo>
                <a:cubicBezTo>
                  <a:pt x="543" y="518"/>
                  <a:pt x="560" y="577"/>
                  <a:pt x="577" y="635"/>
                </a:cubicBezTo>
                <a:cubicBezTo>
                  <a:pt x="0" y="1204"/>
                  <a:pt x="0" y="1204"/>
                  <a:pt x="0" y="1204"/>
                </a:cubicBezTo>
                <a:cubicBezTo>
                  <a:pt x="0" y="1480"/>
                  <a:pt x="0" y="1480"/>
                  <a:pt x="0" y="1480"/>
                </a:cubicBezTo>
                <a:cubicBezTo>
                  <a:pt x="276" y="1480"/>
                  <a:pt x="276" y="1480"/>
                  <a:pt x="276" y="1480"/>
                </a:cubicBezTo>
                <a:cubicBezTo>
                  <a:pt x="276" y="1313"/>
                  <a:pt x="276" y="1313"/>
                  <a:pt x="276" y="1313"/>
                </a:cubicBezTo>
                <a:cubicBezTo>
                  <a:pt x="435" y="1313"/>
                  <a:pt x="435" y="1313"/>
                  <a:pt x="435" y="1313"/>
                </a:cubicBezTo>
                <a:cubicBezTo>
                  <a:pt x="435" y="1154"/>
                  <a:pt x="435" y="1154"/>
                  <a:pt x="435" y="1154"/>
                </a:cubicBezTo>
                <a:cubicBezTo>
                  <a:pt x="602" y="1154"/>
                  <a:pt x="602" y="1154"/>
                  <a:pt x="602" y="1154"/>
                </a:cubicBezTo>
                <a:cubicBezTo>
                  <a:pt x="844" y="903"/>
                  <a:pt x="844" y="903"/>
                  <a:pt x="844" y="903"/>
                </a:cubicBezTo>
                <a:cubicBezTo>
                  <a:pt x="895" y="920"/>
                  <a:pt x="953" y="928"/>
                  <a:pt x="1011" y="928"/>
                </a:cubicBezTo>
                <a:cubicBezTo>
                  <a:pt x="1271" y="928"/>
                  <a:pt x="1471" y="727"/>
                  <a:pt x="1471" y="468"/>
                </a:cubicBezTo>
                <a:cubicBezTo>
                  <a:pt x="1471" y="209"/>
                  <a:pt x="1271" y="0"/>
                  <a:pt x="1011" y="0"/>
                </a:cubicBezTo>
                <a:close/>
                <a:moveTo>
                  <a:pt x="1145" y="493"/>
                </a:moveTo>
                <a:cubicBezTo>
                  <a:pt x="1053" y="493"/>
                  <a:pt x="986" y="426"/>
                  <a:pt x="986" y="334"/>
                </a:cubicBezTo>
                <a:cubicBezTo>
                  <a:pt x="986" y="234"/>
                  <a:pt x="1053" y="167"/>
                  <a:pt x="1145" y="167"/>
                </a:cubicBezTo>
                <a:cubicBezTo>
                  <a:pt x="1237" y="167"/>
                  <a:pt x="1312" y="234"/>
                  <a:pt x="1312" y="334"/>
                </a:cubicBezTo>
                <a:cubicBezTo>
                  <a:pt x="1312" y="426"/>
                  <a:pt x="1237" y="493"/>
                  <a:pt x="1145" y="493"/>
                </a:cubicBezTo>
                <a:close/>
                <a:moveTo>
                  <a:pt x="1145" y="493"/>
                </a:moveTo>
                <a:lnTo>
                  <a:pt x="1145" y="493"/>
                </a:lnTo>
                <a:close/>
              </a:path>
            </a:pathLst>
          </a:custGeom>
          <a:solidFill>
            <a:srgbClr val="FFFFFF"/>
          </a:solidFill>
          <a:ln>
            <a:noFill/>
          </a:ln>
          <a:effectLst/>
        </p:spPr>
        <p:txBody>
          <a:bodyPr wrap="none" lIns="121910" tIns="60955" rIns="121910" bIns="60955" anchor="ctr"/>
          <a:lstStyle/>
          <a:p>
            <a:pPr defTabSz="542925">
              <a:defRPr/>
            </a:pPr>
            <a:endParaRPr lang="en-US" sz="2150" dirty="0">
              <a:solidFill>
                <a:prstClr val="black"/>
              </a:solidFill>
              <a:sym typeface="Arial" panose="020B0604020202020204" pitchFamily="34" charset="0"/>
            </a:endParaRPr>
          </a:p>
        </p:txBody>
      </p:sp>
      <p:sp>
        <p:nvSpPr>
          <p:cNvPr id="15" name="Freeform 300"/>
          <p:cNvSpPr>
            <a:spLocks noChangeAspect="1" noChangeArrowheads="1"/>
          </p:cNvSpPr>
          <p:nvPr>
            <p:custDataLst>
              <p:tags r:id="rId11"/>
            </p:custDataLst>
          </p:nvPr>
        </p:nvSpPr>
        <p:spPr bwMode="auto">
          <a:xfrm>
            <a:off x="8517919" y="1085945"/>
            <a:ext cx="394761" cy="397622"/>
          </a:xfrm>
          <a:custGeom>
            <a:avLst/>
            <a:gdLst>
              <a:gd name="T0" fmla="*/ 1011 w 1472"/>
              <a:gd name="T1" fmla="*/ 0 h 1481"/>
              <a:gd name="T2" fmla="*/ 543 w 1472"/>
              <a:gd name="T3" fmla="*/ 468 h 1481"/>
              <a:gd name="T4" fmla="*/ 577 w 1472"/>
              <a:gd name="T5" fmla="*/ 635 h 1481"/>
              <a:gd name="T6" fmla="*/ 0 w 1472"/>
              <a:gd name="T7" fmla="*/ 1204 h 1481"/>
              <a:gd name="T8" fmla="*/ 0 w 1472"/>
              <a:gd name="T9" fmla="*/ 1480 h 1481"/>
              <a:gd name="T10" fmla="*/ 276 w 1472"/>
              <a:gd name="T11" fmla="*/ 1480 h 1481"/>
              <a:gd name="T12" fmla="*/ 276 w 1472"/>
              <a:gd name="T13" fmla="*/ 1313 h 1481"/>
              <a:gd name="T14" fmla="*/ 435 w 1472"/>
              <a:gd name="T15" fmla="*/ 1313 h 1481"/>
              <a:gd name="T16" fmla="*/ 435 w 1472"/>
              <a:gd name="T17" fmla="*/ 1154 h 1481"/>
              <a:gd name="T18" fmla="*/ 602 w 1472"/>
              <a:gd name="T19" fmla="*/ 1154 h 1481"/>
              <a:gd name="T20" fmla="*/ 844 w 1472"/>
              <a:gd name="T21" fmla="*/ 903 h 1481"/>
              <a:gd name="T22" fmla="*/ 1011 w 1472"/>
              <a:gd name="T23" fmla="*/ 928 h 1481"/>
              <a:gd name="T24" fmla="*/ 1471 w 1472"/>
              <a:gd name="T25" fmla="*/ 468 h 1481"/>
              <a:gd name="T26" fmla="*/ 1011 w 1472"/>
              <a:gd name="T27" fmla="*/ 0 h 1481"/>
              <a:gd name="T28" fmla="*/ 1145 w 1472"/>
              <a:gd name="T29" fmla="*/ 493 h 1481"/>
              <a:gd name="T30" fmla="*/ 986 w 1472"/>
              <a:gd name="T31" fmla="*/ 334 h 1481"/>
              <a:gd name="T32" fmla="*/ 1145 w 1472"/>
              <a:gd name="T33" fmla="*/ 167 h 1481"/>
              <a:gd name="T34" fmla="*/ 1312 w 1472"/>
              <a:gd name="T35" fmla="*/ 334 h 1481"/>
              <a:gd name="T36" fmla="*/ 1145 w 1472"/>
              <a:gd name="T37" fmla="*/ 493 h 1481"/>
              <a:gd name="T38" fmla="*/ 1145 w 1472"/>
              <a:gd name="T39" fmla="*/ 493 h 1481"/>
              <a:gd name="T40" fmla="*/ 1145 w 1472"/>
              <a:gd name="T41" fmla="*/ 493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2" h="1481">
                <a:moveTo>
                  <a:pt x="1011" y="0"/>
                </a:moveTo>
                <a:cubicBezTo>
                  <a:pt x="752" y="0"/>
                  <a:pt x="543" y="209"/>
                  <a:pt x="543" y="468"/>
                </a:cubicBezTo>
                <a:cubicBezTo>
                  <a:pt x="543" y="518"/>
                  <a:pt x="560" y="577"/>
                  <a:pt x="577" y="635"/>
                </a:cubicBezTo>
                <a:cubicBezTo>
                  <a:pt x="0" y="1204"/>
                  <a:pt x="0" y="1204"/>
                  <a:pt x="0" y="1204"/>
                </a:cubicBezTo>
                <a:cubicBezTo>
                  <a:pt x="0" y="1480"/>
                  <a:pt x="0" y="1480"/>
                  <a:pt x="0" y="1480"/>
                </a:cubicBezTo>
                <a:cubicBezTo>
                  <a:pt x="276" y="1480"/>
                  <a:pt x="276" y="1480"/>
                  <a:pt x="276" y="1480"/>
                </a:cubicBezTo>
                <a:cubicBezTo>
                  <a:pt x="276" y="1313"/>
                  <a:pt x="276" y="1313"/>
                  <a:pt x="276" y="1313"/>
                </a:cubicBezTo>
                <a:cubicBezTo>
                  <a:pt x="435" y="1313"/>
                  <a:pt x="435" y="1313"/>
                  <a:pt x="435" y="1313"/>
                </a:cubicBezTo>
                <a:cubicBezTo>
                  <a:pt x="435" y="1154"/>
                  <a:pt x="435" y="1154"/>
                  <a:pt x="435" y="1154"/>
                </a:cubicBezTo>
                <a:cubicBezTo>
                  <a:pt x="602" y="1154"/>
                  <a:pt x="602" y="1154"/>
                  <a:pt x="602" y="1154"/>
                </a:cubicBezTo>
                <a:cubicBezTo>
                  <a:pt x="844" y="903"/>
                  <a:pt x="844" y="903"/>
                  <a:pt x="844" y="903"/>
                </a:cubicBezTo>
                <a:cubicBezTo>
                  <a:pt x="895" y="920"/>
                  <a:pt x="953" y="928"/>
                  <a:pt x="1011" y="928"/>
                </a:cubicBezTo>
                <a:cubicBezTo>
                  <a:pt x="1271" y="928"/>
                  <a:pt x="1471" y="727"/>
                  <a:pt x="1471" y="468"/>
                </a:cubicBezTo>
                <a:cubicBezTo>
                  <a:pt x="1471" y="209"/>
                  <a:pt x="1271" y="0"/>
                  <a:pt x="1011" y="0"/>
                </a:cubicBezTo>
                <a:close/>
                <a:moveTo>
                  <a:pt x="1145" y="493"/>
                </a:moveTo>
                <a:cubicBezTo>
                  <a:pt x="1053" y="493"/>
                  <a:pt x="986" y="426"/>
                  <a:pt x="986" y="334"/>
                </a:cubicBezTo>
                <a:cubicBezTo>
                  <a:pt x="986" y="234"/>
                  <a:pt x="1053" y="167"/>
                  <a:pt x="1145" y="167"/>
                </a:cubicBezTo>
                <a:cubicBezTo>
                  <a:pt x="1237" y="167"/>
                  <a:pt x="1312" y="234"/>
                  <a:pt x="1312" y="334"/>
                </a:cubicBezTo>
                <a:cubicBezTo>
                  <a:pt x="1312" y="426"/>
                  <a:pt x="1237" y="493"/>
                  <a:pt x="1145" y="493"/>
                </a:cubicBezTo>
                <a:close/>
                <a:moveTo>
                  <a:pt x="1145" y="493"/>
                </a:moveTo>
                <a:lnTo>
                  <a:pt x="1145" y="493"/>
                </a:lnTo>
                <a:close/>
              </a:path>
            </a:pathLst>
          </a:custGeom>
          <a:solidFill>
            <a:srgbClr val="FFFFFF"/>
          </a:solidFill>
          <a:ln>
            <a:noFill/>
          </a:ln>
          <a:effectLst/>
        </p:spPr>
        <p:txBody>
          <a:bodyPr wrap="none" lIns="121910" tIns="60955" rIns="121910" bIns="60955" anchor="ctr"/>
          <a:lstStyle/>
          <a:p>
            <a:pPr defTabSz="542925">
              <a:defRPr/>
            </a:pPr>
            <a:endParaRPr lang="en-US" sz="2150" dirty="0">
              <a:solidFill>
                <a:prstClr val="black"/>
              </a:solidFill>
              <a:sym typeface="Arial" panose="020B0604020202020204" pitchFamily="34" charset="0"/>
            </a:endParaRPr>
          </a:p>
        </p:txBody>
      </p:sp>
      <p:sp>
        <p:nvSpPr>
          <p:cNvPr id="31" name="TextBox 13"/>
          <p:cNvSpPr txBox="1">
            <a:spLocks noChangeArrowheads="1"/>
          </p:cNvSpPr>
          <p:nvPr>
            <p:custDataLst>
              <p:tags r:id="rId12"/>
            </p:custDataLst>
          </p:nvPr>
        </p:nvSpPr>
        <p:spPr bwMode="auto">
          <a:xfrm>
            <a:off x="2134870" y="4443095"/>
            <a:ext cx="199517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chorCtr="0">
            <a:no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spcBef>
                <a:spcPct val="20000"/>
              </a:spcBef>
              <a:spcAft>
                <a:spcPct val="0"/>
              </a:spcAft>
              <a:buFontTx/>
              <a:buNone/>
            </a:pPr>
            <a:r>
              <a:rPr lang="zh-CN" altLang="en-US" sz="3600" b="1" dirty="0">
                <a:latin typeface="+mn-ea"/>
                <a:ea typeface="+mn-ea"/>
                <a:sym typeface="+mn-ea"/>
              </a:rPr>
              <a:t>学校效益</a:t>
            </a:r>
            <a:endParaRPr lang="zh-CN" altLang="en-US" sz="3600" b="1" dirty="0">
              <a:latin typeface="+mn-ea"/>
              <a:ea typeface="+mn-ea"/>
              <a:cs typeface="+mj-cs"/>
              <a:sym typeface="+mn-ea"/>
            </a:endParaRPr>
          </a:p>
        </p:txBody>
      </p:sp>
      <p:sp>
        <p:nvSpPr>
          <p:cNvPr id="2" name="Title 20"/>
          <p:cNvSpPr txBox="1"/>
          <p:nvPr>
            <p:custDataLst>
              <p:tags r:id="rId13"/>
            </p:custDataLst>
          </p:nvPr>
        </p:nvSpPr>
        <p:spPr>
          <a:xfrm>
            <a:off x="1847850" y="2939415"/>
            <a:ext cx="1964690" cy="446405"/>
          </a:xfrm>
          <a:prstGeom prst="rect">
            <a:avLst/>
          </a:prstGeom>
        </p:spPr>
        <p:txBody>
          <a:bodyPr lIns="45714" tIns="22857" rIns="45714" bIns="22857" anchor="ctr">
            <a:noAutofit/>
            <a:scene3d>
              <a:camera prst="orthographicFront"/>
              <a:lightRig rig="threePt" dir="t"/>
            </a:scene3d>
          </a:bodyPr>
          <a:lstStyle>
            <a:lvl1pPr algn="ctr" defTabSz="457200" rtl="0" eaLnBrk="1" latinLnBrk="0" hangingPunct="1">
              <a:spcBef>
                <a:spcPct val="0"/>
              </a:spcBef>
              <a:buNone/>
              <a:defRPr sz="2900" kern="1200">
                <a:solidFill>
                  <a:schemeClr val="accent6"/>
                </a:solidFill>
                <a:latin typeface="Source Sans Pro ExtraLight" panose="020B0303030403020204"/>
                <a:ea typeface="+mj-ea"/>
                <a:cs typeface="Source Sans Pro ExtraLight" panose="020B0303030403020204"/>
              </a:defRPr>
            </a:lvl1pPr>
          </a:lstStyle>
          <a:p>
            <a:pPr>
              <a:defRPr/>
            </a:pPr>
            <a:r>
              <a:rPr lang="en-US" sz="3000" b="1"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sym typeface="Arial" panose="020B0604020202020204" pitchFamily="34" charset="0"/>
              </a:rPr>
              <a:t>SCHOOL</a:t>
            </a:r>
            <a:endParaRPr lang="en-US" sz="3000" b="1"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sym typeface="Arial" panose="020B0604020202020204" pitchFamily="34" charset="0"/>
            </a:endParaRPr>
          </a:p>
        </p:txBody>
      </p:sp>
      <p:sp>
        <p:nvSpPr>
          <p:cNvPr id="16" name="TextBox 13"/>
          <p:cNvSpPr txBox="1">
            <a:spLocks noChangeArrowheads="1"/>
          </p:cNvSpPr>
          <p:nvPr>
            <p:custDataLst>
              <p:tags r:id="rId14"/>
            </p:custDataLst>
          </p:nvPr>
        </p:nvSpPr>
        <p:spPr bwMode="auto">
          <a:xfrm>
            <a:off x="5292725" y="3698240"/>
            <a:ext cx="199517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chorCtr="0">
            <a:no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spcBef>
                <a:spcPct val="20000"/>
              </a:spcBef>
              <a:spcAft>
                <a:spcPct val="0"/>
              </a:spcAft>
              <a:buFontTx/>
              <a:buNone/>
            </a:pPr>
            <a:r>
              <a:rPr lang="zh-CN" altLang="en-US" sz="3600" b="1" dirty="0">
                <a:latin typeface="+mn-ea"/>
                <a:ea typeface="+mn-ea"/>
                <a:sym typeface="+mn-ea"/>
              </a:rPr>
              <a:t>公司效益</a:t>
            </a:r>
            <a:endParaRPr lang="zh-CN" altLang="en-US" sz="3600" b="1" dirty="0">
              <a:latin typeface="+mn-ea"/>
              <a:ea typeface="+mn-ea"/>
              <a:cs typeface="+mj-cs"/>
              <a:sym typeface="+mn-ea"/>
            </a:endParaRPr>
          </a:p>
        </p:txBody>
      </p:sp>
      <p:sp>
        <p:nvSpPr>
          <p:cNvPr id="17" name="Title 20"/>
          <p:cNvSpPr txBox="1"/>
          <p:nvPr>
            <p:custDataLst>
              <p:tags r:id="rId15"/>
            </p:custDataLst>
          </p:nvPr>
        </p:nvSpPr>
        <p:spPr>
          <a:xfrm>
            <a:off x="4369435" y="3850640"/>
            <a:ext cx="988695" cy="783590"/>
          </a:xfrm>
          <a:prstGeom prst="rect">
            <a:avLst/>
          </a:prstGeom>
        </p:spPr>
        <p:txBody>
          <a:bodyPr lIns="45714" tIns="22857" rIns="45714" bIns="22857" anchor="ctr">
            <a:noAutofit/>
          </a:bodyPr>
          <a:lstStyle>
            <a:lvl1pPr algn="ctr" defTabSz="457200" rtl="0" eaLnBrk="1" latinLnBrk="0" hangingPunct="1">
              <a:spcBef>
                <a:spcPct val="0"/>
              </a:spcBef>
              <a:buNone/>
              <a:defRPr sz="2900" kern="1200">
                <a:solidFill>
                  <a:schemeClr val="accent6"/>
                </a:solidFill>
                <a:latin typeface="Source Sans Pro ExtraLight" panose="020B0303030403020204"/>
                <a:ea typeface="+mj-ea"/>
                <a:cs typeface="Source Sans Pro ExtraLight" panose="020B0303030403020204"/>
              </a:defRPr>
            </a:lvl1pPr>
          </a:lstStyle>
          <a:p>
            <a:pPr>
              <a:defRPr/>
            </a:pPr>
            <a:r>
              <a:rPr lang="en-US" sz="3600" b="1" dirty="0">
                <a:solidFill>
                  <a:schemeClr val="tx1"/>
                </a:solidFill>
                <a:latin typeface="+mn-lt"/>
                <a:ea typeface="+mn-ea"/>
                <a:cs typeface="+mn-cs"/>
                <a:sym typeface="Arial" panose="020B0604020202020204" pitchFamily="34" charset="0"/>
              </a:rPr>
              <a:t>02</a:t>
            </a:r>
            <a:endParaRPr lang="en-US" sz="3000" b="1" dirty="0">
              <a:solidFill>
                <a:schemeClr val="tx1"/>
              </a:solidFill>
              <a:latin typeface="+mn-lt"/>
              <a:ea typeface="+mn-ea"/>
              <a:cs typeface="+mn-cs"/>
              <a:sym typeface="Arial" panose="020B0604020202020204" pitchFamily="34" charset="0"/>
            </a:endParaRPr>
          </a:p>
        </p:txBody>
      </p:sp>
      <p:sp>
        <p:nvSpPr>
          <p:cNvPr id="18" name="Title 20"/>
          <p:cNvSpPr txBox="1"/>
          <p:nvPr>
            <p:custDataLst>
              <p:tags r:id="rId16"/>
            </p:custDataLst>
          </p:nvPr>
        </p:nvSpPr>
        <p:spPr>
          <a:xfrm>
            <a:off x="5059045" y="2492375"/>
            <a:ext cx="2228850" cy="446405"/>
          </a:xfrm>
          <a:prstGeom prst="rect">
            <a:avLst/>
          </a:prstGeom>
        </p:spPr>
        <p:txBody>
          <a:bodyPr lIns="45714" tIns="22857" rIns="45714" bIns="22857" anchor="ctr">
            <a:noAutofit/>
            <a:scene3d>
              <a:camera prst="orthographicFront"/>
              <a:lightRig rig="threePt" dir="t"/>
            </a:scene3d>
          </a:bodyPr>
          <a:lstStyle>
            <a:lvl1pPr algn="ctr" defTabSz="457200" rtl="0" eaLnBrk="1" latinLnBrk="0" hangingPunct="1">
              <a:spcBef>
                <a:spcPct val="0"/>
              </a:spcBef>
              <a:buNone/>
              <a:defRPr sz="2900" kern="1200">
                <a:solidFill>
                  <a:schemeClr val="accent6"/>
                </a:solidFill>
                <a:latin typeface="Source Sans Pro ExtraLight" panose="020B0303030403020204"/>
                <a:ea typeface="+mj-ea"/>
                <a:cs typeface="Source Sans Pro ExtraLight" panose="020B0303030403020204"/>
              </a:defRPr>
            </a:lvl1pPr>
          </a:lstStyle>
          <a:p>
            <a:pPr>
              <a:defRPr/>
            </a:pPr>
            <a:r>
              <a:rPr lang="en-US" sz="3000" b="1"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sym typeface="Arial" panose="020B0604020202020204" pitchFamily="34" charset="0"/>
              </a:rPr>
              <a:t>COMPANY</a:t>
            </a:r>
            <a:endParaRPr lang="en-US" sz="3000" b="1"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sym typeface="Arial" panose="020B0604020202020204" pitchFamily="34" charset="0"/>
            </a:endParaRPr>
          </a:p>
        </p:txBody>
      </p:sp>
      <p:sp>
        <p:nvSpPr>
          <p:cNvPr id="19" name="Title 20"/>
          <p:cNvSpPr txBox="1"/>
          <p:nvPr>
            <p:custDataLst>
              <p:tags r:id="rId17"/>
            </p:custDataLst>
          </p:nvPr>
        </p:nvSpPr>
        <p:spPr>
          <a:xfrm>
            <a:off x="8329930" y="1877695"/>
            <a:ext cx="2228850" cy="446405"/>
          </a:xfrm>
          <a:prstGeom prst="rect">
            <a:avLst/>
          </a:prstGeom>
        </p:spPr>
        <p:txBody>
          <a:bodyPr lIns="45714" tIns="22857" rIns="45714" bIns="22857" anchor="ctr">
            <a:noAutofit/>
            <a:scene3d>
              <a:camera prst="orthographicFront"/>
              <a:lightRig rig="threePt" dir="t"/>
            </a:scene3d>
          </a:bodyPr>
          <a:lstStyle>
            <a:lvl1pPr algn="ctr" defTabSz="457200" rtl="0" eaLnBrk="1" latinLnBrk="0" hangingPunct="1">
              <a:spcBef>
                <a:spcPct val="0"/>
              </a:spcBef>
              <a:buNone/>
              <a:defRPr sz="2900" kern="1200">
                <a:solidFill>
                  <a:schemeClr val="accent6"/>
                </a:solidFill>
                <a:latin typeface="Source Sans Pro ExtraLight" panose="020B0303030403020204"/>
                <a:ea typeface="+mj-ea"/>
                <a:cs typeface="Source Sans Pro ExtraLight" panose="020B0303030403020204"/>
              </a:defRPr>
            </a:lvl1pPr>
          </a:lstStyle>
          <a:p>
            <a:pPr>
              <a:defRPr/>
            </a:pPr>
            <a:r>
              <a:rPr lang="en-US" sz="3000" b="1"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sym typeface="Arial" panose="020B0604020202020204" pitchFamily="34" charset="0"/>
              </a:rPr>
              <a:t>SOCIETY</a:t>
            </a:r>
            <a:endParaRPr lang="en-US" sz="3000" b="1"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sym typeface="Arial" panose="020B0604020202020204" pitchFamily="34" charset="0"/>
            </a:endParaRPr>
          </a:p>
        </p:txBody>
      </p:sp>
      <p:sp>
        <p:nvSpPr>
          <p:cNvPr id="20" name="Title 20"/>
          <p:cNvSpPr txBox="1"/>
          <p:nvPr>
            <p:custDataLst>
              <p:tags r:id="rId18"/>
            </p:custDataLst>
          </p:nvPr>
        </p:nvSpPr>
        <p:spPr>
          <a:xfrm>
            <a:off x="7802245" y="3211195"/>
            <a:ext cx="988695" cy="783590"/>
          </a:xfrm>
          <a:prstGeom prst="rect">
            <a:avLst/>
          </a:prstGeom>
        </p:spPr>
        <p:txBody>
          <a:bodyPr lIns="45714" tIns="22857" rIns="45714" bIns="22857" anchor="ctr">
            <a:noAutofit/>
          </a:bodyPr>
          <a:lstStyle>
            <a:lvl1pPr algn="ctr" defTabSz="457200" rtl="0" eaLnBrk="1" latinLnBrk="0" hangingPunct="1">
              <a:spcBef>
                <a:spcPct val="0"/>
              </a:spcBef>
              <a:buNone/>
              <a:defRPr sz="2900" kern="1200">
                <a:solidFill>
                  <a:schemeClr val="accent6"/>
                </a:solidFill>
                <a:latin typeface="Source Sans Pro ExtraLight" panose="020B0303030403020204"/>
                <a:ea typeface="+mj-ea"/>
                <a:cs typeface="Source Sans Pro ExtraLight" panose="020B0303030403020204"/>
              </a:defRPr>
            </a:lvl1pPr>
          </a:lstStyle>
          <a:p>
            <a:pPr>
              <a:defRPr/>
            </a:pPr>
            <a:r>
              <a:rPr lang="en-US" sz="3600" b="1" dirty="0">
                <a:solidFill>
                  <a:schemeClr val="tx1"/>
                </a:solidFill>
                <a:latin typeface="+mn-lt"/>
                <a:ea typeface="+mn-ea"/>
                <a:cs typeface="+mn-cs"/>
                <a:sym typeface="Arial" panose="020B0604020202020204" pitchFamily="34" charset="0"/>
              </a:rPr>
              <a:t>03</a:t>
            </a:r>
            <a:endParaRPr lang="en-US" sz="3000" b="1" dirty="0">
              <a:solidFill>
                <a:schemeClr val="tx1"/>
              </a:solidFill>
              <a:latin typeface="+mn-lt"/>
              <a:ea typeface="+mn-ea"/>
              <a:cs typeface="+mn-cs"/>
              <a:sym typeface="Arial" panose="020B0604020202020204" pitchFamily="34" charset="0"/>
            </a:endParaRPr>
          </a:p>
        </p:txBody>
      </p:sp>
      <p:sp>
        <p:nvSpPr>
          <p:cNvPr id="21" name="TextBox 13"/>
          <p:cNvSpPr txBox="1">
            <a:spLocks noChangeArrowheads="1"/>
          </p:cNvSpPr>
          <p:nvPr>
            <p:custDataLst>
              <p:tags r:id="rId19"/>
            </p:custDataLst>
          </p:nvPr>
        </p:nvSpPr>
        <p:spPr bwMode="auto">
          <a:xfrm>
            <a:off x="8649970" y="3060065"/>
            <a:ext cx="199517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chorCtr="0">
            <a:no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spcBef>
                <a:spcPct val="20000"/>
              </a:spcBef>
              <a:spcAft>
                <a:spcPct val="0"/>
              </a:spcAft>
              <a:buFontTx/>
              <a:buNone/>
            </a:pPr>
            <a:r>
              <a:rPr lang="zh-CN" altLang="en-US" sz="3600" b="1" dirty="0">
                <a:latin typeface="+mn-ea"/>
                <a:ea typeface="+mn-ea"/>
                <a:sym typeface="+mn-ea"/>
              </a:rPr>
              <a:t>社会效益</a:t>
            </a:r>
            <a:endParaRPr lang="zh-CN" altLang="en-US" sz="3600" b="1" dirty="0">
              <a:latin typeface="+mn-ea"/>
              <a:ea typeface="+mn-ea"/>
              <a:cs typeface="+mj-cs"/>
              <a:sym typeface="+mn-ea"/>
            </a:endParaRPr>
          </a:p>
        </p:txBody>
      </p:sp>
    </p:spTree>
    <p:custDataLst>
      <p:tags r:id="rId2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b="1" dirty="0">
                <a:solidFill>
                  <a:schemeClr val="tx1"/>
                </a:solidFill>
                <a:sym typeface="+mn-ea"/>
              </a:rPr>
              <a:t>二、产品介绍</a:t>
            </a:r>
            <a:endParaRPr lang="zh-CN" altLang="en-US" b="1" dirty="0">
              <a:solidFill>
                <a:schemeClr val="tx1"/>
              </a:solidFill>
              <a:sym typeface="+mn-ea"/>
            </a:endParaRPr>
          </a:p>
        </p:txBody>
      </p:sp>
      <p:sp>
        <p:nvSpPr>
          <p:cNvPr id="3" name="文本框 2"/>
          <p:cNvSpPr txBox="1"/>
          <p:nvPr>
            <p:custDataLst>
              <p:tags r:id="rId3"/>
            </p:custDataLst>
          </p:nvPr>
        </p:nvSpPr>
        <p:spPr>
          <a:xfrm>
            <a:off x="4870450" y="3604895"/>
            <a:ext cx="5579110" cy="2145665"/>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b="1" dirty="0">
                <a:solidFill>
                  <a:schemeClr val="tx2"/>
                </a:solidFill>
                <a:latin typeface="+mn-lt"/>
                <a:ea typeface="+mn-ea"/>
              </a:rPr>
              <a:t>功能介绍</a:t>
            </a:r>
            <a:endParaRPr lang="zh-CN" altLang="en-US" sz="3200" b="1" dirty="0">
              <a:solidFill>
                <a:schemeClr val="tx2"/>
              </a:solidFill>
              <a:latin typeface="+mn-lt"/>
              <a:ea typeface="+mn-ea"/>
            </a:endParaRPr>
          </a:p>
          <a:p>
            <a:r>
              <a:rPr lang="zh-CN" altLang="en-US" sz="3200" b="1" dirty="0">
                <a:solidFill>
                  <a:schemeClr val="tx2"/>
                </a:solidFill>
                <a:latin typeface="+mn-lt"/>
                <a:ea typeface="+mn-ea"/>
              </a:rPr>
              <a:t>特色优势</a:t>
            </a:r>
            <a:endParaRPr lang="zh-CN" altLang="en-US" sz="3200" b="1" dirty="0">
              <a:solidFill>
                <a:schemeClr val="tx2"/>
              </a:solidFill>
              <a:latin typeface="+mn-lt"/>
              <a:ea typeface="+mn-ea"/>
            </a:endParaRPr>
          </a:p>
          <a:p>
            <a:r>
              <a:rPr lang="zh-CN" altLang="en-US" sz="3200" b="1" dirty="0">
                <a:solidFill>
                  <a:schemeClr val="tx2"/>
                </a:solidFill>
                <a:latin typeface="+mn-lt"/>
                <a:ea typeface="+mn-ea"/>
              </a:rPr>
              <a:t>当前进度</a:t>
            </a:r>
            <a:endParaRPr lang="zh-CN" altLang="en-US" sz="3200" b="1" dirty="0">
              <a:solidFill>
                <a:schemeClr val="tx2"/>
              </a:solidFill>
              <a:latin typeface="+mn-lt"/>
              <a:ea typeface="+mn-ea"/>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lstStyle/>
          <a:p>
            <a:r>
              <a:rPr lang="zh-CN" altLang="en-US"/>
              <a:t>功能介绍</a:t>
            </a:r>
            <a:endParaRPr lang="zh-CN" altLang="en-US"/>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01</a:t>
            </a:r>
            <a:endParaRPr lang="en-US" altLang="zh-CN">
              <a:solidFill>
                <a:schemeClr val="tx1"/>
              </a:solidFill>
              <a:latin typeface="+mn-lt"/>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00139" y="3539829"/>
            <a:ext cx="3190106" cy="740886"/>
          </a:xfrm>
          <a:prstGeom prst="rect">
            <a:avLst/>
          </a:prstGeom>
          <a:noFill/>
        </p:spPr>
        <p:txBody>
          <a:bodyPr wrap="square" anchor="b">
            <a:noAutofit/>
          </a:bodyPr>
          <a:lstStyle>
            <a:defPPr>
              <a:defRPr lang="zh-CN"/>
            </a:defPPr>
            <a:lvl1pPr algn="r">
              <a:defRPr>
                <a:solidFill>
                  <a:schemeClr val="tx1">
                    <a:lumMod val="65000"/>
                    <a:lumOff val="35000"/>
                  </a:schemeClr>
                </a:solidFill>
              </a:defRPr>
            </a:lvl1pPr>
          </a:lstStyle>
          <a:p>
            <a:r>
              <a:rPr lang="zh-CN" altLang="en-US" sz="4400" b="1" dirty="0">
                <a:solidFill>
                  <a:schemeClr val="tx1"/>
                </a:solidFill>
                <a:latin typeface="+mj-lt"/>
                <a:ea typeface="+mj-ea"/>
                <a:cs typeface="+mj-cs"/>
              </a:rPr>
              <a:t>学生</a:t>
            </a:r>
            <a:endParaRPr lang="zh-CN" altLang="en-US" sz="4400" b="1" dirty="0">
              <a:solidFill>
                <a:schemeClr val="tx1"/>
              </a:solidFill>
              <a:latin typeface="+mj-lt"/>
              <a:ea typeface="+mj-ea"/>
              <a:cs typeface="+mj-cs"/>
            </a:endParaRPr>
          </a:p>
        </p:txBody>
      </p:sp>
      <p:sp>
        <p:nvSpPr>
          <p:cNvPr id="7" name="文本框 6"/>
          <p:cNvSpPr txBox="1"/>
          <p:nvPr>
            <p:custDataLst>
              <p:tags r:id="rId2"/>
            </p:custDataLst>
          </p:nvPr>
        </p:nvSpPr>
        <p:spPr>
          <a:xfrm>
            <a:off x="7113270" y="3540125"/>
            <a:ext cx="3983355" cy="741045"/>
          </a:xfrm>
          <a:prstGeom prst="rect">
            <a:avLst/>
          </a:prstGeom>
          <a:noFill/>
        </p:spPr>
        <p:txBody>
          <a:bodyPr wrap="square" anchor="b">
            <a:noAutofit/>
          </a:bodyPr>
          <a:lstStyle>
            <a:defPPr>
              <a:defRPr lang="zh-CN"/>
            </a:defPPr>
            <a:lvl1pPr>
              <a:defRPr>
                <a:solidFill>
                  <a:schemeClr val="tx1">
                    <a:lumMod val="65000"/>
                    <a:lumOff val="35000"/>
                  </a:schemeClr>
                </a:solidFill>
              </a:defRPr>
            </a:lvl1pPr>
          </a:lstStyle>
          <a:p>
            <a:r>
              <a:rPr lang="zh-CN" altLang="en-US" sz="4400" b="1" dirty="0">
                <a:solidFill>
                  <a:schemeClr val="tx2"/>
                </a:solidFill>
                <a:latin typeface="+mj-lt"/>
                <a:ea typeface="+mj-ea"/>
                <a:cs typeface="+mj-cs"/>
              </a:rPr>
              <a:t>管理员（校方）</a:t>
            </a:r>
            <a:endParaRPr lang="zh-CN" altLang="en-US" sz="4400" b="1" dirty="0">
              <a:solidFill>
                <a:schemeClr val="tx2"/>
              </a:solidFill>
              <a:latin typeface="+mj-lt"/>
              <a:ea typeface="+mj-ea"/>
              <a:cs typeface="+mj-cs"/>
            </a:endParaRPr>
          </a:p>
        </p:txBody>
      </p:sp>
      <p:sp>
        <p:nvSpPr>
          <p:cNvPr id="15" name="文本框 14"/>
          <p:cNvSpPr txBox="1"/>
          <p:nvPr>
            <p:custDataLst>
              <p:tags r:id="rId3"/>
            </p:custDataLst>
          </p:nvPr>
        </p:nvSpPr>
        <p:spPr>
          <a:xfrm>
            <a:off x="838200" y="495300"/>
            <a:ext cx="8030029" cy="970642"/>
          </a:xfrm>
          <a:prstGeom prst="rect">
            <a:avLst/>
          </a:prstGeom>
        </p:spPr>
        <p:txBody>
          <a:bodyPr vert="horz" lIns="90000" tIns="46800" rIns="90000" bIns="46800" rtlCol="0" anchor="ctr">
            <a:normAutofit/>
          </a:bodyPr>
          <a:lstStyle>
            <a:lvl1pPr>
              <a:lnSpc>
                <a:spcPct val="90000"/>
              </a:lnSpc>
              <a:spcBef>
                <a:spcPct val="0"/>
              </a:spcBef>
              <a:buNone/>
              <a:defRPr sz="4400" b="1">
                <a:solidFill>
                  <a:schemeClr val="bg2">
                    <a:lumMod val="10000"/>
                  </a:schemeClr>
                </a:solidFill>
                <a:latin typeface="+mj-lt"/>
                <a:ea typeface="+mj-ea"/>
                <a:cs typeface="+mj-cs"/>
              </a:defRPr>
            </a:lvl1pPr>
          </a:lstStyle>
          <a:p>
            <a:r>
              <a:rPr lang="zh-CN" altLang="en-US" dirty="0"/>
              <a:t>功能介绍</a:t>
            </a:r>
            <a:endParaRPr lang="zh-CN" altLang="en-US" dirty="0"/>
          </a:p>
        </p:txBody>
      </p:sp>
      <p:sp>
        <p:nvSpPr>
          <p:cNvPr id="11" name="Freeform 59"/>
          <p:cNvSpPr/>
          <p:nvPr>
            <p:custDataLst>
              <p:tags r:id="rId4"/>
            </p:custDataLst>
          </p:nvPr>
        </p:nvSpPr>
        <p:spPr bwMode="auto">
          <a:xfrm rot="5400000">
            <a:off x="4654018" y="3169579"/>
            <a:ext cx="2879896" cy="1452151"/>
          </a:xfrm>
          <a:custGeom>
            <a:avLst/>
            <a:gdLst>
              <a:gd name="T0" fmla="*/ 1652 w 1652"/>
              <a:gd name="T1" fmla="*/ 833 h 833"/>
              <a:gd name="T2" fmla="*/ 1373 w 1652"/>
              <a:gd name="T3" fmla="*/ 833 h 833"/>
              <a:gd name="T4" fmla="*/ 1373 w 1652"/>
              <a:gd name="T5" fmla="*/ 833 h 833"/>
              <a:gd name="T6" fmla="*/ 1373 w 1652"/>
              <a:gd name="T7" fmla="*/ 805 h 833"/>
              <a:gd name="T8" fmla="*/ 1367 w 1652"/>
              <a:gd name="T9" fmla="*/ 748 h 833"/>
              <a:gd name="T10" fmla="*/ 1356 w 1652"/>
              <a:gd name="T11" fmla="*/ 695 h 833"/>
              <a:gd name="T12" fmla="*/ 1340 w 1652"/>
              <a:gd name="T13" fmla="*/ 642 h 833"/>
              <a:gd name="T14" fmla="*/ 1320 w 1652"/>
              <a:gd name="T15" fmla="*/ 592 h 833"/>
              <a:gd name="T16" fmla="*/ 1294 w 1652"/>
              <a:gd name="T17" fmla="*/ 546 h 833"/>
              <a:gd name="T18" fmla="*/ 1263 w 1652"/>
              <a:gd name="T19" fmla="*/ 502 h 833"/>
              <a:gd name="T20" fmla="*/ 1230 w 1652"/>
              <a:gd name="T21" fmla="*/ 460 h 833"/>
              <a:gd name="T22" fmla="*/ 1193 w 1652"/>
              <a:gd name="T23" fmla="*/ 423 h 833"/>
              <a:gd name="T24" fmla="*/ 1151 w 1652"/>
              <a:gd name="T25" fmla="*/ 388 h 833"/>
              <a:gd name="T26" fmla="*/ 1107 w 1652"/>
              <a:gd name="T27" fmla="*/ 359 h 833"/>
              <a:gd name="T28" fmla="*/ 1059 w 1652"/>
              <a:gd name="T29" fmla="*/ 333 h 833"/>
              <a:gd name="T30" fmla="*/ 1009 w 1652"/>
              <a:gd name="T31" fmla="*/ 313 h 833"/>
              <a:gd name="T32" fmla="*/ 958 w 1652"/>
              <a:gd name="T33" fmla="*/ 296 h 833"/>
              <a:gd name="T34" fmla="*/ 904 w 1652"/>
              <a:gd name="T35" fmla="*/ 285 h 833"/>
              <a:gd name="T36" fmla="*/ 847 w 1652"/>
              <a:gd name="T37" fmla="*/ 280 h 833"/>
              <a:gd name="T38" fmla="*/ 820 w 1652"/>
              <a:gd name="T39" fmla="*/ 278 h 833"/>
              <a:gd name="T40" fmla="*/ 722 w 1652"/>
              <a:gd name="T41" fmla="*/ 287 h 833"/>
              <a:gd name="T42" fmla="*/ 631 w 1652"/>
              <a:gd name="T43" fmla="*/ 311 h 833"/>
              <a:gd name="T44" fmla="*/ 546 w 1652"/>
              <a:gd name="T45" fmla="*/ 349 h 833"/>
              <a:gd name="T46" fmla="*/ 471 w 1652"/>
              <a:gd name="T47" fmla="*/ 401 h 833"/>
              <a:gd name="T48" fmla="*/ 404 w 1652"/>
              <a:gd name="T49" fmla="*/ 465 h 833"/>
              <a:gd name="T50" fmla="*/ 349 w 1652"/>
              <a:gd name="T51" fmla="*/ 539 h 833"/>
              <a:gd name="T52" fmla="*/ 307 w 1652"/>
              <a:gd name="T53" fmla="*/ 621 h 833"/>
              <a:gd name="T54" fmla="*/ 278 w 1652"/>
              <a:gd name="T55" fmla="*/ 711 h 833"/>
              <a:gd name="T56" fmla="*/ 0 w 1652"/>
              <a:gd name="T57" fmla="*/ 686 h 833"/>
              <a:gd name="T58" fmla="*/ 8 w 1652"/>
              <a:gd name="T59" fmla="*/ 649 h 833"/>
              <a:gd name="T60" fmla="*/ 26 w 1652"/>
              <a:gd name="T61" fmla="*/ 579 h 833"/>
              <a:gd name="T62" fmla="*/ 52 w 1652"/>
              <a:gd name="T63" fmla="*/ 511 h 833"/>
              <a:gd name="T64" fmla="*/ 83 w 1652"/>
              <a:gd name="T65" fmla="*/ 445 h 833"/>
              <a:gd name="T66" fmla="*/ 118 w 1652"/>
              <a:gd name="T67" fmla="*/ 384 h 833"/>
              <a:gd name="T68" fmla="*/ 160 w 1652"/>
              <a:gd name="T69" fmla="*/ 325 h 833"/>
              <a:gd name="T70" fmla="*/ 206 w 1652"/>
              <a:gd name="T71" fmla="*/ 270 h 833"/>
              <a:gd name="T72" fmla="*/ 256 w 1652"/>
              <a:gd name="T73" fmla="*/ 221 h 833"/>
              <a:gd name="T74" fmla="*/ 309 w 1652"/>
              <a:gd name="T75" fmla="*/ 175 h 833"/>
              <a:gd name="T76" fmla="*/ 368 w 1652"/>
              <a:gd name="T77" fmla="*/ 133 h 833"/>
              <a:gd name="T78" fmla="*/ 430 w 1652"/>
              <a:gd name="T79" fmla="*/ 98 h 833"/>
              <a:gd name="T80" fmla="*/ 495 w 1652"/>
              <a:gd name="T81" fmla="*/ 66 h 833"/>
              <a:gd name="T82" fmla="*/ 563 w 1652"/>
              <a:gd name="T83" fmla="*/ 41 h 833"/>
              <a:gd name="T84" fmla="*/ 632 w 1652"/>
              <a:gd name="T85" fmla="*/ 22 h 833"/>
              <a:gd name="T86" fmla="*/ 706 w 1652"/>
              <a:gd name="T87" fmla="*/ 8 h 833"/>
              <a:gd name="T88" fmla="*/ 781 w 1652"/>
              <a:gd name="T89" fmla="*/ 2 h 833"/>
              <a:gd name="T90" fmla="*/ 820 w 1652"/>
              <a:gd name="T91" fmla="*/ 0 h 833"/>
              <a:gd name="T92" fmla="*/ 904 w 1652"/>
              <a:gd name="T93" fmla="*/ 6 h 833"/>
              <a:gd name="T94" fmla="*/ 987 w 1652"/>
              <a:gd name="T95" fmla="*/ 17 h 833"/>
              <a:gd name="T96" fmla="*/ 1066 w 1652"/>
              <a:gd name="T97" fmla="*/ 39 h 833"/>
              <a:gd name="T98" fmla="*/ 1143 w 1652"/>
              <a:gd name="T99" fmla="*/ 66 h 833"/>
              <a:gd name="T100" fmla="*/ 1217 w 1652"/>
              <a:gd name="T101" fmla="*/ 101 h 833"/>
              <a:gd name="T102" fmla="*/ 1285 w 1652"/>
              <a:gd name="T103" fmla="*/ 144 h 833"/>
              <a:gd name="T104" fmla="*/ 1349 w 1652"/>
              <a:gd name="T105" fmla="*/ 191 h 833"/>
              <a:gd name="T106" fmla="*/ 1408 w 1652"/>
              <a:gd name="T107" fmla="*/ 245 h 833"/>
              <a:gd name="T108" fmla="*/ 1461 w 1652"/>
              <a:gd name="T109" fmla="*/ 303 h 833"/>
              <a:gd name="T110" fmla="*/ 1509 w 1652"/>
              <a:gd name="T111" fmla="*/ 368 h 833"/>
              <a:gd name="T112" fmla="*/ 1551 w 1652"/>
              <a:gd name="T113" fmla="*/ 436 h 833"/>
              <a:gd name="T114" fmla="*/ 1586 w 1652"/>
              <a:gd name="T115" fmla="*/ 509 h 833"/>
              <a:gd name="T116" fmla="*/ 1614 w 1652"/>
              <a:gd name="T117" fmla="*/ 585 h 833"/>
              <a:gd name="T118" fmla="*/ 1634 w 1652"/>
              <a:gd name="T119" fmla="*/ 665 h 833"/>
              <a:gd name="T120" fmla="*/ 1647 w 1652"/>
              <a:gd name="T121" fmla="*/ 748 h 833"/>
              <a:gd name="T122" fmla="*/ 1652 w 1652"/>
              <a:gd name="T123" fmla="*/ 833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52" h="833">
                <a:moveTo>
                  <a:pt x="1652" y="833"/>
                </a:moveTo>
                <a:lnTo>
                  <a:pt x="1652" y="833"/>
                </a:lnTo>
                <a:lnTo>
                  <a:pt x="1652" y="833"/>
                </a:lnTo>
                <a:lnTo>
                  <a:pt x="1373" y="833"/>
                </a:lnTo>
                <a:lnTo>
                  <a:pt x="1373" y="833"/>
                </a:lnTo>
                <a:lnTo>
                  <a:pt x="1373" y="833"/>
                </a:lnTo>
                <a:lnTo>
                  <a:pt x="1373" y="833"/>
                </a:lnTo>
                <a:lnTo>
                  <a:pt x="1373" y="805"/>
                </a:lnTo>
                <a:lnTo>
                  <a:pt x="1371" y="776"/>
                </a:lnTo>
                <a:lnTo>
                  <a:pt x="1367" y="748"/>
                </a:lnTo>
                <a:lnTo>
                  <a:pt x="1362" y="721"/>
                </a:lnTo>
                <a:lnTo>
                  <a:pt x="1356" y="695"/>
                </a:lnTo>
                <a:lnTo>
                  <a:pt x="1349" y="667"/>
                </a:lnTo>
                <a:lnTo>
                  <a:pt x="1340" y="642"/>
                </a:lnTo>
                <a:lnTo>
                  <a:pt x="1331" y="618"/>
                </a:lnTo>
                <a:lnTo>
                  <a:pt x="1320" y="592"/>
                </a:lnTo>
                <a:lnTo>
                  <a:pt x="1307" y="568"/>
                </a:lnTo>
                <a:lnTo>
                  <a:pt x="1294" y="546"/>
                </a:lnTo>
                <a:lnTo>
                  <a:pt x="1279" y="522"/>
                </a:lnTo>
                <a:lnTo>
                  <a:pt x="1263" y="502"/>
                </a:lnTo>
                <a:lnTo>
                  <a:pt x="1248" y="480"/>
                </a:lnTo>
                <a:lnTo>
                  <a:pt x="1230" y="460"/>
                </a:lnTo>
                <a:lnTo>
                  <a:pt x="1211" y="441"/>
                </a:lnTo>
                <a:lnTo>
                  <a:pt x="1193" y="423"/>
                </a:lnTo>
                <a:lnTo>
                  <a:pt x="1173" y="404"/>
                </a:lnTo>
                <a:lnTo>
                  <a:pt x="1151" y="388"/>
                </a:lnTo>
                <a:lnTo>
                  <a:pt x="1129" y="373"/>
                </a:lnTo>
                <a:lnTo>
                  <a:pt x="1107" y="359"/>
                </a:lnTo>
                <a:lnTo>
                  <a:pt x="1083" y="346"/>
                </a:lnTo>
                <a:lnTo>
                  <a:pt x="1059" y="333"/>
                </a:lnTo>
                <a:lnTo>
                  <a:pt x="1035" y="322"/>
                </a:lnTo>
                <a:lnTo>
                  <a:pt x="1009" y="313"/>
                </a:lnTo>
                <a:lnTo>
                  <a:pt x="983" y="303"/>
                </a:lnTo>
                <a:lnTo>
                  <a:pt x="958" y="296"/>
                </a:lnTo>
                <a:lnTo>
                  <a:pt x="930" y="289"/>
                </a:lnTo>
                <a:lnTo>
                  <a:pt x="904" y="285"/>
                </a:lnTo>
                <a:lnTo>
                  <a:pt x="875" y="281"/>
                </a:lnTo>
                <a:lnTo>
                  <a:pt x="847" y="280"/>
                </a:lnTo>
                <a:lnTo>
                  <a:pt x="820" y="278"/>
                </a:lnTo>
                <a:lnTo>
                  <a:pt x="820" y="278"/>
                </a:lnTo>
                <a:lnTo>
                  <a:pt x="770" y="280"/>
                </a:lnTo>
                <a:lnTo>
                  <a:pt x="722" y="287"/>
                </a:lnTo>
                <a:lnTo>
                  <a:pt x="676" y="296"/>
                </a:lnTo>
                <a:lnTo>
                  <a:pt x="631" y="311"/>
                </a:lnTo>
                <a:lnTo>
                  <a:pt x="588" y="329"/>
                </a:lnTo>
                <a:lnTo>
                  <a:pt x="546" y="349"/>
                </a:lnTo>
                <a:lnTo>
                  <a:pt x="507" y="375"/>
                </a:lnTo>
                <a:lnTo>
                  <a:pt x="471" y="401"/>
                </a:lnTo>
                <a:lnTo>
                  <a:pt x="436" y="432"/>
                </a:lnTo>
                <a:lnTo>
                  <a:pt x="404" y="465"/>
                </a:lnTo>
                <a:lnTo>
                  <a:pt x="375" y="500"/>
                </a:lnTo>
                <a:lnTo>
                  <a:pt x="349" y="539"/>
                </a:lnTo>
                <a:lnTo>
                  <a:pt x="325" y="579"/>
                </a:lnTo>
                <a:lnTo>
                  <a:pt x="307" y="621"/>
                </a:lnTo>
                <a:lnTo>
                  <a:pt x="291" y="665"/>
                </a:lnTo>
                <a:lnTo>
                  <a:pt x="278" y="711"/>
                </a:lnTo>
                <a:lnTo>
                  <a:pt x="125" y="557"/>
                </a:lnTo>
                <a:lnTo>
                  <a:pt x="0" y="686"/>
                </a:lnTo>
                <a:lnTo>
                  <a:pt x="0" y="686"/>
                </a:lnTo>
                <a:lnTo>
                  <a:pt x="8" y="649"/>
                </a:lnTo>
                <a:lnTo>
                  <a:pt x="17" y="614"/>
                </a:lnTo>
                <a:lnTo>
                  <a:pt x="26" y="579"/>
                </a:lnTo>
                <a:lnTo>
                  <a:pt x="39" y="544"/>
                </a:lnTo>
                <a:lnTo>
                  <a:pt x="52" y="511"/>
                </a:lnTo>
                <a:lnTo>
                  <a:pt x="66" y="478"/>
                </a:lnTo>
                <a:lnTo>
                  <a:pt x="83" y="445"/>
                </a:lnTo>
                <a:lnTo>
                  <a:pt x="99" y="414"/>
                </a:lnTo>
                <a:lnTo>
                  <a:pt x="118" y="384"/>
                </a:lnTo>
                <a:lnTo>
                  <a:pt x="138" y="353"/>
                </a:lnTo>
                <a:lnTo>
                  <a:pt x="160" y="325"/>
                </a:lnTo>
                <a:lnTo>
                  <a:pt x="182" y="298"/>
                </a:lnTo>
                <a:lnTo>
                  <a:pt x="206" y="270"/>
                </a:lnTo>
                <a:lnTo>
                  <a:pt x="230" y="245"/>
                </a:lnTo>
                <a:lnTo>
                  <a:pt x="256" y="221"/>
                </a:lnTo>
                <a:lnTo>
                  <a:pt x="281" y="197"/>
                </a:lnTo>
                <a:lnTo>
                  <a:pt x="309" y="175"/>
                </a:lnTo>
                <a:lnTo>
                  <a:pt x="338" y="153"/>
                </a:lnTo>
                <a:lnTo>
                  <a:pt x="368" y="133"/>
                </a:lnTo>
                <a:lnTo>
                  <a:pt x="399" y="114"/>
                </a:lnTo>
                <a:lnTo>
                  <a:pt x="430" y="98"/>
                </a:lnTo>
                <a:lnTo>
                  <a:pt x="461" y="81"/>
                </a:lnTo>
                <a:lnTo>
                  <a:pt x="495" y="66"/>
                </a:lnTo>
                <a:lnTo>
                  <a:pt x="528" y="53"/>
                </a:lnTo>
                <a:lnTo>
                  <a:pt x="563" y="41"/>
                </a:lnTo>
                <a:lnTo>
                  <a:pt x="597" y="30"/>
                </a:lnTo>
                <a:lnTo>
                  <a:pt x="632" y="22"/>
                </a:lnTo>
                <a:lnTo>
                  <a:pt x="669" y="13"/>
                </a:lnTo>
                <a:lnTo>
                  <a:pt x="706" y="8"/>
                </a:lnTo>
                <a:lnTo>
                  <a:pt x="743" y="4"/>
                </a:lnTo>
                <a:lnTo>
                  <a:pt x="781" y="2"/>
                </a:lnTo>
                <a:lnTo>
                  <a:pt x="820" y="0"/>
                </a:lnTo>
                <a:lnTo>
                  <a:pt x="820" y="0"/>
                </a:lnTo>
                <a:lnTo>
                  <a:pt x="862" y="2"/>
                </a:lnTo>
                <a:lnTo>
                  <a:pt x="904" y="6"/>
                </a:lnTo>
                <a:lnTo>
                  <a:pt x="947" y="9"/>
                </a:lnTo>
                <a:lnTo>
                  <a:pt x="987" y="17"/>
                </a:lnTo>
                <a:lnTo>
                  <a:pt x="1027" y="26"/>
                </a:lnTo>
                <a:lnTo>
                  <a:pt x="1066" y="39"/>
                </a:lnTo>
                <a:lnTo>
                  <a:pt x="1105" y="52"/>
                </a:lnTo>
                <a:lnTo>
                  <a:pt x="1143" y="66"/>
                </a:lnTo>
                <a:lnTo>
                  <a:pt x="1180" y="83"/>
                </a:lnTo>
                <a:lnTo>
                  <a:pt x="1217" y="101"/>
                </a:lnTo>
                <a:lnTo>
                  <a:pt x="1252" y="121"/>
                </a:lnTo>
                <a:lnTo>
                  <a:pt x="1285" y="144"/>
                </a:lnTo>
                <a:lnTo>
                  <a:pt x="1318" y="166"/>
                </a:lnTo>
                <a:lnTo>
                  <a:pt x="1349" y="191"/>
                </a:lnTo>
                <a:lnTo>
                  <a:pt x="1379" y="217"/>
                </a:lnTo>
                <a:lnTo>
                  <a:pt x="1408" y="245"/>
                </a:lnTo>
                <a:lnTo>
                  <a:pt x="1435" y="274"/>
                </a:lnTo>
                <a:lnTo>
                  <a:pt x="1461" y="303"/>
                </a:lnTo>
                <a:lnTo>
                  <a:pt x="1487" y="335"/>
                </a:lnTo>
                <a:lnTo>
                  <a:pt x="1509" y="368"/>
                </a:lnTo>
                <a:lnTo>
                  <a:pt x="1531" y="401"/>
                </a:lnTo>
                <a:lnTo>
                  <a:pt x="1551" y="436"/>
                </a:lnTo>
                <a:lnTo>
                  <a:pt x="1570" y="472"/>
                </a:lnTo>
                <a:lnTo>
                  <a:pt x="1586" y="509"/>
                </a:lnTo>
                <a:lnTo>
                  <a:pt x="1601" y="546"/>
                </a:lnTo>
                <a:lnTo>
                  <a:pt x="1614" y="585"/>
                </a:lnTo>
                <a:lnTo>
                  <a:pt x="1625" y="625"/>
                </a:lnTo>
                <a:lnTo>
                  <a:pt x="1634" y="665"/>
                </a:lnTo>
                <a:lnTo>
                  <a:pt x="1641" y="706"/>
                </a:lnTo>
                <a:lnTo>
                  <a:pt x="1647" y="748"/>
                </a:lnTo>
                <a:lnTo>
                  <a:pt x="1650" y="790"/>
                </a:lnTo>
                <a:lnTo>
                  <a:pt x="1652" y="833"/>
                </a:lnTo>
                <a:lnTo>
                  <a:pt x="1652" y="833"/>
                </a:lnTo>
                <a:close/>
              </a:path>
            </a:pathLst>
          </a:custGeom>
          <a:solidFill>
            <a:schemeClr val="accent2"/>
          </a:solidFill>
          <a:ln w="3175">
            <a:solidFill>
              <a:schemeClr val="bg1"/>
            </a:solidFill>
            <a:prstDash val="solid"/>
            <a:round/>
          </a:ln>
        </p:spPr>
        <p:txBody>
          <a:bodyPr vert="horz" wrap="square" lIns="91440" tIns="45720" rIns="91440" bIns="45720" numCol="1" anchor="t" anchorCtr="0" compatLnSpc="1"/>
          <a:lstStyle/>
          <a:p>
            <a:endParaRPr lang="zh-CN" altLang="en-US"/>
          </a:p>
        </p:txBody>
      </p:sp>
      <p:sp>
        <p:nvSpPr>
          <p:cNvPr id="12" name="Freeform 60"/>
          <p:cNvSpPr/>
          <p:nvPr>
            <p:custDataLst>
              <p:tags r:id="rId5"/>
            </p:custDataLst>
          </p:nvPr>
        </p:nvSpPr>
        <p:spPr bwMode="auto">
          <a:xfrm rot="5400000">
            <a:off x="4703701" y="4866662"/>
            <a:ext cx="883843" cy="444536"/>
          </a:xfrm>
          <a:custGeom>
            <a:avLst/>
            <a:gdLst>
              <a:gd name="T0" fmla="*/ 107 w 507"/>
              <a:gd name="T1" fmla="*/ 106 h 255"/>
              <a:gd name="T2" fmla="*/ 0 w 507"/>
              <a:gd name="T3" fmla="*/ 1 h 255"/>
              <a:gd name="T4" fmla="*/ 116 w 507"/>
              <a:gd name="T5" fmla="*/ 0 h 255"/>
              <a:gd name="T6" fmla="*/ 395 w 507"/>
              <a:gd name="T7" fmla="*/ 0 h 255"/>
              <a:gd name="T8" fmla="*/ 507 w 507"/>
              <a:gd name="T9" fmla="*/ 0 h 255"/>
              <a:gd name="T10" fmla="*/ 386 w 507"/>
              <a:gd name="T11" fmla="*/ 123 h 255"/>
              <a:gd name="T12" fmla="*/ 254 w 507"/>
              <a:gd name="T13" fmla="*/ 255 h 255"/>
              <a:gd name="T14" fmla="*/ 107 w 507"/>
              <a:gd name="T15" fmla="*/ 106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7" h="255">
                <a:moveTo>
                  <a:pt x="107" y="106"/>
                </a:moveTo>
                <a:lnTo>
                  <a:pt x="0" y="1"/>
                </a:lnTo>
                <a:lnTo>
                  <a:pt x="116" y="0"/>
                </a:lnTo>
                <a:lnTo>
                  <a:pt x="395" y="0"/>
                </a:lnTo>
                <a:lnTo>
                  <a:pt x="507" y="0"/>
                </a:lnTo>
                <a:lnTo>
                  <a:pt x="386" y="123"/>
                </a:lnTo>
                <a:lnTo>
                  <a:pt x="254" y="255"/>
                </a:lnTo>
                <a:lnTo>
                  <a:pt x="107" y="106"/>
                </a:lnTo>
                <a:close/>
              </a:path>
            </a:pathLst>
          </a:custGeom>
          <a:solidFill>
            <a:schemeClr val="accent2"/>
          </a:solidFill>
          <a:ln w="3175">
            <a:solidFill>
              <a:schemeClr val="bg1"/>
            </a:solidFill>
            <a:prstDash val="solid"/>
            <a:round/>
          </a:ln>
        </p:spPr>
        <p:txBody>
          <a:bodyPr vert="horz" wrap="square" lIns="91440" tIns="45720" rIns="91440" bIns="45720" numCol="1" anchor="t" anchorCtr="0" compatLnSpc="1"/>
          <a:lstStyle/>
          <a:p>
            <a:endParaRPr lang="zh-CN" altLang="en-US"/>
          </a:p>
        </p:txBody>
      </p:sp>
      <p:sp>
        <p:nvSpPr>
          <p:cNvPr id="13" name="Freeform 61"/>
          <p:cNvSpPr/>
          <p:nvPr>
            <p:custDataLst>
              <p:tags r:id="rId6"/>
            </p:custDataLst>
          </p:nvPr>
        </p:nvSpPr>
        <p:spPr bwMode="auto">
          <a:xfrm rot="5400000">
            <a:off x="3203610" y="3146918"/>
            <a:ext cx="2878153" cy="1450407"/>
          </a:xfrm>
          <a:custGeom>
            <a:avLst/>
            <a:gdLst>
              <a:gd name="T0" fmla="*/ 1651 w 1651"/>
              <a:gd name="T1" fmla="*/ 148 h 832"/>
              <a:gd name="T2" fmla="*/ 1645 w 1651"/>
              <a:gd name="T3" fmla="*/ 183 h 832"/>
              <a:gd name="T4" fmla="*/ 1625 w 1651"/>
              <a:gd name="T5" fmla="*/ 255 h 832"/>
              <a:gd name="T6" fmla="*/ 1599 w 1651"/>
              <a:gd name="T7" fmla="*/ 323 h 832"/>
              <a:gd name="T8" fmla="*/ 1570 w 1651"/>
              <a:gd name="T9" fmla="*/ 387 h 832"/>
              <a:gd name="T10" fmla="*/ 1533 w 1651"/>
              <a:gd name="T11" fmla="*/ 450 h 832"/>
              <a:gd name="T12" fmla="*/ 1493 w 1651"/>
              <a:gd name="T13" fmla="*/ 507 h 832"/>
              <a:gd name="T14" fmla="*/ 1447 w 1651"/>
              <a:gd name="T15" fmla="*/ 562 h 832"/>
              <a:gd name="T16" fmla="*/ 1395 w 1651"/>
              <a:gd name="T17" fmla="*/ 612 h 832"/>
              <a:gd name="T18" fmla="*/ 1342 w 1651"/>
              <a:gd name="T19" fmla="*/ 657 h 832"/>
              <a:gd name="T20" fmla="*/ 1283 w 1651"/>
              <a:gd name="T21" fmla="*/ 700 h 832"/>
              <a:gd name="T22" fmla="*/ 1222 w 1651"/>
              <a:gd name="T23" fmla="*/ 737 h 832"/>
              <a:gd name="T24" fmla="*/ 1156 w 1651"/>
              <a:gd name="T25" fmla="*/ 766 h 832"/>
              <a:gd name="T26" fmla="*/ 1088 w 1651"/>
              <a:gd name="T27" fmla="*/ 792 h 832"/>
              <a:gd name="T28" fmla="*/ 1018 w 1651"/>
              <a:gd name="T29" fmla="*/ 812 h 832"/>
              <a:gd name="T30" fmla="*/ 945 w 1651"/>
              <a:gd name="T31" fmla="*/ 825 h 832"/>
              <a:gd name="T32" fmla="*/ 870 w 1651"/>
              <a:gd name="T33" fmla="*/ 832 h 832"/>
              <a:gd name="T34" fmla="*/ 833 w 1651"/>
              <a:gd name="T35" fmla="*/ 832 h 832"/>
              <a:gd name="T36" fmla="*/ 746 w 1651"/>
              <a:gd name="T37" fmla="*/ 828 h 832"/>
              <a:gd name="T38" fmla="*/ 664 w 1651"/>
              <a:gd name="T39" fmla="*/ 816 h 832"/>
              <a:gd name="T40" fmla="*/ 585 w 1651"/>
              <a:gd name="T41" fmla="*/ 795 h 832"/>
              <a:gd name="T42" fmla="*/ 508 w 1651"/>
              <a:gd name="T43" fmla="*/ 768 h 832"/>
              <a:gd name="T44" fmla="*/ 436 w 1651"/>
              <a:gd name="T45" fmla="*/ 731 h 832"/>
              <a:gd name="T46" fmla="*/ 366 w 1651"/>
              <a:gd name="T47" fmla="*/ 691 h 832"/>
              <a:gd name="T48" fmla="*/ 302 w 1651"/>
              <a:gd name="T49" fmla="*/ 643 h 832"/>
              <a:gd name="T50" fmla="*/ 243 w 1651"/>
              <a:gd name="T51" fmla="*/ 588 h 832"/>
              <a:gd name="T52" fmla="*/ 190 w 1651"/>
              <a:gd name="T53" fmla="*/ 529 h 832"/>
              <a:gd name="T54" fmla="*/ 142 w 1651"/>
              <a:gd name="T55" fmla="*/ 465 h 832"/>
              <a:gd name="T56" fmla="*/ 100 w 1651"/>
              <a:gd name="T57" fmla="*/ 397 h 832"/>
              <a:gd name="T58" fmla="*/ 65 w 1651"/>
              <a:gd name="T59" fmla="*/ 323 h 832"/>
              <a:gd name="T60" fmla="*/ 37 w 1651"/>
              <a:gd name="T61" fmla="*/ 248 h 832"/>
              <a:gd name="T62" fmla="*/ 17 w 1651"/>
              <a:gd name="T63" fmla="*/ 167 h 832"/>
              <a:gd name="T64" fmla="*/ 4 w 1651"/>
              <a:gd name="T65" fmla="*/ 84 h 832"/>
              <a:gd name="T66" fmla="*/ 0 w 1651"/>
              <a:gd name="T67" fmla="*/ 0 h 832"/>
              <a:gd name="T68" fmla="*/ 0 w 1651"/>
              <a:gd name="T69" fmla="*/ 0 h 832"/>
              <a:gd name="T70" fmla="*/ 278 w 1651"/>
              <a:gd name="T71" fmla="*/ 0 h 832"/>
              <a:gd name="T72" fmla="*/ 278 w 1651"/>
              <a:gd name="T73" fmla="*/ 0 h 832"/>
              <a:gd name="T74" fmla="*/ 280 w 1651"/>
              <a:gd name="T75" fmla="*/ 57 h 832"/>
              <a:gd name="T76" fmla="*/ 289 w 1651"/>
              <a:gd name="T77" fmla="*/ 112 h 832"/>
              <a:gd name="T78" fmla="*/ 302 w 1651"/>
              <a:gd name="T79" fmla="*/ 165 h 832"/>
              <a:gd name="T80" fmla="*/ 320 w 1651"/>
              <a:gd name="T81" fmla="*/ 216 h 832"/>
              <a:gd name="T82" fmla="*/ 344 w 1651"/>
              <a:gd name="T83" fmla="*/ 264 h 832"/>
              <a:gd name="T84" fmla="*/ 372 w 1651"/>
              <a:gd name="T85" fmla="*/ 310 h 832"/>
              <a:gd name="T86" fmla="*/ 405 w 1651"/>
              <a:gd name="T87" fmla="*/ 352 h 832"/>
              <a:gd name="T88" fmla="*/ 440 w 1651"/>
              <a:gd name="T89" fmla="*/ 393 h 832"/>
              <a:gd name="T90" fmla="*/ 480 w 1651"/>
              <a:gd name="T91" fmla="*/ 428 h 832"/>
              <a:gd name="T92" fmla="*/ 522 w 1651"/>
              <a:gd name="T93" fmla="*/ 459 h 832"/>
              <a:gd name="T94" fmla="*/ 568 w 1651"/>
              <a:gd name="T95" fmla="*/ 488 h 832"/>
              <a:gd name="T96" fmla="*/ 616 w 1651"/>
              <a:gd name="T97" fmla="*/ 510 h 832"/>
              <a:gd name="T98" fmla="*/ 667 w 1651"/>
              <a:gd name="T99" fmla="*/ 529 h 832"/>
              <a:gd name="T100" fmla="*/ 721 w 1651"/>
              <a:gd name="T101" fmla="*/ 544 h 832"/>
              <a:gd name="T102" fmla="*/ 776 w 1651"/>
              <a:gd name="T103" fmla="*/ 551 h 832"/>
              <a:gd name="T104" fmla="*/ 833 w 1651"/>
              <a:gd name="T105" fmla="*/ 555 h 832"/>
              <a:gd name="T106" fmla="*/ 881 w 1651"/>
              <a:gd name="T107" fmla="*/ 553 h 832"/>
              <a:gd name="T108" fmla="*/ 976 w 1651"/>
              <a:gd name="T109" fmla="*/ 536 h 832"/>
              <a:gd name="T110" fmla="*/ 1064 w 1651"/>
              <a:gd name="T111" fmla="*/ 505 h 832"/>
              <a:gd name="T112" fmla="*/ 1143 w 1651"/>
              <a:gd name="T113" fmla="*/ 459 h 832"/>
              <a:gd name="T114" fmla="*/ 1215 w 1651"/>
              <a:gd name="T115" fmla="*/ 400 h 832"/>
              <a:gd name="T116" fmla="*/ 1276 w 1651"/>
              <a:gd name="T117" fmla="*/ 332 h 832"/>
              <a:gd name="T118" fmla="*/ 1325 w 1651"/>
              <a:gd name="T119" fmla="*/ 253 h 832"/>
              <a:gd name="T120" fmla="*/ 1360 w 1651"/>
              <a:gd name="T121" fmla="*/ 169 h 832"/>
              <a:gd name="T122" fmla="*/ 1526 w 1651"/>
              <a:gd name="T123" fmla="*/ 275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51" h="832">
                <a:moveTo>
                  <a:pt x="1526" y="275"/>
                </a:moveTo>
                <a:lnTo>
                  <a:pt x="1651" y="148"/>
                </a:lnTo>
                <a:lnTo>
                  <a:pt x="1651" y="148"/>
                </a:lnTo>
                <a:lnTo>
                  <a:pt x="1645" y="183"/>
                </a:lnTo>
                <a:lnTo>
                  <a:pt x="1636" y="220"/>
                </a:lnTo>
                <a:lnTo>
                  <a:pt x="1625" y="255"/>
                </a:lnTo>
                <a:lnTo>
                  <a:pt x="1614" y="288"/>
                </a:lnTo>
                <a:lnTo>
                  <a:pt x="1599" y="323"/>
                </a:lnTo>
                <a:lnTo>
                  <a:pt x="1584" y="356"/>
                </a:lnTo>
                <a:lnTo>
                  <a:pt x="1570" y="387"/>
                </a:lnTo>
                <a:lnTo>
                  <a:pt x="1551" y="419"/>
                </a:lnTo>
                <a:lnTo>
                  <a:pt x="1533" y="450"/>
                </a:lnTo>
                <a:lnTo>
                  <a:pt x="1513" y="479"/>
                </a:lnTo>
                <a:lnTo>
                  <a:pt x="1493" y="507"/>
                </a:lnTo>
                <a:lnTo>
                  <a:pt x="1469" y="536"/>
                </a:lnTo>
                <a:lnTo>
                  <a:pt x="1447" y="562"/>
                </a:lnTo>
                <a:lnTo>
                  <a:pt x="1421" y="588"/>
                </a:lnTo>
                <a:lnTo>
                  <a:pt x="1395" y="612"/>
                </a:lnTo>
                <a:lnTo>
                  <a:pt x="1369" y="635"/>
                </a:lnTo>
                <a:lnTo>
                  <a:pt x="1342" y="657"/>
                </a:lnTo>
                <a:lnTo>
                  <a:pt x="1312" y="680"/>
                </a:lnTo>
                <a:lnTo>
                  <a:pt x="1283" y="700"/>
                </a:lnTo>
                <a:lnTo>
                  <a:pt x="1254" y="718"/>
                </a:lnTo>
                <a:lnTo>
                  <a:pt x="1222" y="737"/>
                </a:lnTo>
                <a:lnTo>
                  <a:pt x="1189" y="751"/>
                </a:lnTo>
                <a:lnTo>
                  <a:pt x="1156" y="766"/>
                </a:lnTo>
                <a:lnTo>
                  <a:pt x="1123" y="781"/>
                </a:lnTo>
                <a:lnTo>
                  <a:pt x="1088" y="792"/>
                </a:lnTo>
                <a:lnTo>
                  <a:pt x="1053" y="803"/>
                </a:lnTo>
                <a:lnTo>
                  <a:pt x="1018" y="812"/>
                </a:lnTo>
                <a:lnTo>
                  <a:pt x="982" y="819"/>
                </a:lnTo>
                <a:lnTo>
                  <a:pt x="945" y="825"/>
                </a:lnTo>
                <a:lnTo>
                  <a:pt x="908" y="828"/>
                </a:lnTo>
                <a:lnTo>
                  <a:pt x="870" y="832"/>
                </a:lnTo>
                <a:lnTo>
                  <a:pt x="833" y="832"/>
                </a:lnTo>
                <a:lnTo>
                  <a:pt x="833" y="832"/>
                </a:lnTo>
                <a:lnTo>
                  <a:pt x="789" y="832"/>
                </a:lnTo>
                <a:lnTo>
                  <a:pt x="746" y="828"/>
                </a:lnTo>
                <a:lnTo>
                  <a:pt x="706" y="823"/>
                </a:lnTo>
                <a:lnTo>
                  <a:pt x="664" y="816"/>
                </a:lnTo>
                <a:lnTo>
                  <a:pt x="623" y="806"/>
                </a:lnTo>
                <a:lnTo>
                  <a:pt x="585" y="795"/>
                </a:lnTo>
                <a:lnTo>
                  <a:pt x="546" y="782"/>
                </a:lnTo>
                <a:lnTo>
                  <a:pt x="508" y="768"/>
                </a:lnTo>
                <a:lnTo>
                  <a:pt x="471" y="749"/>
                </a:lnTo>
                <a:lnTo>
                  <a:pt x="436" y="731"/>
                </a:lnTo>
                <a:lnTo>
                  <a:pt x="401" y="713"/>
                </a:lnTo>
                <a:lnTo>
                  <a:pt x="366" y="691"/>
                </a:lnTo>
                <a:lnTo>
                  <a:pt x="335" y="667"/>
                </a:lnTo>
                <a:lnTo>
                  <a:pt x="302" y="643"/>
                </a:lnTo>
                <a:lnTo>
                  <a:pt x="272" y="615"/>
                </a:lnTo>
                <a:lnTo>
                  <a:pt x="243" y="588"/>
                </a:lnTo>
                <a:lnTo>
                  <a:pt x="215" y="560"/>
                </a:lnTo>
                <a:lnTo>
                  <a:pt x="190" y="529"/>
                </a:lnTo>
                <a:lnTo>
                  <a:pt x="166" y="498"/>
                </a:lnTo>
                <a:lnTo>
                  <a:pt x="142" y="465"/>
                </a:lnTo>
                <a:lnTo>
                  <a:pt x="120" y="431"/>
                </a:lnTo>
                <a:lnTo>
                  <a:pt x="100" y="397"/>
                </a:lnTo>
                <a:lnTo>
                  <a:pt x="81" y="362"/>
                </a:lnTo>
                <a:lnTo>
                  <a:pt x="65" y="323"/>
                </a:lnTo>
                <a:lnTo>
                  <a:pt x="50" y="286"/>
                </a:lnTo>
                <a:lnTo>
                  <a:pt x="37" y="248"/>
                </a:lnTo>
                <a:lnTo>
                  <a:pt x="26" y="207"/>
                </a:lnTo>
                <a:lnTo>
                  <a:pt x="17" y="167"/>
                </a:lnTo>
                <a:lnTo>
                  <a:pt x="10" y="126"/>
                </a:lnTo>
                <a:lnTo>
                  <a:pt x="4" y="84"/>
                </a:lnTo>
                <a:lnTo>
                  <a:pt x="0" y="42"/>
                </a:lnTo>
                <a:lnTo>
                  <a:pt x="0" y="0"/>
                </a:lnTo>
                <a:lnTo>
                  <a:pt x="0" y="0"/>
                </a:lnTo>
                <a:lnTo>
                  <a:pt x="0" y="0"/>
                </a:lnTo>
                <a:lnTo>
                  <a:pt x="278" y="0"/>
                </a:lnTo>
                <a:lnTo>
                  <a:pt x="278" y="0"/>
                </a:lnTo>
                <a:lnTo>
                  <a:pt x="278" y="0"/>
                </a:lnTo>
                <a:lnTo>
                  <a:pt x="278" y="0"/>
                </a:lnTo>
                <a:lnTo>
                  <a:pt x="278" y="29"/>
                </a:lnTo>
                <a:lnTo>
                  <a:pt x="280" y="57"/>
                </a:lnTo>
                <a:lnTo>
                  <a:pt x="283" y="84"/>
                </a:lnTo>
                <a:lnTo>
                  <a:pt x="289" y="112"/>
                </a:lnTo>
                <a:lnTo>
                  <a:pt x="294" y="139"/>
                </a:lnTo>
                <a:lnTo>
                  <a:pt x="302" y="165"/>
                </a:lnTo>
                <a:lnTo>
                  <a:pt x="311" y="191"/>
                </a:lnTo>
                <a:lnTo>
                  <a:pt x="320" y="216"/>
                </a:lnTo>
                <a:lnTo>
                  <a:pt x="333" y="240"/>
                </a:lnTo>
                <a:lnTo>
                  <a:pt x="344" y="264"/>
                </a:lnTo>
                <a:lnTo>
                  <a:pt x="357" y="288"/>
                </a:lnTo>
                <a:lnTo>
                  <a:pt x="372" y="310"/>
                </a:lnTo>
                <a:lnTo>
                  <a:pt x="388" y="332"/>
                </a:lnTo>
                <a:lnTo>
                  <a:pt x="405" y="352"/>
                </a:lnTo>
                <a:lnTo>
                  <a:pt x="421" y="373"/>
                </a:lnTo>
                <a:lnTo>
                  <a:pt x="440" y="393"/>
                </a:lnTo>
                <a:lnTo>
                  <a:pt x="460" y="411"/>
                </a:lnTo>
                <a:lnTo>
                  <a:pt x="480" y="428"/>
                </a:lnTo>
                <a:lnTo>
                  <a:pt x="500" y="444"/>
                </a:lnTo>
                <a:lnTo>
                  <a:pt x="522" y="459"/>
                </a:lnTo>
                <a:lnTo>
                  <a:pt x="544" y="474"/>
                </a:lnTo>
                <a:lnTo>
                  <a:pt x="568" y="488"/>
                </a:lnTo>
                <a:lnTo>
                  <a:pt x="592" y="499"/>
                </a:lnTo>
                <a:lnTo>
                  <a:pt x="616" y="510"/>
                </a:lnTo>
                <a:lnTo>
                  <a:pt x="642" y="522"/>
                </a:lnTo>
                <a:lnTo>
                  <a:pt x="667" y="529"/>
                </a:lnTo>
                <a:lnTo>
                  <a:pt x="693" y="536"/>
                </a:lnTo>
                <a:lnTo>
                  <a:pt x="721" y="544"/>
                </a:lnTo>
                <a:lnTo>
                  <a:pt x="748" y="547"/>
                </a:lnTo>
                <a:lnTo>
                  <a:pt x="776" y="551"/>
                </a:lnTo>
                <a:lnTo>
                  <a:pt x="803" y="555"/>
                </a:lnTo>
                <a:lnTo>
                  <a:pt x="833" y="555"/>
                </a:lnTo>
                <a:lnTo>
                  <a:pt x="833" y="555"/>
                </a:lnTo>
                <a:lnTo>
                  <a:pt x="881" y="553"/>
                </a:lnTo>
                <a:lnTo>
                  <a:pt x="928" y="545"/>
                </a:lnTo>
                <a:lnTo>
                  <a:pt x="976" y="536"/>
                </a:lnTo>
                <a:lnTo>
                  <a:pt x="1020" y="522"/>
                </a:lnTo>
                <a:lnTo>
                  <a:pt x="1064" y="505"/>
                </a:lnTo>
                <a:lnTo>
                  <a:pt x="1105" y="483"/>
                </a:lnTo>
                <a:lnTo>
                  <a:pt x="1143" y="459"/>
                </a:lnTo>
                <a:lnTo>
                  <a:pt x="1180" y="431"/>
                </a:lnTo>
                <a:lnTo>
                  <a:pt x="1215" y="400"/>
                </a:lnTo>
                <a:lnTo>
                  <a:pt x="1246" y="367"/>
                </a:lnTo>
                <a:lnTo>
                  <a:pt x="1276" y="332"/>
                </a:lnTo>
                <a:lnTo>
                  <a:pt x="1301" y="294"/>
                </a:lnTo>
                <a:lnTo>
                  <a:pt x="1325" y="253"/>
                </a:lnTo>
                <a:lnTo>
                  <a:pt x="1346" y="211"/>
                </a:lnTo>
                <a:lnTo>
                  <a:pt x="1360" y="169"/>
                </a:lnTo>
                <a:lnTo>
                  <a:pt x="1373" y="123"/>
                </a:lnTo>
                <a:lnTo>
                  <a:pt x="1526" y="275"/>
                </a:lnTo>
                <a:close/>
              </a:path>
            </a:pathLst>
          </a:custGeom>
          <a:solidFill>
            <a:schemeClr val="accent1"/>
          </a:solidFill>
          <a:ln w="3175">
            <a:solidFill>
              <a:schemeClr val="bg1"/>
            </a:solidFill>
            <a:prstDash val="solid"/>
            <a:round/>
          </a:ln>
        </p:spPr>
        <p:txBody>
          <a:bodyPr vert="horz" wrap="square" lIns="91440" tIns="45720" rIns="91440" bIns="45720" numCol="1" anchor="t" anchorCtr="0" compatLnSpc="1"/>
          <a:lstStyle/>
          <a:p>
            <a:endParaRPr lang="zh-CN" altLang="en-US"/>
          </a:p>
        </p:txBody>
      </p:sp>
      <p:sp>
        <p:nvSpPr>
          <p:cNvPr id="14" name="Freeform 62"/>
          <p:cNvSpPr/>
          <p:nvPr>
            <p:custDataLst>
              <p:tags r:id="rId7"/>
            </p:custDataLst>
          </p:nvPr>
        </p:nvSpPr>
        <p:spPr bwMode="auto">
          <a:xfrm rot="5400000">
            <a:off x="5146494" y="2455707"/>
            <a:ext cx="885585" cy="442792"/>
          </a:xfrm>
          <a:custGeom>
            <a:avLst/>
            <a:gdLst>
              <a:gd name="T0" fmla="*/ 114 w 508"/>
              <a:gd name="T1" fmla="*/ 254 h 254"/>
              <a:gd name="T2" fmla="*/ 0 w 508"/>
              <a:gd name="T3" fmla="*/ 254 h 254"/>
              <a:gd name="T4" fmla="*/ 124 w 508"/>
              <a:gd name="T5" fmla="*/ 131 h 254"/>
              <a:gd name="T6" fmla="*/ 254 w 508"/>
              <a:gd name="T7" fmla="*/ 0 h 254"/>
              <a:gd name="T8" fmla="*/ 401 w 508"/>
              <a:gd name="T9" fmla="*/ 147 h 254"/>
              <a:gd name="T10" fmla="*/ 508 w 508"/>
              <a:gd name="T11" fmla="*/ 254 h 254"/>
              <a:gd name="T12" fmla="*/ 392 w 508"/>
              <a:gd name="T13" fmla="*/ 254 h 254"/>
              <a:gd name="T14" fmla="*/ 114 w 508"/>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8" h="254">
                <a:moveTo>
                  <a:pt x="114" y="254"/>
                </a:moveTo>
                <a:lnTo>
                  <a:pt x="0" y="254"/>
                </a:lnTo>
                <a:lnTo>
                  <a:pt x="124" y="131"/>
                </a:lnTo>
                <a:lnTo>
                  <a:pt x="254" y="0"/>
                </a:lnTo>
                <a:lnTo>
                  <a:pt x="401" y="147"/>
                </a:lnTo>
                <a:lnTo>
                  <a:pt x="508" y="254"/>
                </a:lnTo>
                <a:lnTo>
                  <a:pt x="392" y="254"/>
                </a:lnTo>
                <a:lnTo>
                  <a:pt x="114" y="254"/>
                </a:lnTo>
                <a:close/>
              </a:path>
            </a:pathLst>
          </a:custGeom>
          <a:solidFill>
            <a:schemeClr val="accent1"/>
          </a:solidFill>
          <a:ln w="3175">
            <a:solidFill>
              <a:schemeClr val="bg1"/>
            </a:solidFill>
            <a:prstDash val="solid"/>
            <a:round/>
          </a:ln>
        </p:spPr>
        <p:txBody>
          <a:bodyPr vert="horz" wrap="square" lIns="91440" tIns="45720" rIns="91440" bIns="45720" numCol="1" anchor="t" anchorCtr="0" compatLnSpc="1"/>
          <a:lstStyle/>
          <a:p>
            <a:endParaRPr lang="zh-CN" altLang="en-US"/>
          </a:p>
        </p:txBody>
      </p:sp>
      <p:sp>
        <p:nvSpPr>
          <p:cNvPr id="16" name="Freeform 63"/>
          <p:cNvSpPr/>
          <p:nvPr>
            <p:custDataLst>
              <p:tags r:id="rId8"/>
            </p:custDataLst>
          </p:nvPr>
        </p:nvSpPr>
        <p:spPr bwMode="auto">
          <a:xfrm rot="5400000">
            <a:off x="6623922" y="3715226"/>
            <a:ext cx="392238" cy="390494"/>
          </a:xfrm>
          <a:custGeom>
            <a:avLst/>
            <a:gdLst>
              <a:gd name="T0" fmla="*/ 225 w 225"/>
              <a:gd name="T1" fmla="*/ 112 h 224"/>
              <a:gd name="T2" fmla="*/ 225 w 225"/>
              <a:gd name="T3" fmla="*/ 112 h 224"/>
              <a:gd name="T4" fmla="*/ 225 w 225"/>
              <a:gd name="T5" fmla="*/ 123 h 224"/>
              <a:gd name="T6" fmla="*/ 223 w 225"/>
              <a:gd name="T7" fmla="*/ 134 h 224"/>
              <a:gd name="T8" fmla="*/ 219 w 225"/>
              <a:gd name="T9" fmla="*/ 145 h 224"/>
              <a:gd name="T10" fmla="*/ 215 w 225"/>
              <a:gd name="T11" fmla="*/ 154 h 224"/>
              <a:gd name="T12" fmla="*/ 204 w 225"/>
              <a:gd name="T13" fmla="*/ 175 h 224"/>
              <a:gd name="T14" fmla="*/ 192 w 225"/>
              <a:gd name="T15" fmla="*/ 191 h 224"/>
              <a:gd name="T16" fmla="*/ 175 w 225"/>
              <a:gd name="T17" fmla="*/ 204 h 224"/>
              <a:gd name="T18" fmla="*/ 157 w 225"/>
              <a:gd name="T19" fmla="*/ 215 h 224"/>
              <a:gd name="T20" fmla="*/ 146 w 225"/>
              <a:gd name="T21" fmla="*/ 219 h 224"/>
              <a:gd name="T22" fmla="*/ 135 w 225"/>
              <a:gd name="T23" fmla="*/ 221 h 224"/>
              <a:gd name="T24" fmla="*/ 124 w 225"/>
              <a:gd name="T25" fmla="*/ 222 h 224"/>
              <a:gd name="T26" fmla="*/ 113 w 225"/>
              <a:gd name="T27" fmla="*/ 224 h 224"/>
              <a:gd name="T28" fmla="*/ 113 w 225"/>
              <a:gd name="T29" fmla="*/ 224 h 224"/>
              <a:gd name="T30" fmla="*/ 102 w 225"/>
              <a:gd name="T31" fmla="*/ 222 h 224"/>
              <a:gd name="T32" fmla="*/ 90 w 225"/>
              <a:gd name="T33" fmla="*/ 221 h 224"/>
              <a:gd name="T34" fmla="*/ 79 w 225"/>
              <a:gd name="T35" fmla="*/ 219 h 224"/>
              <a:gd name="T36" fmla="*/ 68 w 225"/>
              <a:gd name="T37" fmla="*/ 215 h 224"/>
              <a:gd name="T38" fmla="*/ 50 w 225"/>
              <a:gd name="T39" fmla="*/ 204 h 224"/>
              <a:gd name="T40" fmla="*/ 34 w 225"/>
              <a:gd name="T41" fmla="*/ 191 h 224"/>
              <a:gd name="T42" fmla="*/ 19 w 225"/>
              <a:gd name="T43" fmla="*/ 175 h 224"/>
              <a:gd name="T44" fmla="*/ 10 w 225"/>
              <a:gd name="T45" fmla="*/ 154 h 224"/>
              <a:gd name="T46" fmla="*/ 6 w 225"/>
              <a:gd name="T47" fmla="*/ 145 h 224"/>
              <a:gd name="T48" fmla="*/ 2 w 225"/>
              <a:gd name="T49" fmla="*/ 134 h 224"/>
              <a:gd name="T50" fmla="*/ 0 w 225"/>
              <a:gd name="T51" fmla="*/ 123 h 224"/>
              <a:gd name="T52" fmla="*/ 0 w 225"/>
              <a:gd name="T53" fmla="*/ 112 h 224"/>
              <a:gd name="T54" fmla="*/ 0 w 225"/>
              <a:gd name="T55" fmla="*/ 112 h 224"/>
              <a:gd name="T56" fmla="*/ 0 w 225"/>
              <a:gd name="T57" fmla="*/ 99 h 224"/>
              <a:gd name="T58" fmla="*/ 2 w 225"/>
              <a:gd name="T59" fmla="*/ 88 h 224"/>
              <a:gd name="T60" fmla="*/ 6 w 225"/>
              <a:gd name="T61" fmla="*/ 79 h 224"/>
              <a:gd name="T62" fmla="*/ 10 w 225"/>
              <a:gd name="T63" fmla="*/ 68 h 224"/>
              <a:gd name="T64" fmla="*/ 19 w 225"/>
              <a:gd name="T65" fmla="*/ 50 h 224"/>
              <a:gd name="T66" fmla="*/ 34 w 225"/>
              <a:gd name="T67" fmla="*/ 33 h 224"/>
              <a:gd name="T68" fmla="*/ 50 w 225"/>
              <a:gd name="T69" fmla="*/ 18 h 224"/>
              <a:gd name="T70" fmla="*/ 68 w 225"/>
              <a:gd name="T71" fmla="*/ 7 h 224"/>
              <a:gd name="T72" fmla="*/ 79 w 225"/>
              <a:gd name="T73" fmla="*/ 4 h 224"/>
              <a:gd name="T74" fmla="*/ 90 w 225"/>
              <a:gd name="T75" fmla="*/ 2 h 224"/>
              <a:gd name="T76" fmla="*/ 102 w 225"/>
              <a:gd name="T77" fmla="*/ 0 h 224"/>
              <a:gd name="T78" fmla="*/ 113 w 225"/>
              <a:gd name="T79" fmla="*/ 0 h 224"/>
              <a:gd name="T80" fmla="*/ 113 w 225"/>
              <a:gd name="T81" fmla="*/ 0 h 224"/>
              <a:gd name="T82" fmla="*/ 124 w 225"/>
              <a:gd name="T83" fmla="*/ 0 h 224"/>
              <a:gd name="T84" fmla="*/ 135 w 225"/>
              <a:gd name="T85" fmla="*/ 2 h 224"/>
              <a:gd name="T86" fmla="*/ 146 w 225"/>
              <a:gd name="T87" fmla="*/ 4 h 224"/>
              <a:gd name="T88" fmla="*/ 157 w 225"/>
              <a:gd name="T89" fmla="*/ 7 h 224"/>
              <a:gd name="T90" fmla="*/ 175 w 225"/>
              <a:gd name="T91" fmla="*/ 18 h 224"/>
              <a:gd name="T92" fmla="*/ 192 w 225"/>
              <a:gd name="T93" fmla="*/ 33 h 224"/>
              <a:gd name="T94" fmla="*/ 204 w 225"/>
              <a:gd name="T95" fmla="*/ 50 h 224"/>
              <a:gd name="T96" fmla="*/ 215 w 225"/>
              <a:gd name="T97" fmla="*/ 68 h 224"/>
              <a:gd name="T98" fmla="*/ 219 w 225"/>
              <a:gd name="T99" fmla="*/ 79 h 224"/>
              <a:gd name="T100" fmla="*/ 223 w 225"/>
              <a:gd name="T101" fmla="*/ 88 h 224"/>
              <a:gd name="T102" fmla="*/ 225 w 225"/>
              <a:gd name="T103" fmla="*/ 99 h 224"/>
              <a:gd name="T104" fmla="*/ 225 w 225"/>
              <a:gd name="T105" fmla="*/ 112 h 224"/>
              <a:gd name="T106" fmla="*/ 225 w 225"/>
              <a:gd name="T107"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5" h="224">
                <a:moveTo>
                  <a:pt x="225" y="112"/>
                </a:moveTo>
                <a:lnTo>
                  <a:pt x="225" y="112"/>
                </a:lnTo>
                <a:lnTo>
                  <a:pt x="225" y="123"/>
                </a:lnTo>
                <a:lnTo>
                  <a:pt x="223" y="134"/>
                </a:lnTo>
                <a:lnTo>
                  <a:pt x="219" y="145"/>
                </a:lnTo>
                <a:lnTo>
                  <a:pt x="215" y="154"/>
                </a:lnTo>
                <a:lnTo>
                  <a:pt x="204" y="175"/>
                </a:lnTo>
                <a:lnTo>
                  <a:pt x="192" y="191"/>
                </a:lnTo>
                <a:lnTo>
                  <a:pt x="175" y="204"/>
                </a:lnTo>
                <a:lnTo>
                  <a:pt x="157" y="215"/>
                </a:lnTo>
                <a:lnTo>
                  <a:pt x="146" y="219"/>
                </a:lnTo>
                <a:lnTo>
                  <a:pt x="135" y="221"/>
                </a:lnTo>
                <a:lnTo>
                  <a:pt x="124" y="222"/>
                </a:lnTo>
                <a:lnTo>
                  <a:pt x="113" y="224"/>
                </a:lnTo>
                <a:lnTo>
                  <a:pt x="113" y="224"/>
                </a:lnTo>
                <a:lnTo>
                  <a:pt x="102" y="222"/>
                </a:lnTo>
                <a:lnTo>
                  <a:pt x="90" y="221"/>
                </a:lnTo>
                <a:lnTo>
                  <a:pt x="79" y="219"/>
                </a:lnTo>
                <a:lnTo>
                  <a:pt x="68" y="215"/>
                </a:lnTo>
                <a:lnTo>
                  <a:pt x="50" y="204"/>
                </a:lnTo>
                <a:lnTo>
                  <a:pt x="34" y="191"/>
                </a:lnTo>
                <a:lnTo>
                  <a:pt x="19" y="175"/>
                </a:lnTo>
                <a:lnTo>
                  <a:pt x="10" y="154"/>
                </a:lnTo>
                <a:lnTo>
                  <a:pt x="6" y="145"/>
                </a:lnTo>
                <a:lnTo>
                  <a:pt x="2" y="134"/>
                </a:lnTo>
                <a:lnTo>
                  <a:pt x="0" y="123"/>
                </a:lnTo>
                <a:lnTo>
                  <a:pt x="0" y="112"/>
                </a:lnTo>
                <a:lnTo>
                  <a:pt x="0" y="112"/>
                </a:lnTo>
                <a:lnTo>
                  <a:pt x="0" y="99"/>
                </a:lnTo>
                <a:lnTo>
                  <a:pt x="2" y="88"/>
                </a:lnTo>
                <a:lnTo>
                  <a:pt x="6" y="79"/>
                </a:lnTo>
                <a:lnTo>
                  <a:pt x="10" y="68"/>
                </a:lnTo>
                <a:lnTo>
                  <a:pt x="19" y="50"/>
                </a:lnTo>
                <a:lnTo>
                  <a:pt x="34" y="33"/>
                </a:lnTo>
                <a:lnTo>
                  <a:pt x="50" y="18"/>
                </a:lnTo>
                <a:lnTo>
                  <a:pt x="68" y="7"/>
                </a:lnTo>
                <a:lnTo>
                  <a:pt x="79" y="4"/>
                </a:lnTo>
                <a:lnTo>
                  <a:pt x="90" y="2"/>
                </a:lnTo>
                <a:lnTo>
                  <a:pt x="102" y="0"/>
                </a:lnTo>
                <a:lnTo>
                  <a:pt x="113" y="0"/>
                </a:lnTo>
                <a:lnTo>
                  <a:pt x="113" y="0"/>
                </a:lnTo>
                <a:lnTo>
                  <a:pt x="124" y="0"/>
                </a:lnTo>
                <a:lnTo>
                  <a:pt x="135" y="2"/>
                </a:lnTo>
                <a:lnTo>
                  <a:pt x="146" y="4"/>
                </a:lnTo>
                <a:lnTo>
                  <a:pt x="157" y="7"/>
                </a:lnTo>
                <a:lnTo>
                  <a:pt x="175" y="18"/>
                </a:lnTo>
                <a:lnTo>
                  <a:pt x="192" y="33"/>
                </a:lnTo>
                <a:lnTo>
                  <a:pt x="204" y="50"/>
                </a:lnTo>
                <a:lnTo>
                  <a:pt x="215" y="68"/>
                </a:lnTo>
                <a:lnTo>
                  <a:pt x="219" y="79"/>
                </a:lnTo>
                <a:lnTo>
                  <a:pt x="223" y="88"/>
                </a:lnTo>
                <a:lnTo>
                  <a:pt x="225" y="99"/>
                </a:lnTo>
                <a:lnTo>
                  <a:pt x="225" y="112"/>
                </a:lnTo>
                <a:lnTo>
                  <a:pt x="225" y="112"/>
                </a:lnTo>
                <a:close/>
              </a:path>
            </a:pathLst>
          </a:custGeom>
          <a:solidFill>
            <a:schemeClr val="accent2"/>
          </a:solidFill>
          <a:ln w="3175">
            <a:solidFill>
              <a:schemeClr val="bg1"/>
            </a:solidFill>
            <a:prstDash val="solid"/>
            <a:round/>
          </a:ln>
        </p:spPr>
        <p:txBody>
          <a:bodyPr vert="horz" wrap="square" lIns="91440" tIns="45720" rIns="91440" bIns="45720" numCol="1" anchor="t" anchorCtr="0" compatLnSpc="1"/>
          <a:lstStyle/>
          <a:p>
            <a:endParaRPr lang="zh-CN" altLang="en-US"/>
          </a:p>
        </p:txBody>
      </p:sp>
      <p:sp>
        <p:nvSpPr>
          <p:cNvPr id="17" name="Freeform 64"/>
          <p:cNvSpPr/>
          <p:nvPr>
            <p:custDataLst>
              <p:tags r:id="rId9"/>
            </p:custDataLst>
          </p:nvPr>
        </p:nvSpPr>
        <p:spPr bwMode="auto">
          <a:xfrm rot="5400000">
            <a:off x="3717878" y="3715226"/>
            <a:ext cx="392238" cy="390494"/>
          </a:xfrm>
          <a:custGeom>
            <a:avLst/>
            <a:gdLst>
              <a:gd name="T0" fmla="*/ 225 w 225"/>
              <a:gd name="T1" fmla="*/ 112 h 224"/>
              <a:gd name="T2" fmla="*/ 225 w 225"/>
              <a:gd name="T3" fmla="*/ 112 h 224"/>
              <a:gd name="T4" fmla="*/ 225 w 225"/>
              <a:gd name="T5" fmla="*/ 123 h 224"/>
              <a:gd name="T6" fmla="*/ 223 w 225"/>
              <a:gd name="T7" fmla="*/ 134 h 224"/>
              <a:gd name="T8" fmla="*/ 219 w 225"/>
              <a:gd name="T9" fmla="*/ 145 h 224"/>
              <a:gd name="T10" fmla="*/ 215 w 225"/>
              <a:gd name="T11" fmla="*/ 154 h 224"/>
              <a:gd name="T12" fmla="*/ 204 w 225"/>
              <a:gd name="T13" fmla="*/ 174 h 224"/>
              <a:gd name="T14" fmla="*/ 192 w 225"/>
              <a:gd name="T15" fmla="*/ 191 h 224"/>
              <a:gd name="T16" fmla="*/ 175 w 225"/>
              <a:gd name="T17" fmla="*/ 204 h 224"/>
              <a:gd name="T18" fmla="*/ 157 w 225"/>
              <a:gd name="T19" fmla="*/ 215 h 224"/>
              <a:gd name="T20" fmla="*/ 146 w 225"/>
              <a:gd name="T21" fmla="*/ 218 h 224"/>
              <a:gd name="T22" fmla="*/ 135 w 225"/>
              <a:gd name="T23" fmla="*/ 220 h 224"/>
              <a:gd name="T24" fmla="*/ 124 w 225"/>
              <a:gd name="T25" fmla="*/ 222 h 224"/>
              <a:gd name="T26" fmla="*/ 113 w 225"/>
              <a:gd name="T27" fmla="*/ 224 h 224"/>
              <a:gd name="T28" fmla="*/ 113 w 225"/>
              <a:gd name="T29" fmla="*/ 224 h 224"/>
              <a:gd name="T30" fmla="*/ 102 w 225"/>
              <a:gd name="T31" fmla="*/ 222 h 224"/>
              <a:gd name="T32" fmla="*/ 90 w 225"/>
              <a:gd name="T33" fmla="*/ 220 h 224"/>
              <a:gd name="T34" fmla="*/ 79 w 225"/>
              <a:gd name="T35" fmla="*/ 218 h 224"/>
              <a:gd name="T36" fmla="*/ 68 w 225"/>
              <a:gd name="T37" fmla="*/ 215 h 224"/>
              <a:gd name="T38" fmla="*/ 50 w 225"/>
              <a:gd name="T39" fmla="*/ 204 h 224"/>
              <a:gd name="T40" fmla="*/ 34 w 225"/>
              <a:gd name="T41" fmla="*/ 191 h 224"/>
              <a:gd name="T42" fmla="*/ 19 w 225"/>
              <a:gd name="T43" fmla="*/ 174 h 224"/>
              <a:gd name="T44" fmla="*/ 10 w 225"/>
              <a:gd name="T45" fmla="*/ 154 h 224"/>
              <a:gd name="T46" fmla="*/ 6 w 225"/>
              <a:gd name="T47" fmla="*/ 145 h 224"/>
              <a:gd name="T48" fmla="*/ 2 w 225"/>
              <a:gd name="T49" fmla="*/ 134 h 224"/>
              <a:gd name="T50" fmla="*/ 0 w 225"/>
              <a:gd name="T51" fmla="*/ 123 h 224"/>
              <a:gd name="T52" fmla="*/ 0 w 225"/>
              <a:gd name="T53" fmla="*/ 112 h 224"/>
              <a:gd name="T54" fmla="*/ 0 w 225"/>
              <a:gd name="T55" fmla="*/ 112 h 224"/>
              <a:gd name="T56" fmla="*/ 0 w 225"/>
              <a:gd name="T57" fmla="*/ 99 h 224"/>
              <a:gd name="T58" fmla="*/ 2 w 225"/>
              <a:gd name="T59" fmla="*/ 88 h 224"/>
              <a:gd name="T60" fmla="*/ 6 w 225"/>
              <a:gd name="T61" fmla="*/ 77 h 224"/>
              <a:gd name="T62" fmla="*/ 10 w 225"/>
              <a:gd name="T63" fmla="*/ 68 h 224"/>
              <a:gd name="T64" fmla="*/ 19 w 225"/>
              <a:gd name="T65" fmla="*/ 49 h 224"/>
              <a:gd name="T66" fmla="*/ 34 w 225"/>
              <a:gd name="T67" fmla="*/ 31 h 224"/>
              <a:gd name="T68" fmla="*/ 50 w 225"/>
              <a:gd name="T69" fmla="*/ 18 h 224"/>
              <a:gd name="T70" fmla="*/ 68 w 225"/>
              <a:gd name="T71" fmla="*/ 7 h 224"/>
              <a:gd name="T72" fmla="*/ 79 w 225"/>
              <a:gd name="T73" fmla="*/ 3 h 224"/>
              <a:gd name="T74" fmla="*/ 90 w 225"/>
              <a:gd name="T75" fmla="*/ 2 h 224"/>
              <a:gd name="T76" fmla="*/ 102 w 225"/>
              <a:gd name="T77" fmla="*/ 0 h 224"/>
              <a:gd name="T78" fmla="*/ 113 w 225"/>
              <a:gd name="T79" fmla="*/ 0 h 224"/>
              <a:gd name="T80" fmla="*/ 113 w 225"/>
              <a:gd name="T81" fmla="*/ 0 h 224"/>
              <a:gd name="T82" fmla="*/ 124 w 225"/>
              <a:gd name="T83" fmla="*/ 0 h 224"/>
              <a:gd name="T84" fmla="*/ 135 w 225"/>
              <a:gd name="T85" fmla="*/ 2 h 224"/>
              <a:gd name="T86" fmla="*/ 146 w 225"/>
              <a:gd name="T87" fmla="*/ 3 h 224"/>
              <a:gd name="T88" fmla="*/ 157 w 225"/>
              <a:gd name="T89" fmla="*/ 7 h 224"/>
              <a:gd name="T90" fmla="*/ 175 w 225"/>
              <a:gd name="T91" fmla="*/ 18 h 224"/>
              <a:gd name="T92" fmla="*/ 192 w 225"/>
              <a:gd name="T93" fmla="*/ 31 h 224"/>
              <a:gd name="T94" fmla="*/ 204 w 225"/>
              <a:gd name="T95" fmla="*/ 49 h 224"/>
              <a:gd name="T96" fmla="*/ 215 w 225"/>
              <a:gd name="T97" fmla="*/ 68 h 224"/>
              <a:gd name="T98" fmla="*/ 219 w 225"/>
              <a:gd name="T99" fmla="*/ 77 h 224"/>
              <a:gd name="T100" fmla="*/ 223 w 225"/>
              <a:gd name="T101" fmla="*/ 88 h 224"/>
              <a:gd name="T102" fmla="*/ 225 w 225"/>
              <a:gd name="T103" fmla="*/ 99 h 224"/>
              <a:gd name="T104" fmla="*/ 225 w 225"/>
              <a:gd name="T105" fmla="*/ 112 h 224"/>
              <a:gd name="T106" fmla="*/ 225 w 225"/>
              <a:gd name="T107"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5" h="224">
                <a:moveTo>
                  <a:pt x="225" y="112"/>
                </a:moveTo>
                <a:lnTo>
                  <a:pt x="225" y="112"/>
                </a:lnTo>
                <a:lnTo>
                  <a:pt x="225" y="123"/>
                </a:lnTo>
                <a:lnTo>
                  <a:pt x="223" y="134"/>
                </a:lnTo>
                <a:lnTo>
                  <a:pt x="219" y="145"/>
                </a:lnTo>
                <a:lnTo>
                  <a:pt x="215" y="154"/>
                </a:lnTo>
                <a:lnTo>
                  <a:pt x="204" y="174"/>
                </a:lnTo>
                <a:lnTo>
                  <a:pt x="192" y="191"/>
                </a:lnTo>
                <a:lnTo>
                  <a:pt x="175" y="204"/>
                </a:lnTo>
                <a:lnTo>
                  <a:pt x="157" y="215"/>
                </a:lnTo>
                <a:lnTo>
                  <a:pt x="146" y="218"/>
                </a:lnTo>
                <a:lnTo>
                  <a:pt x="135" y="220"/>
                </a:lnTo>
                <a:lnTo>
                  <a:pt x="124" y="222"/>
                </a:lnTo>
                <a:lnTo>
                  <a:pt x="113" y="224"/>
                </a:lnTo>
                <a:lnTo>
                  <a:pt x="113" y="224"/>
                </a:lnTo>
                <a:lnTo>
                  <a:pt x="102" y="222"/>
                </a:lnTo>
                <a:lnTo>
                  <a:pt x="90" y="220"/>
                </a:lnTo>
                <a:lnTo>
                  <a:pt x="79" y="218"/>
                </a:lnTo>
                <a:lnTo>
                  <a:pt x="68" y="215"/>
                </a:lnTo>
                <a:lnTo>
                  <a:pt x="50" y="204"/>
                </a:lnTo>
                <a:lnTo>
                  <a:pt x="34" y="191"/>
                </a:lnTo>
                <a:lnTo>
                  <a:pt x="19" y="174"/>
                </a:lnTo>
                <a:lnTo>
                  <a:pt x="10" y="154"/>
                </a:lnTo>
                <a:lnTo>
                  <a:pt x="6" y="145"/>
                </a:lnTo>
                <a:lnTo>
                  <a:pt x="2" y="134"/>
                </a:lnTo>
                <a:lnTo>
                  <a:pt x="0" y="123"/>
                </a:lnTo>
                <a:lnTo>
                  <a:pt x="0" y="112"/>
                </a:lnTo>
                <a:lnTo>
                  <a:pt x="0" y="112"/>
                </a:lnTo>
                <a:lnTo>
                  <a:pt x="0" y="99"/>
                </a:lnTo>
                <a:lnTo>
                  <a:pt x="2" y="88"/>
                </a:lnTo>
                <a:lnTo>
                  <a:pt x="6" y="77"/>
                </a:lnTo>
                <a:lnTo>
                  <a:pt x="10" y="68"/>
                </a:lnTo>
                <a:lnTo>
                  <a:pt x="19" y="49"/>
                </a:lnTo>
                <a:lnTo>
                  <a:pt x="34" y="31"/>
                </a:lnTo>
                <a:lnTo>
                  <a:pt x="50" y="18"/>
                </a:lnTo>
                <a:lnTo>
                  <a:pt x="68" y="7"/>
                </a:lnTo>
                <a:lnTo>
                  <a:pt x="79" y="3"/>
                </a:lnTo>
                <a:lnTo>
                  <a:pt x="90" y="2"/>
                </a:lnTo>
                <a:lnTo>
                  <a:pt x="102" y="0"/>
                </a:lnTo>
                <a:lnTo>
                  <a:pt x="113" y="0"/>
                </a:lnTo>
                <a:lnTo>
                  <a:pt x="113" y="0"/>
                </a:lnTo>
                <a:lnTo>
                  <a:pt x="124" y="0"/>
                </a:lnTo>
                <a:lnTo>
                  <a:pt x="135" y="2"/>
                </a:lnTo>
                <a:lnTo>
                  <a:pt x="146" y="3"/>
                </a:lnTo>
                <a:lnTo>
                  <a:pt x="157" y="7"/>
                </a:lnTo>
                <a:lnTo>
                  <a:pt x="175" y="18"/>
                </a:lnTo>
                <a:lnTo>
                  <a:pt x="192" y="31"/>
                </a:lnTo>
                <a:lnTo>
                  <a:pt x="204" y="49"/>
                </a:lnTo>
                <a:lnTo>
                  <a:pt x="215" y="68"/>
                </a:lnTo>
                <a:lnTo>
                  <a:pt x="219" y="77"/>
                </a:lnTo>
                <a:lnTo>
                  <a:pt x="223" y="88"/>
                </a:lnTo>
                <a:lnTo>
                  <a:pt x="225" y="99"/>
                </a:lnTo>
                <a:lnTo>
                  <a:pt x="225" y="112"/>
                </a:lnTo>
                <a:lnTo>
                  <a:pt x="225" y="112"/>
                </a:lnTo>
                <a:close/>
              </a:path>
            </a:pathLst>
          </a:custGeom>
          <a:solidFill>
            <a:schemeClr val="accent1"/>
          </a:solidFill>
          <a:ln w="3175">
            <a:solidFill>
              <a:schemeClr val="bg1"/>
            </a:solidFill>
            <a:prstDash val="solid"/>
            <a:round/>
          </a:ln>
        </p:spPr>
        <p:txBody>
          <a:bodyPr vert="horz" wrap="square" lIns="91440" tIns="45720" rIns="91440" bIns="45720" numCol="1" anchor="t" anchorCtr="0" compatLnSpc="1"/>
          <a:lstStyle/>
          <a:p>
            <a:endParaRPr lang="zh-CN" altLang="en-US"/>
          </a:p>
        </p:txBody>
      </p:sp>
      <p:sp>
        <p:nvSpPr>
          <p:cNvPr id="4" name="文本框 3"/>
          <p:cNvSpPr txBox="1"/>
          <p:nvPr>
            <p:custDataLst>
              <p:tags r:id="rId10"/>
            </p:custDataLst>
          </p:nvPr>
        </p:nvSpPr>
        <p:spPr>
          <a:xfrm>
            <a:off x="3232150" y="2143125"/>
            <a:ext cx="1362710" cy="741045"/>
          </a:xfrm>
          <a:prstGeom prst="rect">
            <a:avLst/>
          </a:prstGeom>
          <a:noFill/>
        </p:spPr>
        <p:txBody>
          <a:bodyPr wrap="square" anchor="b">
            <a:normAutofit/>
          </a:bodyPr>
          <a:lstStyle>
            <a:defPPr>
              <a:defRPr lang="zh-CN"/>
            </a:defPPr>
            <a:lvl1pPr algn="r">
              <a:defRPr>
                <a:solidFill>
                  <a:schemeClr val="tx1">
                    <a:lumMod val="65000"/>
                    <a:lumOff val="35000"/>
                  </a:schemeClr>
                </a:solidFill>
              </a:defRPr>
            </a:lvl1pPr>
          </a:lstStyle>
          <a:p>
            <a:r>
              <a:rPr lang="zh-CN" altLang="en-US" sz="4000" b="1" dirty="0">
                <a:solidFill>
                  <a:schemeClr val="tx1"/>
                </a:solidFill>
                <a:effectLst>
                  <a:outerShdw blurRad="38100" dist="19050" dir="2700000" algn="tl" rotWithShape="0">
                    <a:schemeClr val="dk1">
                      <a:alpha val="40000"/>
                    </a:schemeClr>
                  </a:outerShdw>
                </a:effectLst>
                <a:latin typeface="+mj-lt"/>
                <a:ea typeface="+mj-ea"/>
                <a:cs typeface="+mj-cs"/>
              </a:rPr>
              <a:t>唤醒</a:t>
            </a:r>
            <a:endParaRPr lang="zh-CN" altLang="en-US" sz="4000" b="1" dirty="0">
              <a:solidFill>
                <a:schemeClr val="tx1"/>
              </a:solidFill>
              <a:effectLst>
                <a:outerShdw blurRad="38100" dist="19050" dir="2700000" algn="tl" rotWithShape="0">
                  <a:schemeClr val="dk1">
                    <a:alpha val="40000"/>
                  </a:schemeClr>
                </a:outerShdw>
              </a:effectLst>
              <a:latin typeface="+mj-lt"/>
              <a:ea typeface="+mj-ea"/>
              <a:cs typeface="+mj-cs"/>
            </a:endParaRPr>
          </a:p>
        </p:txBody>
      </p:sp>
      <p:sp>
        <p:nvSpPr>
          <p:cNvPr id="5" name="文本框 4"/>
          <p:cNvSpPr txBox="1"/>
          <p:nvPr>
            <p:custDataLst>
              <p:tags r:id="rId11"/>
            </p:custDataLst>
          </p:nvPr>
        </p:nvSpPr>
        <p:spPr>
          <a:xfrm>
            <a:off x="6185535" y="4897120"/>
            <a:ext cx="3179445" cy="783590"/>
          </a:xfrm>
          <a:prstGeom prst="rect">
            <a:avLst/>
          </a:prstGeom>
          <a:noFill/>
        </p:spPr>
        <p:txBody>
          <a:bodyPr wrap="square" anchor="b">
            <a:normAutofit/>
            <a:scene3d>
              <a:camera prst="orthographicFront"/>
              <a:lightRig rig="threePt" dir="t"/>
            </a:scene3d>
          </a:bodyPr>
          <a:lstStyle>
            <a:defPPr>
              <a:defRPr lang="zh-CN"/>
            </a:defPPr>
            <a:lvl1pPr>
              <a:defRPr>
                <a:solidFill>
                  <a:schemeClr val="tx1">
                    <a:lumMod val="65000"/>
                    <a:lumOff val="35000"/>
                  </a:schemeClr>
                </a:solidFill>
              </a:defRPr>
            </a:lvl1pPr>
          </a:lstStyle>
          <a:p>
            <a:r>
              <a:rPr lang="zh-CN" altLang="en-US" sz="4000" b="1" dirty="0">
                <a:solidFill>
                  <a:schemeClr val="tx2"/>
                </a:solidFill>
                <a:effectLst>
                  <a:outerShdw blurRad="38100" dist="19050" dir="2700000" algn="tl" rotWithShape="0">
                    <a:schemeClr val="dk1">
                      <a:alpha val="40000"/>
                    </a:schemeClr>
                  </a:outerShdw>
                </a:effectLst>
                <a:latin typeface="+mj-lt"/>
                <a:ea typeface="+mj-ea"/>
                <a:cs typeface="+mj-cs"/>
              </a:rPr>
              <a:t>督查</a:t>
            </a:r>
            <a:endParaRPr lang="zh-CN" altLang="en-US" sz="4000" b="1" dirty="0">
              <a:solidFill>
                <a:schemeClr val="tx2"/>
              </a:solidFill>
              <a:effectLst>
                <a:outerShdw blurRad="38100" dist="19050" dir="2700000" algn="tl" rotWithShape="0">
                  <a:schemeClr val="dk1">
                    <a:alpha val="40000"/>
                  </a:schemeClr>
                </a:outerShdw>
              </a:effectLst>
              <a:latin typeface="+mj-lt"/>
              <a:ea typeface="+mj-ea"/>
              <a:cs typeface="+mj-cs"/>
            </a:endParaRPr>
          </a:p>
        </p:txBody>
      </p:sp>
      <p:sp>
        <p:nvSpPr>
          <p:cNvPr id="18" name="文本框 17"/>
          <p:cNvSpPr txBox="1"/>
          <p:nvPr>
            <p:custDataLst>
              <p:tags r:id="rId12"/>
            </p:custDataLst>
          </p:nvPr>
        </p:nvSpPr>
        <p:spPr>
          <a:xfrm>
            <a:off x="4712970" y="3365500"/>
            <a:ext cx="1472565" cy="741045"/>
          </a:xfrm>
          <a:prstGeom prst="rect">
            <a:avLst/>
          </a:prstGeom>
          <a:noFill/>
        </p:spPr>
        <p:txBody>
          <a:bodyPr wrap="square" anchor="b">
            <a:normAutofit/>
          </a:bodyPr>
          <a:lstStyle>
            <a:defPPr>
              <a:defRPr lang="zh-CN"/>
            </a:defPPr>
            <a:lvl1pPr>
              <a:defRPr>
                <a:solidFill>
                  <a:schemeClr val="tx1">
                    <a:lumMod val="65000"/>
                    <a:lumOff val="35000"/>
                  </a:schemeClr>
                </a:solidFill>
              </a:defRPr>
            </a:lvl1pPr>
          </a:lstStyle>
          <a:p>
            <a:r>
              <a:rPr lang="zh-CN" altLang="en-US" sz="3600" b="1" dirty="0">
                <a:solidFill>
                  <a:schemeClr val="tx2"/>
                </a:solidFill>
                <a:latin typeface="+mj-lt"/>
                <a:ea typeface="+mj-ea"/>
                <a:cs typeface="+mj-cs"/>
              </a:rPr>
              <a:t>早</a:t>
            </a:r>
            <a:r>
              <a:rPr lang="en-US" altLang="zh-CN" sz="3600" b="1" dirty="0">
                <a:solidFill>
                  <a:schemeClr val="tx2"/>
                </a:solidFill>
                <a:latin typeface="+mj-lt"/>
                <a:ea typeface="+mj-ea"/>
                <a:cs typeface="+mj-cs"/>
              </a:rPr>
              <a:t>e</a:t>
            </a:r>
            <a:r>
              <a:rPr lang="zh-CN" altLang="en-US" sz="3600" b="1" dirty="0">
                <a:solidFill>
                  <a:schemeClr val="tx2"/>
                </a:solidFill>
                <a:latin typeface="+mj-lt"/>
                <a:ea typeface="+mj-ea"/>
                <a:cs typeface="+mj-cs"/>
              </a:rPr>
              <a:t>点</a:t>
            </a:r>
            <a:endParaRPr lang="zh-CN" altLang="en-US" sz="3600" b="1" dirty="0">
              <a:solidFill>
                <a:schemeClr val="tx2"/>
              </a:solidFill>
              <a:latin typeface="+mj-lt"/>
              <a:ea typeface="+mj-ea"/>
              <a:cs typeface="+mj-cs"/>
            </a:endParaRPr>
          </a:p>
        </p:txBody>
      </p:sp>
    </p:spTree>
    <p:custDataLst>
      <p:tags r:id="rId1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lstStyle/>
          <a:p>
            <a:r>
              <a:rPr lang="zh-CN" altLang="en-US" dirty="0">
                <a:sym typeface="+mn-ea"/>
              </a:rPr>
              <a:t>特色优势</a:t>
            </a:r>
            <a:endParaRPr lang="zh-CN" altLang="en-US"/>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02</a:t>
            </a:r>
            <a:endParaRPr lang="en-US" altLang="zh-CN">
              <a:solidFill>
                <a:schemeClr val="tx1"/>
              </a:solidFill>
              <a:latin typeface="+mn-lt"/>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等腰三角形 14"/>
          <p:cNvSpPr/>
          <p:nvPr>
            <p:custDataLst>
              <p:tags r:id="rId1"/>
            </p:custDataLst>
          </p:nvPr>
        </p:nvSpPr>
        <p:spPr>
          <a:xfrm rot="5400000">
            <a:off x="1324460" y="1169051"/>
            <a:ext cx="560414" cy="51109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custDataLst>
              <p:tags r:id="rId2"/>
            </p:custDataLst>
          </p:nvPr>
        </p:nvSpPr>
        <p:spPr>
          <a:xfrm rot="5400000">
            <a:off x="1163160" y="1157616"/>
            <a:ext cx="560414" cy="5110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custDataLst>
              <p:tags r:id="rId3"/>
            </p:custDataLst>
          </p:nvPr>
        </p:nvSpPr>
        <p:spPr>
          <a:xfrm>
            <a:off x="1860550" y="893445"/>
            <a:ext cx="7981950" cy="1254760"/>
          </a:xfrm>
          <a:prstGeom prst="rect">
            <a:avLst/>
          </a:prstGeom>
        </p:spPr>
        <p:txBody>
          <a:bodyPr>
            <a:noAutofit/>
          </a:bodyPr>
          <a:lstStyle>
            <a:defPPr>
              <a:defRPr lang="zh-CN"/>
            </a:defPPr>
            <a:lvl1pPr eaLnBrk="1" fontAlgn="auto" hangingPunct="1">
              <a:spcBef>
                <a:spcPts val="0"/>
              </a:spcBef>
              <a:spcAft>
                <a:spcPts val="0"/>
              </a:spcAft>
              <a:defRPr sz="1400">
                <a:solidFill>
                  <a:schemeClr val="bg2">
                    <a:lumMod val="25000"/>
                  </a:schemeClr>
                </a:solidFill>
                <a:latin typeface="Arial" panose="020B0604020202020204" pitchFamily="34" charset="0"/>
                <a:ea typeface="+mn-ea"/>
              </a:defRPr>
            </a:lvl1pPr>
          </a:lstStyle>
          <a:p>
            <a:r>
              <a:rPr lang="zh-CN" altLang="en-US" sz="2400" b="1" dirty="0">
                <a:latin typeface="+mn-ea"/>
                <a:cs typeface="+mn-ea"/>
                <a:sym typeface="+mn-ea"/>
              </a:rPr>
              <a:t>传统的签到、晨读等活动，让一些有着自己计划的同学感受到压力倍增。应用手机app进行打卡晨读等将能够节省更多的人力物力，遵循学生的意愿，营造良好的校园氛围。</a:t>
            </a:r>
            <a:endParaRPr lang="zh-CN" altLang="en-US" sz="2400" b="1" dirty="0">
              <a:solidFill>
                <a:schemeClr val="tx1"/>
              </a:solidFill>
              <a:latin typeface="+mn-ea"/>
              <a:cs typeface="+mn-ea"/>
              <a:sym typeface="+mn-ea"/>
            </a:endParaRPr>
          </a:p>
        </p:txBody>
      </p:sp>
      <p:sp>
        <p:nvSpPr>
          <p:cNvPr id="44" name="等腰三角形 43"/>
          <p:cNvSpPr/>
          <p:nvPr>
            <p:custDataLst>
              <p:tags r:id="rId4"/>
            </p:custDataLst>
          </p:nvPr>
        </p:nvSpPr>
        <p:spPr>
          <a:xfrm rot="5400000">
            <a:off x="1324460" y="3661333"/>
            <a:ext cx="560414" cy="51109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custDataLst>
              <p:tags r:id="rId5"/>
            </p:custDataLst>
          </p:nvPr>
        </p:nvSpPr>
        <p:spPr>
          <a:xfrm rot="5400000">
            <a:off x="1163160" y="3649898"/>
            <a:ext cx="560414" cy="5110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custDataLst>
              <p:tags r:id="rId6"/>
            </p:custDataLst>
          </p:nvPr>
        </p:nvSpPr>
        <p:spPr>
          <a:xfrm>
            <a:off x="1887855" y="2708910"/>
            <a:ext cx="8314690" cy="2842895"/>
          </a:xfrm>
          <a:prstGeom prst="rect">
            <a:avLst/>
          </a:prstGeom>
        </p:spPr>
        <p:txBody>
          <a:bodyPr>
            <a:normAutofit fontScale="90000"/>
          </a:bodyPr>
          <a:lstStyle>
            <a:defPPr>
              <a:defRPr lang="zh-CN"/>
            </a:defPPr>
            <a:lvl1pPr eaLnBrk="1" fontAlgn="auto" hangingPunct="1">
              <a:spcBef>
                <a:spcPts val="0"/>
              </a:spcBef>
              <a:spcAft>
                <a:spcPts val="0"/>
              </a:spcAft>
              <a:defRPr sz="1400">
                <a:solidFill>
                  <a:schemeClr val="bg2">
                    <a:lumMod val="25000"/>
                  </a:schemeClr>
                </a:solidFill>
                <a:latin typeface="Arial" panose="020B0604020202020204" pitchFamily="34" charset="0"/>
                <a:ea typeface="+mn-ea"/>
              </a:defRPr>
            </a:lvl1pPr>
          </a:lstStyle>
          <a:p>
            <a:r>
              <a:rPr lang="zh-CN" altLang="en-US" sz="2400" b="1" dirty="0">
                <a:latin typeface="+mn-ea"/>
                <a:cs typeface="+mn-ea"/>
              </a:rPr>
              <a:t>在当前的市场上，关于早点到的相关产品依旧处于一片空白，所以当我们产品推出的时候，可以比较容易的进入市场，并占据时间上的优势，在后期与可能出现的竞争者相比，可以拥有更多的优势去占领市场。</a:t>
            </a:r>
            <a:endParaRPr lang="zh-CN" altLang="en-US" sz="2400" b="1" dirty="0">
              <a:latin typeface="+mn-ea"/>
              <a:cs typeface="+mn-ea"/>
            </a:endParaRPr>
          </a:p>
          <a:p>
            <a:r>
              <a:rPr lang="zh-CN" altLang="en-US" sz="2400" b="1" dirty="0">
                <a:latin typeface="+mn-ea"/>
                <a:cs typeface="+mn-ea"/>
              </a:rPr>
              <a:t>稳定需求--早起是当前困扰大学生的一个突出问题，也是高校对学生的一个不可避免的要求。在使用当前手段却起不到有效作用的前提下，早e点APP的市场需求量是稳定且长期性的。</a:t>
            </a:r>
            <a:endParaRPr lang="zh-CN" altLang="en-US" sz="2400" b="1" dirty="0">
              <a:latin typeface="+mn-ea"/>
              <a:cs typeface="+mn-ea"/>
            </a:endParaRPr>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lstStyle/>
          <a:p>
            <a:r>
              <a:rPr lang="zh-CN" altLang="en-US" dirty="0">
                <a:sym typeface="+mn-ea"/>
              </a:rPr>
              <a:t>当前进度</a:t>
            </a:r>
            <a:endParaRPr lang="zh-CN" altLang="en-US"/>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03</a:t>
            </a:r>
            <a:endParaRPr lang="en-US" altLang="zh-CN">
              <a:solidFill>
                <a:schemeClr val="tx1"/>
              </a:solidFill>
              <a:latin typeface="+mn-lt"/>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solidFill>
                  <a:schemeClr val="tx1"/>
                </a:solidFill>
              </a:rPr>
              <a:t>当前进度</a:t>
            </a:r>
            <a:endParaRPr lang="zh-CN" altLang="en-US" dirty="0">
              <a:solidFill>
                <a:schemeClr val="tx1"/>
              </a:solidFill>
            </a:endParaRPr>
          </a:p>
        </p:txBody>
      </p:sp>
      <p:sp>
        <p:nvSpPr>
          <p:cNvPr id="2" name="文本占位符 1"/>
          <p:cNvSpPr>
            <a:spLocks noGrp="1"/>
          </p:cNvSpPr>
          <p:nvPr>
            <p:ph type="body" sz="half" idx="2"/>
            <p:custDataLst>
              <p:tags r:id="rId2"/>
            </p:custDataLst>
          </p:nvPr>
        </p:nvSpPr>
        <p:spPr/>
        <p:txBody>
          <a:bodyPr/>
          <a:lstStyle/>
          <a:p>
            <a:r>
              <a:rPr lang="en-US" altLang="zh-CN" dirty="0"/>
              <a:t>GitHub代码仓库：https://github.com/aboutmydreams/earlier</a:t>
            </a:r>
            <a:endParaRPr lang="en-US" altLang="zh-CN" dirty="0"/>
          </a:p>
          <a:p>
            <a:r>
              <a:rPr lang="en-US" altLang="zh-CN" dirty="0"/>
              <a:t>更多精彩正在开发中...</a:t>
            </a:r>
            <a:endParaRPr lang="en-US" altLang="zh-CN" dirty="0"/>
          </a:p>
        </p:txBody>
      </p:sp>
      <p:pic>
        <p:nvPicPr>
          <p:cNvPr id="8" name="图片 8" descr="C:\Users\T-bao\Desktop\早e点\static\img\longin.pnglongin"/>
          <p:cNvPicPr>
            <a:picLocks noChangeAspect="1"/>
          </p:cNvPicPr>
          <p:nvPr>
            <p:ph type="pic" idx="1"/>
          </p:nvPr>
        </p:nvPicPr>
        <p:blipFill>
          <a:blip r:embed="rId3"/>
          <a:srcRect/>
          <a:stretch>
            <a:fillRect/>
          </a:stretch>
        </p:blipFill>
        <p:spPr>
          <a:xfrm>
            <a:off x="5004435" y="260985"/>
            <a:ext cx="3457575" cy="6335395"/>
          </a:xfrm>
          <a:prstGeom prst="rect">
            <a:avLst/>
          </a:prstGeom>
        </p:spPr>
      </p:pic>
      <p:pic>
        <p:nvPicPr>
          <p:cNvPr id="6" name="图片 6" descr="早e点"/>
          <p:cNvPicPr>
            <a:picLocks noChangeAspect="1"/>
          </p:cNvPicPr>
          <p:nvPr/>
        </p:nvPicPr>
        <p:blipFill>
          <a:blip r:embed="rId4"/>
          <a:stretch>
            <a:fillRect/>
          </a:stretch>
        </p:blipFill>
        <p:spPr>
          <a:xfrm>
            <a:off x="8589645" y="260985"/>
            <a:ext cx="3561080" cy="6335395"/>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sz="5400" b="1" dirty="0">
                <a:solidFill>
                  <a:schemeClr val="tx1"/>
                </a:solidFill>
              </a:rPr>
              <a:t>三、市场分析</a:t>
            </a:r>
            <a:endParaRPr lang="zh-CN" altLang="en-US" sz="5400" b="1" dirty="0">
              <a:solidFill>
                <a:schemeClr val="tx1"/>
              </a:solidFill>
            </a:endParaRPr>
          </a:p>
        </p:txBody>
      </p:sp>
      <p:sp>
        <p:nvSpPr>
          <p:cNvPr id="3" name="文本框 2"/>
          <p:cNvSpPr txBox="1"/>
          <p:nvPr>
            <p:custDataLst>
              <p:tags r:id="rId3"/>
            </p:custDataLst>
          </p:nvPr>
        </p:nvSpPr>
        <p:spPr>
          <a:xfrm>
            <a:off x="5160010" y="3491230"/>
            <a:ext cx="5361305" cy="1929765"/>
          </a:xfrm>
          <a:prstGeom prst="rect">
            <a:avLst/>
          </a:prstGeom>
        </p:spPr>
        <p:txBody>
          <a:bodyPr vert="horz" lIns="91440" tIns="45720" rIns="91440" bIns="45720" rtlCol="0">
            <a:no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b="1" dirty="0">
                <a:solidFill>
                  <a:schemeClr val="tx2"/>
                </a:solidFill>
                <a:latin typeface="+mn-ea"/>
                <a:ea typeface="+mn-ea"/>
                <a:sym typeface="+mn-ea"/>
              </a:rPr>
              <a:t>市场定位及行业分析</a:t>
            </a:r>
            <a:endParaRPr lang="zh-CN" altLang="en-US" sz="3200" b="1" dirty="0">
              <a:solidFill>
                <a:schemeClr val="tx2"/>
              </a:solidFill>
              <a:latin typeface="+mn-ea"/>
              <a:ea typeface="+mn-ea"/>
              <a:sym typeface="+mn-ea"/>
            </a:endParaRPr>
          </a:p>
          <a:p>
            <a:pPr algn="l"/>
            <a:r>
              <a:rPr lang="zh-CN" altLang="en-US" sz="3200" b="1" dirty="0">
                <a:solidFill>
                  <a:schemeClr val="tx2"/>
                </a:solidFill>
                <a:latin typeface="+mn-ea"/>
                <a:ea typeface="+mn-ea"/>
                <a:sym typeface="+mn-ea"/>
              </a:rPr>
              <a:t>需求分析</a:t>
            </a:r>
            <a:endParaRPr lang="zh-CN" altLang="en-US" sz="3200" b="1" dirty="0">
              <a:solidFill>
                <a:schemeClr val="tx2"/>
              </a:solidFill>
              <a:latin typeface="+mn-ea"/>
              <a:ea typeface="+mn-ea"/>
              <a:sym typeface="+mn-ea"/>
            </a:endParaRPr>
          </a:p>
          <a:p>
            <a:pPr algn="l"/>
            <a:r>
              <a:rPr lang="zh-CN" altLang="en-US" sz="3200" b="1" dirty="0">
                <a:solidFill>
                  <a:schemeClr val="tx2"/>
                </a:solidFill>
                <a:latin typeface="+mn-ea"/>
                <a:ea typeface="+mn-ea"/>
                <a:sym typeface="+mn-ea"/>
              </a:rPr>
              <a:t>swot分析</a:t>
            </a:r>
            <a:endParaRPr lang="zh-CN" altLang="en-US" sz="3200" b="1" dirty="0">
              <a:solidFill>
                <a:schemeClr val="tx2"/>
              </a:solidFill>
              <a:latin typeface="+mn-ea"/>
              <a:ea typeface="+mn-ea"/>
              <a:sym typeface="+mn-ea"/>
            </a:endParaRPr>
          </a:p>
          <a:p>
            <a:endParaRPr lang="zh-CN" altLang="en-US" sz="3200" b="1" dirty="0">
              <a:solidFill>
                <a:schemeClr val="tx2"/>
              </a:solidFill>
              <a:latin typeface="+mn-ea"/>
              <a:ea typeface="+mn-ea"/>
              <a:sym typeface="+mn-ea"/>
            </a:endParaRPr>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lstStyle/>
          <a:p>
            <a:r>
              <a:rPr lang="zh-CN" altLang="en-US"/>
              <a:t>市场定位及行业分析</a:t>
            </a:r>
            <a:endParaRPr lang="zh-CN" altLang="en-US"/>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01</a:t>
            </a:r>
            <a:endParaRPr lang="en-US" altLang="zh-CN">
              <a:solidFill>
                <a:schemeClr val="tx1"/>
              </a:solidFill>
              <a:latin typeface="+mn-lt"/>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custDataLst>
              <p:tags r:id="rId1"/>
            </p:custDataLst>
          </p:nvPr>
        </p:nvSpPr>
        <p:spPr>
          <a:xfrm>
            <a:off x="10069149" y="2608947"/>
            <a:ext cx="965711" cy="20574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90000" tIns="46800" rIns="90000" bIns="46800" rtlCol="0" anchor="ctr">
            <a:normAutofit fontScale="92500" lnSpcReduction="10000"/>
          </a:bodyPr>
          <a:lstStyle/>
          <a:p>
            <a:pPr algn="ctr"/>
            <a:r>
              <a:rPr lang="zh-CN" altLang="en-US" sz="6000">
                <a:solidFill>
                  <a:schemeClr val="bg1"/>
                </a:solidFill>
                <a:latin typeface="+mj-lt"/>
                <a:ea typeface="+mj-ea"/>
                <a:cs typeface="+mj-cs"/>
              </a:rPr>
              <a:t>目录</a:t>
            </a:r>
            <a:endParaRPr lang="zh-CN" altLang="en-US" sz="6000">
              <a:solidFill>
                <a:schemeClr val="bg1"/>
              </a:solidFill>
              <a:latin typeface="+mj-lt"/>
              <a:ea typeface="+mj-ea"/>
              <a:cs typeface="+mj-cs"/>
            </a:endParaRPr>
          </a:p>
        </p:txBody>
      </p:sp>
      <p:sp>
        <p:nvSpPr>
          <p:cNvPr id="46" name="文本框 45"/>
          <p:cNvSpPr txBox="1"/>
          <p:nvPr>
            <p:custDataLst>
              <p:tags r:id="rId2"/>
            </p:custDataLst>
          </p:nvPr>
        </p:nvSpPr>
        <p:spPr>
          <a:xfrm>
            <a:off x="1961515" y="727710"/>
            <a:ext cx="2205355" cy="472440"/>
          </a:xfrm>
          <a:prstGeom prst="rect">
            <a:avLst/>
          </a:prstGeom>
          <a:noFill/>
        </p:spPr>
        <p:txBody>
          <a:bodyPr wrap="square" anchor="b">
            <a:noAutofit/>
          </a:bodyPr>
          <a:lstStyle>
            <a:defPPr>
              <a:defRPr lang="zh-CN"/>
            </a:defPPr>
            <a:lvl1pPr eaLnBrk="1" fontAlgn="auto" hangingPunct="1">
              <a:spcBef>
                <a:spcPts val="0"/>
              </a:spcBef>
              <a:spcAft>
                <a:spcPts val="0"/>
              </a:spcAft>
              <a:defRPr>
                <a:solidFill>
                  <a:schemeClr val="bg2">
                    <a:lumMod val="25000"/>
                  </a:schemeClr>
                </a:solidFill>
                <a:latin typeface="Calibri Light" panose="020F0302020204030204"/>
                <a:ea typeface="+mn-ea"/>
              </a:defRPr>
            </a:lvl1pPr>
          </a:lstStyle>
          <a:p>
            <a:r>
              <a:rPr lang="zh-CN" altLang="en-US" sz="2800" b="1" dirty="0">
                <a:sym typeface="+mn-ea"/>
              </a:rPr>
              <a:t>项目介绍</a:t>
            </a:r>
            <a:endParaRPr lang="zh-CN" altLang="en-US" sz="2800" b="1" dirty="0">
              <a:sym typeface="+mn-ea"/>
            </a:endParaRPr>
          </a:p>
        </p:txBody>
      </p:sp>
      <p:sp>
        <p:nvSpPr>
          <p:cNvPr id="15" name="等腰三角形 14"/>
          <p:cNvSpPr/>
          <p:nvPr>
            <p:custDataLst>
              <p:tags r:id="rId3"/>
            </p:custDataLst>
          </p:nvPr>
        </p:nvSpPr>
        <p:spPr>
          <a:xfrm rot="5400000">
            <a:off x="1517283" y="783828"/>
            <a:ext cx="435764" cy="397411"/>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custDataLst>
              <p:tags r:id="rId4"/>
            </p:custDataLst>
          </p:nvPr>
        </p:nvSpPr>
        <p:spPr>
          <a:xfrm rot="5400000">
            <a:off x="1391860" y="844346"/>
            <a:ext cx="435764" cy="3974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custDataLst>
              <p:tags r:id="rId5"/>
            </p:custDataLst>
          </p:nvPr>
        </p:nvSpPr>
        <p:spPr>
          <a:xfrm>
            <a:off x="1961515" y="1748155"/>
            <a:ext cx="2014855" cy="472440"/>
          </a:xfrm>
          <a:prstGeom prst="rect">
            <a:avLst/>
          </a:prstGeom>
          <a:noFill/>
        </p:spPr>
        <p:txBody>
          <a:bodyPr wrap="square" anchor="b">
            <a:noAutofit/>
          </a:bodyPr>
          <a:lstStyle>
            <a:defPPr>
              <a:defRPr lang="zh-CN"/>
            </a:defPPr>
            <a:lvl1pPr eaLnBrk="1" fontAlgn="auto" hangingPunct="1">
              <a:spcBef>
                <a:spcPts val="0"/>
              </a:spcBef>
              <a:spcAft>
                <a:spcPts val="0"/>
              </a:spcAft>
              <a:defRPr>
                <a:solidFill>
                  <a:schemeClr val="bg2">
                    <a:lumMod val="25000"/>
                  </a:schemeClr>
                </a:solidFill>
                <a:latin typeface="Calibri Light" panose="020F0302020204030204"/>
                <a:ea typeface="+mn-ea"/>
              </a:defRPr>
            </a:lvl1pPr>
          </a:lstStyle>
          <a:p>
            <a:pPr lvl="0" algn="l"/>
            <a:r>
              <a:rPr lang="zh-CN" altLang="en-US" sz="2800" b="1" dirty="0">
                <a:sym typeface="+mn-ea"/>
              </a:rPr>
              <a:t>产品介绍</a:t>
            </a:r>
            <a:endParaRPr lang="zh-CN" altLang="en-US" sz="2800" b="1" dirty="0">
              <a:sym typeface="+mn-ea"/>
            </a:endParaRPr>
          </a:p>
        </p:txBody>
      </p:sp>
      <p:sp>
        <p:nvSpPr>
          <p:cNvPr id="73" name="等腰三角形 72"/>
          <p:cNvSpPr/>
          <p:nvPr>
            <p:custDataLst>
              <p:tags r:id="rId6"/>
            </p:custDataLst>
          </p:nvPr>
        </p:nvSpPr>
        <p:spPr>
          <a:xfrm rot="5400000">
            <a:off x="1517283" y="1785900"/>
            <a:ext cx="435764" cy="397411"/>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custDataLst>
              <p:tags r:id="rId7"/>
            </p:custDataLst>
          </p:nvPr>
        </p:nvSpPr>
        <p:spPr>
          <a:xfrm rot="5400000">
            <a:off x="1391860" y="1846418"/>
            <a:ext cx="435764" cy="3974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custDataLst>
              <p:tags r:id="rId8"/>
            </p:custDataLst>
          </p:nvPr>
        </p:nvSpPr>
        <p:spPr>
          <a:xfrm>
            <a:off x="1971675" y="2750185"/>
            <a:ext cx="1887855" cy="472440"/>
          </a:xfrm>
          <a:prstGeom prst="rect">
            <a:avLst/>
          </a:prstGeom>
          <a:noFill/>
        </p:spPr>
        <p:txBody>
          <a:bodyPr wrap="square" anchor="b">
            <a:noAutofit/>
          </a:bodyPr>
          <a:lstStyle>
            <a:defPPr>
              <a:defRPr lang="zh-CN"/>
            </a:defPPr>
            <a:lvl1pPr eaLnBrk="1" fontAlgn="auto" hangingPunct="1">
              <a:spcBef>
                <a:spcPts val="0"/>
              </a:spcBef>
              <a:spcAft>
                <a:spcPts val="0"/>
              </a:spcAft>
              <a:defRPr>
                <a:solidFill>
                  <a:schemeClr val="bg2">
                    <a:lumMod val="25000"/>
                  </a:schemeClr>
                </a:solidFill>
                <a:latin typeface="Calibri Light" panose="020F0302020204030204"/>
                <a:ea typeface="+mn-ea"/>
              </a:defRPr>
            </a:lvl1pPr>
          </a:lstStyle>
          <a:p>
            <a:pPr lvl="0" algn="l"/>
            <a:r>
              <a:rPr lang="zh-CN" altLang="en-US" sz="2800" b="1" dirty="0">
                <a:sym typeface="+mn-ea"/>
              </a:rPr>
              <a:t>市场分析</a:t>
            </a:r>
            <a:endParaRPr lang="zh-CN" altLang="en-US" sz="2800" b="1" dirty="0">
              <a:sym typeface="+mn-ea"/>
            </a:endParaRPr>
          </a:p>
        </p:txBody>
      </p:sp>
      <p:sp>
        <p:nvSpPr>
          <p:cNvPr id="78" name="等腰三角形 77"/>
          <p:cNvSpPr/>
          <p:nvPr>
            <p:custDataLst>
              <p:tags r:id="rId9"/>
            </p:custDataLst>
          </p:nvPr>
        </p:nvSpPr>
        <p:spPr>
          <a:xfrm rot="5400000">
            <a:off x="1517283" y="2787972"/>
            <a:ext cx="435764" cy="397411"/>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custDataLst>
              <p:tags r:id="rId10"/>
            </p:custDataLst>
          </p:nvPr>
        </p:nvSpPr>
        <p:spPr>
          <a:xfrm rot="5400000">
            <a:off x="1391860" y="2848490"/>
            <a:ext cx="435764" cy="3974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custDataLst>
              <p:tags r:id="rId11"/>
            </p:custDataLst>
          </p:nvPr>
        </p:nvSpPr>
        <p:spPr>
          <a:xfrm>
            <a:off x="2035175" y="3752215"/>
            <a:ext cx="1941195" cy="472440"/>
          </a:xfrm>
          <a:prstGeom prst="rect">
            <a:avLst/>
          </a:prstGeom>
          <a:noFill/>
        </p:spPr>
        <p:txBody>
          <a:bodyPr wrap="square" anchor="b">
            <a:noAutofit/>
          </a:bodyPr>
          <a:lstStyle>
            <a:defPPr>
              <a:defRPr lang="zh-CN"/>
            </a:defPPr>
            <a:lvl1pPr eaLnBrk="1" fontAlgn="auto" hangingPunct="1">
              <a:spcBef>
                <a:spcPts val="0"/>
              </a:spcBef>
              <a:spcAft>
                <a:spcPts val="0"/>
              </a:spcAft>
              <a:defRPr>
                <a:solidFill>
                  <a:schemeClr val="bg2">
                    <a:lumMod val="25000"/>
                  </a:schemeClr>
                </a:solidFill>
                <a:latin typeface="Calibri Light" panose="020F0302020204030204"/>
                <a:ea typeface="+mn-ea"/>
              </a:defRPr>
            </a:lvl1pPr>
          </a:lstStyle>
          <a:p>
            <a:pPr lvl="0" algn="l"/>
            <a:r>
              <a:rPr lang="zh-CN" altLang="en-US" sz="2800" b="1" dirty="0">
                <a:sym typeface="+mn-ea"/>
              </a:rPr>
              <a:t>财务分析</a:t>
            </a:r>
            <a:endParaRPr lang="zh-CN" altLang="en-US" sz="2800" b="1" dirty="0">
              <a:sym typeface="+mn-ea"/>
            </a:endParaRPr>
          </a:p>
        </p:txBody>
      </p:sp>
      <p:sp>
        <p:nvSpPr>
          <p:cNvPr id="83" name="等腰三角形 82"/>
          <p:cNvSpPr/>
          <p:nvPr>
            <p:custDataLst>
              <p:tags r:id="rId12"/>
            </p:custDataLst>
          </p:nvPr>
        </p:nvSpPr>
        <p:spPr>
          <a:xfrm rot="5400000">
            <a:off x="1517283" y="3790044"/>
            <a:ext cx="435764" cy="397411"/>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custDataLst>
              <p:tags r:id="rId13"/>
            </p:custDataLst>
          </p:nvPr>
        </p:nvSpPr>
        <p:spPr>
          <a:xfrm rot="5400000">
            <a:off x="1391860" y="3850562"/>
            <a:ext cx="435764" cy="3974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custDataLst>
              <p:tags r:id="rId14"/>
            </p:custDataLst>
          </p:nvPr>
        </p:nvSpPr>
        <p:spPr>
          <a:xfrm>
            <a:off x="2051050" y="4754245"/>
            <a:ext cx="1728470" cy="472440"/>
          </a:xfrm>
          <a:prstGeom prst="rect">
            <a:avLst/>
          </a:prstGeom>
          <a:noFill/>
        </p:spPr>
        <p:txBody>
          <a:bodyPr wrap="square" anchor="b">
            <a:noAutofit/>
          </a:bodyPr>
          <a:lstStyle>
            <a:defPPr>
              <a:defRPr lang="zh-CN"/>
            </a:defPPr>
            <a:lvl1pPr eaLnBrk="1" fontAlgn="auto" hangingPunct="1">
              <a:spcBef>
                <a:spcPts val="0"/>
              </a:spcBef>
              <a:spcAft>
                <a:spcPts val="0"/>
              </a:spcAft>
              <a:defRPr>
                <a:solidFill>
                  <a:schemeClr val="bg2">
                    <a:lumMod val="25000"/>
                  </a:schemeClr>
                </a:solidFill>
                <a:latin typeface="Calibri Light" panose="020F0302020204030204"/>
                <a:ea typeface="+mn-ea"/>
              </a:defRPr>
            </a:lvl1pPr>
          </a:lstStyle>
          <a:p>
            <a:pPr lvl="0" algn="l"/>
            <a:r>
              <a:rPr lang="zh-CN" altLang="en-US" sz="2800" b="1" dirty="0">
                <a:sym typeface="+mn-ea"/>
              </a:rPr>
              <a:t>商业模式</a:t>
            </a:r>
            <a:endParaRPr lang="zh-CN" altLang="en-US" sz="2800" b="1" dirty="0">
              <a:sym typeface="+mn-ea"/>
            </a:endParaRPr>
          </a:p>
        </p:txBody>
      </p:sp>
      <p:sp>
        <p:nvSpPr>
          <p:cNvPr id="35" name="等腰三角形 34"/>
          <p:cNvSpPr/>
          <p:nvPr>
            <p:custDataLst>
              <p:tags r:id="rId15"/>
            </p:custDataLst>
          </p:nvPr>
        </p:nvSpPr>
        <p:spPr>
          <a:xfrm rot="5400000">
            <a:off x="1517283" y="4792116"/>
            <a:ext cx="435764" cy="397411"/>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custDataLst>
              <p:tags r:id="rId16"/>
            </p:custDataLst>
          </p:nvPr>
        </p:nvSpPr>
        <p:spPr>
          <a:xfrm rot="5400000">
            <a:off x="1391860" y="4852634"/>
            <a:ext cx="435764" cy="3974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17"/>
            </p:custDataLst>
          </p:nvPr>
        </p:nvSpPr>
        <p:spPr>
          <a:xfrm>
            <a:off x="2035175" y="5817235"/>
            <a:ext cx="1824990" cy="472440"/>
          </a:xfrm>
          <a:prstGeom prst="rect">
            <a:avLst/>
          </a:prstGeom>
          <a:noFill/>
        </p:spPr>
        <p:txBody>
          <a:bodyPr wrap="square" anchor="b">
            <a:noAutofit/>
          </a:bodyPr>
          <a:lstStyle>
            <a:defPPr>
              <a:defRPr lang="zh-CN"/>
            </a:defPPr>
            <a:lvl1pPr eaLnBrk="1" fontAlgn="auto" hangingPunct="1">
              <a:spcBef>
                <a:spcPts val="0"/>
              </a:spcBef>
              <a:spcAft>
                <a:spcPts val="0"/>
              </a:spcAft>
              <a:defRPr>
                <a:solidFill>
                  <a:schemeClr val="bg2">
                    <a:lumMod val="25000"/>
                  </a:schemeClr>
                </a:solidFill>
                <a:latin typeface="Calibri Light" panose="020F0302020204030204"/>
                <a:ea typeface="+mn-ea"/>
              </a:defRPr>
            </a:lvl1pPr>
          </a:lstStyle>
          <a:p>
            <a:pPr lvl="0" algn="l"/>
            <a:r>
              <a:rPr lang="zh-CN" altLang="en-US" sz="2800" b="1" dirty="0">
                <a:sym typeface="+mn-ea"/>
              </a:rPr>
              <a:t>发展策略</a:t>
            </a:r>
            <a:endParaRPr lang="zh-CN" altLang="en-US" sz="2800" b="1" dirty="0">
              <a:sym typeface="+mn-ea"/>
            </a:endParaRPr>
          </a:p>
        </p:txBody>
      </p:sp>
      <p:sp>
        <p:nvSpPr>
          <p:cNvPr id="41" name="等腰三角形 40"/>
          <p:cNvSpPr/>
          <p:nvPr>
            <p:custDataLst>
              <p:tags r:id="rId18"/>
            </p:custDataLst>
          </p:nvPr>
        </p:nvSpPr>
        <p:spPr>
          <a:xfrm rot="5400000">
            <a:off x="1517283" y="5794186"/>
            <a:ext cx="435764" cy="397411"/>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custDataLst>
              <p:tags r:id="rId19"/>
            </p:custDataLst>
          </p:nvPr>
        </p:nvSpPr>
        <p:spPr>
          <a:xfrm rot="5400000">
            <a:off x="1391860" y="5854704"/>
            <a:ext cx="435764" cy="3974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custDataLst>
              <p:tags r:id="rId20"/>
            </p:custDataLst>
          </p:nvPr>
        </p:nvSpPr>
        <p:spPr>
          <a:xfrm rot="5400000">
            <a:off x="5615305" y="822960"/>
            <a:ext cx="435610" cy="4394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等腰三角形 2"/>
          <p:cNvSpPr/>
          <p:nvPr>
            <p:custDataLst>
              <p:tags r:id="rId21"/>
            </p:custDataLst>
          </p:nvPr>
        </p:nvSpPr>
        <p:spPr>
          <a:xfrm rot="5400000">
            <a:off x="5719078" y="783828"/>
            <a:ext cx="435764" cy="397411"/>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custDataLst>
              <p:tags r:id="rId22"/>
            </p:custDataLst>
          </p:nvPr>
        </p:nvSpPr>
        <p:spPr>
          <a:xfrm>
            <a:off x="6290310" y="746125"/>
            <a:ext cx="2129790" cy="472440"/>
          </a:xfrm>
          <a:prstGeom prst="rect">
            <a:avLst/>
          </a:prstGeom>
          <a:noFill/>
        </p:spPr>
        <p:txBody>
          <a:bodyPr wrap="square" anchor="b">
            <a:noAutofit/>
          </a:bodyPr>
          <a:lstStyle>
            <a:defPPr>
              <a:defRPr lang="zh-CN"/>
            </a:defPPr>
            <a:lvl1pPr eaLnBrk="1" fontAlgn="auto" hangingPunct="1">
              <a:spcBef>
                <a:spcPts val="0"/>
              </a:spcBef>
              <a:spcAft>
                <a:spcPts val="0"/>
              </a:spcAft>
              <a:defRPr>
                <a:solidFill>
                  <a:schemeClr val="bg2">
                    <a:lumMod val="25000"/>
                  </a:schemeClr>
                </a:solidFill>
                <a:latin typeface="Calibri Light" panose="020F0302020204030204"/>
                <a:ea typeface="+mn-ea"/>
              </a:defRPr>
            </a:lvl1pPr>
          </a:lstStyle>
          <a:p>
            <a:pPr lvl="0" algn="l"/>
            <a:r>
              <a:rPr lang="zh-CN" altLang="en-US" sz="2800" b="1" dirty="0">
                <a:sym typeface="+mn-ea"/>
              </a:rPr>
              <a:t>风险分析</a:t>
            </a:r>
            <a:endParaRPr lang="zh-CN" altLang="en-US" sz="2800" b="1" dirty="0">
              <a:sym typeface="+mn-ea"/>
            </a:endParaRPr>
          </a:p>
        </p:txBody>
      </p:sp>
      <p:sp>
        <p:nvSpPr>
          <p:cNvPr id="8" name="等腰三角形 7"/>
          <p:cNvSpPr/>
          <p:nvPr>
            <p:custDataLst>
              <p:tags r:id="rId23"/>
            </p:custDataLst>
          </p:nvPr>
        </p:nvSpPr>
        <p:spPr>
          <a:xfrm rot="5400000">
            <a:off x="5594290" y="1846460"/>
            <a:ext cx="435764" cy="3974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custDataLst>
              <p:tags r:id="rId24"/>
            </p:custDataLst>
          </p:nvPr>
        </p:nvSpPr>
        <p:spPr>
          <a:xfrm rot="5400000">
            <a:off x="5719078" y="1767443"/>
            <a:ext cx="435764" cy="397411"/>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custDataLst>
              <p:tags r:id="rId25"/>
            </p:custDataLst>
          </p:nvPr>
        </p:nvSpPr>
        <p:spPr>
          <a:xfrm>
            <a:off x="6290310" y="1809115"/>
            <a:ext cx="2820035" cy="472440"/>
          </a:xfrm>
          <a:prstGeom prst="rect">
            <a:avLst/>
          </a:prstGeom>
          <a:noFill/>
        </p:spPr>
        <p:txBody>
          <a:bodyPr wrap="square" anchor="b">
            <a:noAutofit/>
          </a:bodyPr>
          <a:lstStyle>
            <a:defPPr>
              <a:defRPr lang="zh-CN"/>
            </a:defPPr>
            <a:lvl1pPr eaLnBrk="1" fontAlgn="auto" hangingPunct="1">
              <a:spcBef>
                <a:spcPts val="0"/>
              </a:spcBef>
              <a:spcAft>
                <a:spcPts val="0"/>
              </a:spcAft>
              <a:defRPr>
                <a:solidFill>
                  <a:schemeClr val="bg2">
                    <a:lumMod val="25000"/>
                  </a:schemeClr>
                </a:solidFill>
                <a:latin typeface="Calibri Light" panose="020F0302020204030204"/>
                <a:ea typeface="+mn-ea"/>
              </a:defRPr>
            </a:lvl1pPr>
          </a:lstStyle>
          <a:p>
            <a:r>
              <a:rPr lang="zh-CN" altLang="en-US" sz="2800" b="1" dirty="0">
                <a:sym typeface="+mn-ea"/>
              </a:rPr>
              <a:t>团队简介</a:t>
            </a:r>
            <a:endParaRPr lang="zh-CN" altLang="en-US" sz="2800" b="1" dirty="0">
              <a:sym typeface="+mn-ea"/>
            </a:endParaRPr>
          </a:p>
        </p:txBody>
      </p:sp>
    </p:spTree>
    <p:custDataLst>
      <p:tags r:id="rId2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arallelogram 16"/>
          <p:cNvSpPr/>
          <p:nvPr>
            <p:custDataLst>
              <p:tags r:id="rId1"/>
            </p:custDataLst>
          </p:nvPr>
        </p:nvSpPr>
        <p:spPr>
          <a:xfrm>
            <a:off x="4836628" y="3111164"/>
            <a:ext cx="838199" cy="2028862"/>
          </a:xfrm>
          <a:custGeom>
            <a:avLst/>
            <a:gdLst>
              <a:gd name="connsiteX0" fmla="*/ 838197 w 838199"/>
              <a:gd name="connsiteY0" fmla="*/ 0 h 2028862"/>
              <a:gd name="connsiteX1" fmla="*/ 838199 w 838199"/>
              <a:gd name="connsiteY1" fmla="*/ 1546572 h 2028862"/>
              <a:gd name="connsiteX2" fmla="*/ 0 w 838199"/>
              <a:gd name="connsiteY2" fmla="*/ 2028862 h 2028862"/>
              <a:gd name="connsiteX3" fmla="*/ 2 w 838199"/>
              <a:gd name="connsiteY3" fmla="*/ 482288 h 2028862"/>
            </a:gdLst>
            <a:ahLst/>
            <a:cxnLst>
              <a:cxn ang="0">
                <a:pos x="connsiteX0" y="connsiteY0"/>
              </a:cxn>
              <a:cxn ang="0">
                <a:pos x="connsiteX1" y="connsiteY1"/>
              </a:cxn>
              <a:cxn ang="0">
                <a:pos x="connsiteX2" y="connsiteY2"/>
              </a:cxn>
              <a:cxn ang="0">
                <a:pos x="connsiteX3" y="connsiteY3"/>
              </a:cxn>
            </a:cxnLst>
            <a:rect l="l" t="t" r="r" b="b"/>
            <a:pathLst>
              <a:path w="838199" h="2028862">
                <a:moveTo>
                  <a:pt x="838197" y="0"/>
                </a:moveTo>
                <a:lnTo>
                  <a:pt x="838199" y="1546572"/>
                </a:lnTo>
                <a:lnTo>
                  <a:pt x="0" y="2028862"/>
                </a:lnTo>
                <a:lnTo>
                  <a:pt x="2" y="482288"/>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b="1">
              <a:solidFill>
                <a:schemeClr val="bg1"/>
              </a:solidFill>
            </a:endParaRPr>
          </a:p>
        </p:txBody>
      </p:sp>
      <p:sp>
        <p:nvSpPr>
          <p:cNvPr id="15" name="平行四边形 14"/>
          <p:cNvSpPr/>
          <p:nvPr>
            <p:custDataLst>
              <p:tags r:id="rId2"/>
            </p:custDataLst>
          </p:nvPr>
        </p:nvSpPr>
        <p:spPr>
          <a:xfrm>
            <a:off x="4806483" y="3111164"/>
            <a:ext cx="2178643" cy="496986"/>
          </a:xfrm>
          <a:prstGeom prst="parallelogram">
            <a:avLst>
              <a:gd name="adj" fmla="val 17120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5000" lnSpcReduction="20000"/>
          </a:bodyPr>
          <a:lstStyle/>
          <a:p>
            <a:pPr algn="ctr"/>
            <a:endParaRPr lang="zh-CN" altLang="en-US" sz="2400" b="1" dirty="0">
              <a:solidFill>
                <a:schemeClr val="bg1"/>
              </a:solidFill>
            </a:endParaRPr>
          </a:p>
        </p:txBody>
      </p:sp>
      <p:sp>
        <p:nvSpPr>
          <p:cNvPr id="2" name="文本框 1"/>
          <p:cNvSpPr txBox="1"/>
          <p:nvPr>
            <p:custDataLst>
              <p:tags r:id="rId3"/>
            </p:custDataLst>
          </p:nvPr>
        </p:nvSpPr>
        <p:spPr>
          <a:xfrm>
            <a:off x="1238250" y="62865"/>
            <a:ext cx="3469640" cy="741045"/>
          </a:xfrm>
          <a:prstGeom prst="rect">
            <a:avLst/>
          </a:prstGeom>
          <a:noFill/>
        </p:spPr>
        <p:txBody>
          <a:bodyPr wrap="square" rtlCol="0">
            <a:normAutofit/>
          </a:bodyPr>
          <a:lstStyle/>
          <a:p>
            <a:r>
              <a:rPr lang="zh-CN" altLang="en-US" sz="2800" b="1" dirty="0">
                <a:latin typeface="+mj-lt"/>
                <a:ea typeface="+mj-ea"/>
                <a:cs typeface="+mj-cs"/>
              </a:rPr>
              <a:t>市场定位及行业分析</a:t>
            </a:r>
            <a:endParaRPr lang="zh-CN" altLang="en-US" sz="2800" b="1" dirty="0">
              <a:latin typeface="+mj-lt"/>
              <a:ea typeface="+mj-ea"/>
              <a:cs typeface="+mj-cs"/>
            </a:endParaRPr>
          </a:p>
        </p:txBody>
      </p:sp>
      <p:sp>
        <p:nvSpPr>
          <p:cNvPr id="93" name="文本框 92"/>
          <p:cNvSpPr txBox="1"/>
          <p:nvPr>
            <p:custDataLst>
              <p:tags r:id="rId4"/>
            </p:custDataLst>
          </p:nvPr>
        </p:nvSpPr>
        <p:spPr>
          <a:xfrm>
            <a:off x="2067637" y="2539283"/>
            <a:ext cx="695325" cy="2215991"/>
          </a:xfrm>
          <a:prstGeom prst="rect">
            <a:avLst/>
          </a:prstGeom>
          <a:noFill/>
        </p:spPr>
        <p:txBody>
          <a:bodyPr wrap="square" rtlCol="0">
            <a:normAutofit fontScale="70000"/>
          </a:bodyPr>
          <a:lstStyle/>
          <a:p>
            <a:r>
              <a:rPr lang="en-US" altLang="zh-CN" sz="13800" dirty="0">
                <a:solidFill>
                  <a:schemeClr val="accent1"/>
                </a:solidFill>
              </a:rPr>
              <a:t>1</a:t>
            </a:r>
            <a:endParaRPr lang="zh-CN" altLang="en-US" sz="13800" dirty="0">
              <a:solidFill>
                <a:schemeClr val="accent1"/>
              </a:solidFill>
            </a:endParaRPr>
          </a:p>
        </p:txBody>
      </p:sp>
      <p:sp>
        <p:nvSpPr>
          <p:cNvPr id="95" name="文本框 94"/>
          <p:cNvSpPr txBox="1"/>
          <p:nvPr>
            <p:custDataLst>
              <p:tags r:id="rId5"/>
            </p:custDataLst>
          </p:nvPr>
        </p:nvSpPr>
        <p:spPr>
          <a:xfrm>
            <a:off x="1336040" y="4453890"/>
            <a:ext cx="2604135" cy="708025"/>
          </a:xfrm>
          <a:prstGeom prst="rect">
            <a:avLst/>
          </a:prstGeom>
          <a:noFill/>
        </p:spPr>
        <p:txBody>
          <a:bodyPr wrap="square" tIns="90000" bIns="46800" rtlCol="0">
            <a:noAutofit/>
          </a:bodyPr>
          <a:lstStyle/>
          <a:p>
            <a:r>
              <a:rPr lang="zh-CN" altLang="en-US" sz="3600" b="1" dirty="0"/>
              <a:t>立足于高校</a:t>
            </a:r>
            <a:endParaRPr lang="zh-CN" altLang="en-US" sz="3600" b="1" dirty="0"/>
          </a:p>
        </p:txBody>
      </p:sp>
      <p:sp>
        <p:nvSpPr>
          <p:cNvPr id="100" name="文本框 99"/>
          <p:cNvSpPr txBox="1"/>
          <p:nvPr>
            <p:custDataLst>
              <p:tags r:id="rId6"/>
            </p:custDataLst>
          </p:nvPr>
        </p:nvSpPr>
        <p:spPr>
          <a:xfrm>
            <a:off x="7904283" y="2544419"/>
            <a:ext cx="695325" cy="2215991"/>
          </a:xfrm>
          <a:prstGeom prst="rect">
            <a:avLst/>
          </a:prstGeom>
          <a:noFill/>
        </p:spPr>
        <p:txBody>
          <a:bodyPr wrap="square" rtlCol="0">
            <a:normAutofit fontScale="70000"/>
          </a:bodyPr>
          <a:lstStyle/>
          <a:p>
            <a:r>
              <a:rPr lang="en-US" altLang="zh-CN" sz="13800" dirty="0">
                <a:solidFill>
                  <a:schemeClr val="accent2"/>
                </a:solidFill>
              </a:rPr>
              <a:t>2</a:t>
            </a:r>
            <a:endParaRPr lang="zh-CN" altLang="en-US" sz="13800" dirty="0">
              <a:solidFill>
                <a:schemeClr val="accent2"/>
              </a:solidFill>
            </a:endParaRPr>
          </a:p>
        </p:txBody>
      </p:sp>
      <p:sp>
        <p:nvSpPr>
          <p:cNvPr id="101" name="文本框 100"/>
          <p:cNvSpPr txBox="1"/>
          <p:nvPr>
            <p:custDataLst>
              <p:tags r:id="rId7"/>
            </p:custDataLst>
          </p:nvPr>
        </p:nvSpPr>
        <p:spPr>
          <a:xfrm>
            <a:off x="7089140" y="4453890"/>
            <a:ext cx="4080510" cy="815975"/>
          </a:xfrm>
          <a:prstGeom prst="rect">
            <a:avLst/>
          </a:prstGeom>
          <a:noFill/>
        </p:spPr>
        <p:txBody>
          <a:bodyPr wrap="square" tIns="90000" bIns="46800" rtlCol="0">
            <a:noAutofit/>
          </a:bodyPr>
          <a:lstStyle/>
          <a:p>
            <a:r>
              <a:rPr lang="zh-CN" altLang="en-US" sz="3600" b="1" dirty="0"/>
              <a:t>立足于学生群体</a:t>
            </a:r>
            <a:endParaRPr lang="zh-CN" altLang="en-US" sz="3600" b="1" dirty="0"/>
          </a:p>
        </p:txBody>
      </p:sp>
      <p:sp>
        <p:nvSpPr>
          <p:cNvPr id="51" name="Parallelogram 102"/>
          <p:cNvSpPr/>
          <p:nvPr>
            <p:custDataLst>
              <p:tags r:id="rId8"/>
            </p:custDataLst>
          </p:nvPr>
        </p:nvSpPr>
        <p:spPr>
          <a:xfrm>
            <a:off x="6141547" y="1866111"/>
            <a:ext cx="843577" cy="1742044"/>
          </a:xfrm>
          <a:custGeom>
            <a:avLst/>
            <a:gdLst>
              <a:gd name="connsiteX0" fmla="*/ 843577 w 843577"/>
              <a:gd name="connsiteY0" fmla="*/ 0 h 1742044"/>
              <a:gd name="connsiteX1" fmla="*/ 843576 w 843577"/>
              <a:gd name="connsiteY1" fmla="*/ 1259957 h 1742044"/>
              <a:gd name="connsiteX2" fmla="*/ 2 w 843577"/>
              <a:gd name="connsiteY2" fmla="*/ 1742044 h 1742044"/>
              <a:gd name="connsiteX3" fmla="*/ 0 w 843577"/>
              <a:gd name="connsiteY3" fmla="*/ 482086 h 1742044"/>
            </a:gdLst>
            <a:ahLst/>
            <a:cxnLst>
              <a:cxn ang="0">
                <a:pos x="connsiteX0" y="connsiteY0"/>
              </a:cxn>
              <a:cxn ang="0">
                <a:pos x="connsiteX1" y="connsiteY1"/>
              </a:cxn>
              <a:cxn ang="0">
                <a:pos x="connsiteX2" y="connsiteY2"/>
              </a:cxn>
              <a:cxn ang="0">
                <a:pos x="connsiteX3" y="connsiteY3"/>
              </a:cxn>
            </a:cxnLst>
            <a:rect l="l" t="t" r="r" b="b"/>
            <a:pathLst>
              <a:path w="843577" h="1742044">
                <a:moveTo>
                  <a:pt x="843577" y="0"/>
                </a:moveTo>
                <a:lnTo>
                  <a:pt x="843576" y="1259957"/>
                </a:lnTo>
                <a:lnTo>
                  <a:pt x="2" y="1742044"/>
                </a:lnTo>
                <a:lnTo>
                  <a:pt x="0" y="4820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b="1" dirty="0">
                <a:solidFill>
                  <a:schemeClr val="bg1"/>
                </a:solidFill>
              </a:rPr>
              <a:t>②</a:t>
            </a:r>
            <a:endParaRPr lang="zh-CN" altLang="en-US" sz="2400" b="1" dirty="0">
              <a:solidFill>
                <a:schemeClr val="bg1"/>
              </a:solidFill>
            </a:endParaRPr>
          </a:p>
        </p:txBody>
      </p:sp>
      <p:sp>
        <p:nvSpPr>
          <p:cNvPr id="3" name="平行四边形 2"/>
          <p:cNvSpPr/>
          <p:nvPr>
            <p:custDataLst>
              <p:tags r:id="rId9"/>
            </p:custDataLst>
          </p:nvPr>
        </p:nvSpPr>
        <p:spPr>
          <a:xfrm>
            <a:off x="4527067" y="1866105"/>
            <a:ext cx="2458059" cy="492370"/>
          </a:xfrm>
          <a:prstGeom prst="parallelogram">
            <a:avLst>
              <a:gd name="adj" fmla="val 17602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5000" lnSpcReduction="20000"/>
          </a:bodyPr>
          <a:lstStyle/>
          <a:p>
            <a:pPr algn="ctr"/>
            <a:r>
              <a:rPr lang="zh-CN" altLang="en-US" sz="2400" b="1" dirty="0">
                <a:solidFill>
                  <a:schemeClr val="bg1"/>
                </a:solidFill>
              </a:rPr>
              <a:t>①</a:t>
            </a:r>
            <a:endParaRPr lang="zh-CN" altLang="en-US" sz="2400" b="1" dirty="0">
              <a:solidFill>
                <a:schemeClr val="bg1"/>
              </a:solidFill>
            </a:endParaRPr>
          </a:p>
        </p:txBody>
      </p:sp>
    </p:spTree>
    <p:custDataLst>
      <p:tags r:id="rId10"/>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lstStyle/>
          <a:p>
            <a:r>
              <a:rPr lang="zh-CN" altLang="en-US" dirty="0">
                <a:sym typeface="+mn-ea"/>
              </a:rPr>
              <a:t>需求分析</a:t>
            </a:r>
            <a:endParaRPr lang="zh-CN" altLang="en-US"/>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02</a:t>
            </a:r>
            <a:endParaRPr lang="en-US" altLang="zh-CN">
              <a:solidFill>
                <a:schemeClr val="tx1"/>
              </a:solidFill>
              <a:latin typeface="+mn-lt"/>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custDataLst>
              <p:tags r:id="rId1"/>
            </p:custDataLst>
          </p:nvPr>
        </p:nvSpPr>
        <p:spPr bwMode="auto">
          <a:xfrm>
            <a:off x="254000" y="254000"/>
            <a:ext cx="355844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r>
              <a:rPr lang="zh-CN" altLang="en-US" sz="2400" b="1" dirty="0">
                <a:latin typeface="+mj-lt"/>
                <a:ea typeface="+mj-ea"/>
                <a:cs typeface="+mj-cs"/>
              </a:rPr>
              <a:t>需求分析</a:t>
            </a:r>
            <a:endParaRPr lang="zh-CN" altLang="en-US" sz="2400" b="1" dirty="0">
              <a:latin typeface="+mj-lt"/>
              <a:ea typeface="+mj-ea"/>
              <a:cs typeface="+mj-cs"/>
            </a:endParaRPr>
          </a:p>
        </p:txBody>
      </p:sp>
      <p:pic>
        <p:nvPicPr>
          <p:cNvPr id="3" name="Picture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746125" y="2282825"/>
            <a:ext cx="5056188"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直角三角形 4"/>
          <p:cNvSpPr/>
          <p:nvPr>
            <p:custDataLst>
              <p:tags r:id="rId4"/>
            </p:custDataLst>
          </p:nvPr>
        </p:nvSpPr>
        <p:spPr>
          <a:xfrm>
            <a:off x="1358900" y="2459038"/>
            <a:ext cx="3843338" cy="24542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6" name="直角三角形 5"/>
          <p:cNvSpPr/>
          <p:nvPr>
            <p:custDataLst>
              <p:tags r:id="rId5"/>
            </p:custDataLst>
          </p:nvPr>
        </p:nvSpPr>
        <p:spPr>
          <a:xfrm flipH="1" flipV="1">
            <a:off x="1350963" y="2451100"/>
            <a:ext cx="3843337" cy="245268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7" name="Oval 298"/>
          <p:cNvSpPr>
            <a:spLocks noChangeArrowheads="1"/>
          </p:cNvSpPr>
          <p:nvPr>
            <p:custDataLst>
              <p:tags r:id="rId6"/>
            </p:custDataLst>
          </p:nvPr>
        </p:nvSpPr>
        <p:spPr bwMode="auto">
          <a:xfrm>
            <a:off x="3198813" y="3825875"/>
            <a:ext cx="87312" cy="87313"/>
          </a:xfrm>
          <a:prstGeom prst="ellipse">
            <a:avLst/>
          </a:prstGeom>
          <a:solidFill>
            <a:srgbClr val="FDFDFD"/>
          </a:solidFill>
          <a:ln>
            <a:noFill/>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endParaRPr lang="zh-CN" altLang="en-US">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8" name="Oval 299"/>
          <p:cNvSpPr>
            <a:spLocks noChangeArrowheads="1"/>
          </p:cNvSpPr>
          <p:nvPr>
            <p:custDataLst>
              <p:tags r:id="rId7"/>
            </p:custDataLst>
          </p:nvPr>
        </p:nvSpPr>
        <p:spPr bwMode="auto">
          <a:xfrm>
            <a:off x="3403600" y="3825875"/>
            <a:ext cx="87313" cy="87313"/>
          </a:xfrm>
          <a:prstGeom prst="ellipse">
            <a:avLst/>
          </a:prstGeom>
          <a:solidFill>
            <a:srgbClr val="FDFDFD"/>
          </a:solidFill>
          <a:ln>
            <a:noFill/>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endParaRPr lang="zh-CN" altLang="en-US">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 name="Freeform 300"/>
          <p:cNvSpPr/>
          <p:nvPr>
            <p:custDataLst>
              <p:tags r:id="rId8"/>
            </p:custDataLst>
          </p:nvPr>
        </p:nvSpPr>
        <p:spPr bwMode="auto">
          <a:xfrm>
            <a:off x="2962275" y="3427413"/>
            <a:ext cx="555625" cy="365125"/>
          </a:xfrm>
          <a:custGeom>
            <a:avLst/>
            <a:gdLst>
              <a:gd name="T0" fmla="*/ 534306 w 266"/>
              <a:gd name="T1" fmla="*/ 320363 h 174"/>
              <a:gd name="T2" fmla="*/ 235846 w 266"/>
              <a:gd name="T3" fmla="*/ 320363 h 174"/>
              <a:gd name="T4" fmla="*/ 133576 w 266"/>
              <a:gd name="T5" fmla="*/ 14657 h 174"/>
              <a:gd name="T6" fmla="*/ 112705 w 266"/>
              <a:gd name="T7" fmla="*/ 0 h 174"/>
              <a:gd name="T8" fmla="*/ 22958 w 266"/>
              <a:gd name="T9" fmla="*/ 0 h 174"/>
              <a:gd name="T10" fmla="*/ 0 w 266"/>
              <a:gd name="T11" fmla="*/ 20939 h 174"/>
              <a:gd name="T12" fmla="*/ 22958 w 266"/>
              <a:gd name="T13" fmla="*/ 43971 h 174"/>
              <a:gd name="T14" fmla="*/ 98095 w 266"/>
              <a:gd name="T15" fmla="*/ 43971 h 174"/>
              <a:gd name="T16" fmla="*/ 200365 w 266"/>
              <a:gd name="T17" fmla="*/ 349677 h 174"/>
              <a:gd name="T18" fmla="*/ 221236 w 266"/>
              <a:gd name="T19" fmla="*/ 364334 h 174"/>
              <a:gd name="T20" fmla="*/ 534306 w 266"/>
              <a:gd name="T21" fmla="*/ 364334 h 174"/>
              <a:gd name="T22" fmla="*/ 555177 w 266"/>
              <a:gd name="T23" fmla="*/ 343395 h 174"/>
              <a:gd name="T24" fmla="*/ 534306 w 266"/>
              <a:gd name="T25" fmla="*/ 320363 h 1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6" h="174">
                <a:moveTo>
                  <a:pt x="256" y="153"/>
                </a:moveTo>
                <a:cubicBezTo>
                  <a:pt x="113" y="153"/>
                  <a:pt x="113" y="153"/>
                  <a:pt x="113" y="153"/>
                </a:cubicBezTo>
                <a:cubicBezTo>
                  <a:pt x="64" y="7"/>
                  <a:pt x="64" y="7"/>
                  <a:pt x="64" y="7"/>
                </a:cubicBezTo>
                <a:cubicBezTo>
                  <a:pt x="63" y="3"/>
                  <a:pt x="59" y="0"/>
                  <a:pt x="54" y="0"/>
                </a:cubicBezTo>
                <a:cubicBezTo>
                  <a:pt x="11" y="0"/>
                  <a:pt x="11" y="0"/>
                  <a:pt x="11" y="0"/>
                </a:cubicBezTo>
                <a:cubicBezTo>
                  <a:pt x="5" y="0"/>
                  <a:pt x="0" y="5"/>
                  <a:pt x="0" y="10"/>
                </a:cubicBezTo>
                <a:cubicBezTo>
                  <a:pt x="0" y="16"/>
                  <a:pt x="5" y="21"/>
                  <a:pt x="11" y="21"/>
                </a:cubicBezTo>
                <a:cubicBezTo>
                  <a:pt x="47" y="21"/>
                  <a:pt x="47" y="21"/>
                  <a:pt x="47" y="21"/>
                </a:cubicBezTo>
                <a:cubicBezTo>
                  <a:pt x="96" y="167"/>
                  <a:pt x="96" y="167"/>
                  <a:pt x="96" y="167"/>
                </a:cubicBezTo>
                <a:cubicBezTo>
                  <a:pt x="97" y="171"/>
                  <a:pt x="101" y="174"/>
                  <a:pt x="106" y="174"/>
                </a:cubicBezTo>
                <a:cubicBezTo>
                  <a:pt x="256" y="174"/>
                  <a:pt x="256" y="174"/>
                  <a:pt x="256" y="174"/>
                </a:cubicBezTo>
                <a:cubicBezTo>
                  <a:pt x="262" y="174"/>
                  <a:pt x="266" y="169"/>
                  <a:pt x="266" y="164"/>
                </a:cubicBezTo>
                <a:cubicBezTo>
                  <a:pt x="266" y="158"/>
                  <a:pt x="262" y="153"/>
                  <a:pt x="256" y="153"/>
                </a:cubicBezTo>
                <a:close/>
              </a:path>
            </a:pathLst>
          </a:custGeom>
          <a:solidFill>
            <a:srgbClr val="FDFDFD"/>
          </a:solidFill>
          <a:ln>
            <a:noFill/>
          </a:ln>
        </p:spPr>
        <p:txBody>
          <a:bodyPr/>
          <a:lstStyle/>
          <a:p>
            <a:pPr eaLnBrk="0" fontAlgn="base" hangingPunct="0">
              <a:spcBef>
                <a:spcPct val="0"/>
              </a:spcBef>
              <a:spcAft>
                <a:spcPct val="0"/>
              </a:spcAft>
            </a:pPr>
            <a:endParaRPr lang="zh-CN" altLang="en-US">
              <a:solidFill>
                <a:prstClr val="black"/>
              </a:solidFill>
            </a:endParaRPr>
          </a:p>
        </p:txBody>
      </p:sp>
      <p:sp>
        <p:nvSpPr>
          <p:cNvPr id="10" name="Freeform 301"/>
          <p:cNvSpPr>
            <a:spLocks noEditPoints="1"/>
          </p:cNvSpPr>
          <p:nvPr>
            <p:custDataLst>
              <p:tags r:id="rId9"/>
            </p:custDataLst>
          </p:nvPr>
        </p:nvSpPr>
        <p:spPr bwMode="auto">
          <a:xfrm>
            <a:off x="3157538" y="3479800"/>
            <a:ext cx="409575" cy="231775"/>
          </a:xfrm>
          <a:custGeom>
            <a:avLst/>
            <a:gdLst>
              <a:gd name="T0" fmla="*/ 388446 w 195"/>
              <a:gd name="T1" fmla="*/ 33510 h 111"/>
              <a:gd name="T2" fmla="*/ 18897 w 195"/>
              <a:gd name="T3" fmla="*/ 0 h 111"/>
              <a:gd name="T4" fmla="*/ 2100 w 195"/>
              <a:gd name="T5" fmla="*/ 18850 h 111"/>
              <a:gd name="T6" fmla="*/ 67191 w 195"/>
              <a:gd name="T7" fmla="*/ 211535 h 111"/>
              <a:gd name="T8" fmla="*/ 96587 w 195"/>
              <a:gd name="T9" fmla="*/ 232479 h 111"/>
              <a:gd name="T10" fmla="*/ 367449 w 195"/>
              <a:gd name="T11" fmla="*/ 232479 h 111"/>
              <a:gd name="T12" fmla="*/ 392645 w 195"/>
              <a:gd name="T13" fmla="*/ 209441 h 111"/>
              <a:gd name="T14" fmla="*/ 409443 w 195"/>
              <a:gd name="T15" fmla="*/ 56549 h 111"/>
              <a:gd name="T16" fmla="*/ 388446 w 195"/>
              <a:gd name="T17" fmla="*/ 33510 h 111"/>
              <a:gd name="T18" fmla="*/ 201572 w 195"/>
              <a:gd name="T19" fmla="*/ 159175 h 111"/>
              <a:gd name="T20" fmla="*/ 123883 w 195"/>
              <a:gd name="T21" fmla="*/ 159175 h 111"/>
              <a:gd name="T22" fmla="*/ 113384 w 195"/>
              <a:gd name="T23" fmla="*/ 152892 h 111"/>
              <a:gd name="T24" fmla="*/ 90287 w 195"/>
              <a:gd name="T25" fmla="*/ 85871 h 111"/>
              <a:gd name="T26" fmla="*/ 96587 w 195"/>
              <a:gd name="T27" fmla="*/ 79587 h 111"/>
              <a:gd name="T28" fmla="*/ 180575 w 195"/>
              <a:gd name="T29" fmla="*/ 85871 h 111"/>
              <a:gd name="T30" fmla="*/ 188974 w 195"/>
              <a:gd name="T31" fmla="*/ 94248 h 111"/>
              <a:gd name="T32" fmla="*/ 207871 w 195"/>
              <a:gd name="T33" fmla="*/ 152892 h 111"/>
              <a:gd name="T34" fmla="*/ 201572 w 195"/>
              <a:gd name="T35" fmla="*/ 159175 h 111"/>
              <a:gd name="T36" fmla="*/ 340153 w 195"/>
              <a:gd name="T37" fmla="*/ 152892 h 111"/>
              <a:gd name="T38" fmla="*/ 331754 w 195"/>
              <a:gd name="T39" fmla="*/ 159175 h 111"/>
              <a:gd name="T40" fmla="*/ 283461 w 195"/>
              <a:gd name="T41" fmla="*/ 159175 h 111"/>
              <a:gd name="T42" fmla="*/ 275062 w 195"/>
              <a:gd name="T43" fmla="*/ 152892 h 111"/>
              <a:gd name="T44" fmla="*/ 256164 w 195"/>
              <a:gd name="T45" fmla="*/ 100531 h 111"/>
              <a:gd name="T46" fmla="*/ 262463 w 195"/>
              <a:gd name="T47" fmla="*/ 94248 h 111"/>
              <a:gd name="T48" fmla="*/ 338053 w 195"/>
              <a:gd name="T49" fmla="*/ 100531 h 111"/>
              <a:gd name="T50" fmla="*/ 344352 w 195"/>
              <a:gd name="T51" fmla="*/ 106815 h 111"/>
              <a:gd name="T52" fmla="*/ 340153 w 195"/>
              <a:gd name="T53" fmla="*/ 152892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95" h="111">
                <a:moveTo>
                  <a:pt x="185" y="16"/>
                </a:moveTo>
                <a:cubicBezTo>
                  <a:pt x="9" y="0"/>
                  <a:pt x="9" y="0"/>
                  <a:pt x="9" y="0"/>
                </a:cubicBezTo>
                <a:cubicBezTo>
                  <a:pt x="3" y="0"/>
                  <a:pt x="0" y="4"/>
                  <a:pt x="1" y="9"/>
                </a:cubicBezTo>
                <a:cubicBezTo>
                  <a:pt x="32" y="101"/>
                  <a:pt x="32" y="101"/>
                  <a:pt x="32" y="101"/>
                </a:cubicBezTo>
                <a:cubicBezTo>
                  <a:pt x="34" y="106"/>
                  <a:pt x="40" y="111"/>
                  <a:pt x="46" y="111"/>
                </a:cubicBezTo>
                <a:cubicBezTo>
                  <a:pt x="175" y="111"/>
                  <a:pt x="175" y="111"/>
                  <a:pt x="175" y="111"/>
                </a:cubicBezTo>
                <a:cubicBezTo>
                  <a:pt x="181" y="111"/>
                  <a:pt x="186" y="106"/>
                  <a:pt x="187" y="100"/>
                </a:cubicBezTo>
                <a:cubicBezTo>
                  <a:pt x="195" y="27"/>
                  <a:pt x="195" y="27"/>
                  <a:pt x="195" y="27"/>
                </a:cubicBezTo>
                <a:cubicBezTo>
                  <a:pt x="195" y="21"/>
                  <a:pt x="191" y="16"/>
                  <a:pt x="185" y="16"/>
                </a:cubicBezTo>
                <a:close/>
                <a:moveTo>
                  <a:pt x="96" y="76"/>
                </a:moveTo>
                <a:cubicBezTo>
                  <a:pt x="59" y="76"/>
                  <a:pt x="59" y="76"/>
                  <a:pt x="59" y="76"/>
                </a:cubicBezTo>
                <a:cubicBezTo>
                  <a:pt x="57" y="76"/>
                  <a:pt x="55" y="75"/>
                  <a:pt x="54" y="73"/>
                </a:cubicBezTo>
                <a:cubicBezTo>
                  <a:pt x="43" y="41"/>
                  <a:pt x="43" y="41"/>
                  <a:pt x="43" y="41"/>
                </a:cubicBezTo>
                <a:cubicBezTo>
                  <a:pt x="43" y="39"/>
                  <a:pt x="44" y="38"/>
                  <a:pt x="46" y="38"/>
                </a:cubicBezTo>
                <a:cubicBezTo>
                  <a:pt x="86" y="41"/>
                  <a:pt x="86" y="41"/>
                  <a:pt x="86" y="41"/>
                </a:cubicBezTo>
                <a:cubicBezTo>
                  <a:pt x="88" y="42"/>
                  <a:pt x="90" y="43"/>
                  <a:pt x="90" y="45"/>
                </a:cubicBezTo>
                <a:cubicBezTo>
                  <a:pt x="99" y="73"/>
                  <a:pt x="99" y="73"/>
                  <a:pt x="99" y="73"/>
                </a:cubicBezTo>
                <a:cubicBezTo>
                  <a:pt x="99" y="75"/>
                  <a:pt x="98" y="76"/>
                  <a:pt x="96" y="76"/>
                </a:cubicBezTo>
                <a:close/>
                <a:moveTo>
                  <a:pt x="162" y="73"/>
                </a:moveTo>
                <a:cubicBezTo>
                  <a:pt x="161" y="75"/>
                  <a:pt x="160" y="76"/>
                  <a:pt x="158" y="76"/>
                </a:cubicBezTo>
                <a:cubicBezTo>
                  <a:pt x="135" y="76"/>
                  <a:pt x="135" y="76"/>
                  <a:pt x="135" y="76"/>
                </a:cubicBezTo>
                <a:cubicBezTo>
                  <a:pt x="133" y="76"/>
                  <a:pt x="131" y="75"/>
                  <a:pt x="131" y="73"/>
                </a:cubicBezTo>
                <a:cubicBezTo>
                  <a:pt x="122" y="48"/>
                  <a:pt x="122" y="48"/>
                  <a:pt x="122" y="48"/>
                </a:cubicBezTo>
                <a:cubicBezTo>
                  <a:pt x="122" y="46"/>
                  <a:pt x="123" y="45"/>
                  <a:pt x="125" y="45"/>
                </a:cubicBezTo>
                <a:cubicBezTo>
                  <a:pt x="161" y="48"/>
                  <a:pt x="161" y="48"/>
                  <a:pt x="161" y="48"/>
                </a:cubicBezTo>
                <a:cubicBezTo>
                  <a:pt x="163" y="48"/>
                  <a:pt x="164" y="50"/>
                  <a:pt x="164" y="51"/>
                </a:cubicBezTo>
                <a:lnTo>
                  <a:pt x="162" y="73"/>
                </a:lnTo>
                <a:close/>
              </a:path>
            </a:pathLst>
          </a:custGeom>
          <a:solidFill>
            <a:srgbClr val="FDFDFD"/>
          </a:solidFill>
          <a:ln>
            <a:noFill/>
          </a:ln>
        </p:spPr>
        <p:txBody>
          <a:bodyPr/>
          <a:lstStyle/>
          <a:p>
            <a:pPr eaLnBrk="0" fontAlgn="base" hangingPunct="0">
              <a:spcBef>
                <a:spcPct val="0"/>
              </a:spcBef>
              <a:spcAft>
                <a:spcPct val="0"/>
              </a:spcAft>
            </a:pPr>
            <a:endParaRPr lang="zh-CN" altLang="en-US">
              <a:solidFill>
                <a:prstClr val="black"/>
              </a:solidFill>
            </a:endParaRPr>
          </a:p>
        </p:txBody>
      </p:sp>
      <p:sp>
        <p:nvSpPr>
          <p:cNvPr id="11" name="椭圆 10"/>
          <p:cNvSpPr/>
          <p:nvPr>
            <p:custDataLst>
              <p:tags r:id="rId10"/>
            </p:custDataLst>
          </p:nvPr>
        </p:nvSpPr>
        <p:spPr>
          <a:xfrm>
            <a:off x="2749550" y="3097213"/>
            <a:ext cx="1046163" cy="1046162"/>
          </a:xfrm>
          <a:prstGeom prst="ellipse">
            <a:avLst/>
          </a:prstGeom>
          <a:no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Arial" panose="020B0604020202020204" pitchFamily="34" charset="0"/>
              <a:ea typeface="微软雅黑" panose="020B0503020204020204" charset="-122"/>
              <a:sym typeface="Arial" panose="020B0604020202020204" pitchFamily="34" charset="0"/>
            </a:endParaRPr>
          </a:p>
        </p:txBody>
      </p:sp>
      <p:cxnSp>
        <p:nvCxnSpPr>
          <p:cNvPr id="12" name="直接连接符 11"/>
          <p:cNvCxnSpPr/>
          <p:nvPr>
            <p:custDataLst>
              <p:tags r:id="rId11"/>
            </p:custDataLst>
          </p:nvPr>
        </p:nvCxnSpPr>
        <p:spPr>
          <a:xfrm flipV="1">
            <a:off x="5923915" y="1314450"/>
            <a:ext cx="5365750" cy="3810"/>
          </a:xfrm>
          <a:prstGeom prst="line">
            <a:avLst/>
          </a:prstGeom>
          <a:ln>
            <a:solidFill>
              <a:srgbClr val="969696"/>
            </a:solidFill>
          </a:ln>
        </p:spPr>
        <p:style>
          <a:lnRef idx="1">
            <a:schemeClr val="accent1"/>
          </a:lnRef>
          <a:fillRef idx="0">
            <a:schemeClr val="accent1"/>
          </a:fillRef>
          <a:effectRef idx="0">
            <a:schemeClr val="accent1"/>
          </a:effectRef>
          <a:fontRef idx="minor">
            <a:schemeClr val="tx1"/>
          </a:fontRef>
        </p:style>
      </p:cxnSp>
      <p:sp>
        <p:nvSpPr>
          <p:cNvPr id="13" name="矩形 11"/>
          <p:cNvSpPr>
            <a:spLocks noChangeArrowheads="1"/>
          </p:cNvSpPr>
          <p:nvPr>
            <p:custDataLst>
              <p:tags r:id="rId12"/>
            </p:custDataLst>
          </p:nvPr>
        </p:nvSpPr>
        <p:spPr bwMode="auto">
          <a:xfrm>
            <a:off x="5923915" y="1898015"/>
            <a:ext cx="5803900" cy="385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lnSpc>
                <a:spcPct val="130000"/>
              </a:lnSpc>
              <a:spcBef>
                <a:spcPct val="20000"/>
              </a:spcBef>
              <a:spcAft>
                <a:spcPct val="0"/>
              </a:spcAft>
            </a:pPr>
            <a:r>
              <a:rPr lang="zh-CN" altLang="en-US" sz="2400" b="1">
                <a:solidFill>
                  <a:schemeClr val="tx2"/>
                </a:solidFill>
                <a:latin typeface="+mn-lt"/>
                <a:ea typeface="+mn-ea"/>
                <a:sym typeface="Arial" panose="020B0604020202020204" pitchFamily="34" charset="0"/>
              </a:rPr>
              <a:t>针对目前的大学生生活状态，如何引导大学生养成早起的好习惯已经成为了一个不可避免的社会性问题。据调查，很多高校都实行了早点到的制度，但实际效果并不是特别明显，代点，迟到等问题依旧很突出。高校面对这些问题目前还没有有效的解决方法，所以，推出一款可以帮助学生早起，帮助学校督促学生早起的APP，是对市场需求的一个有效回应。</a:t>
            </a:r>
            <a:endParaRPr lang="zh-CN" altLang="en-US" sz="2400" b="1">
              <a:solidFill>
                <a:schemeClr val="tx2"/>
              </a:solidFill>
              <a:latin typeface="+mn-lt"/>
              <a:ea typeface="+mn-ea"/>
              <a:sym typeface="Arial" panose="020B0604020202020204" pitchFamily="34" charset="0"/>
            </a:endParaRPr>
          </a:p>
        </p:txBody>
      </p:sp>
    </p:spTree>
    <p:custDataLst>
      <p:tags r:id="rId1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noAutofit/>
          </a:bodyPr>
          <a:lstStyle/>
          <a:p>
            <a:r>
              <a:rPr lang="zh-CN" altLang="en-US" b="1" dirty="0">
                <a:solidFill>
                  <a:schemeClr val="tx1"/>
                </a:solidFill>
                <a:latin typeface="+mn-ea"/>
                <a:ea typeface="+mn-ea"/>
                <a:sym typeface="+mn-ea"/>
              </a:rPr>
              <a:t>swot分析</a:t>
            </a:r>
            <a:br>
              <a:rPr lang="zh-CN" altLang="en-US" b="1" dirty="0">
                <a:solidFill>
                  <a:schemeClr val="tx2"/>
                </a:solidFill>
                <a:latin typeface="+mn-ea"/>
                <a:ea typeface="+mn-ea"/>
                <a:sym typeface="+mn-ea"/>
              </a:rPr>
            </a:br>
            <a:endParaRPr lang="zh-CN" altLang="en-US" b="1" dirty="0">
              <a:solidFill>
                <a:schemeClr val="tx2"/>
              </a:solidFill>
              <a:latin typeface="+mn-ea"/>
              <a:ea typeface="+mn-ea"/>
              <a:sym typeface="+mn-ea"/>
            </a:endParaRPr>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03</a:t>
            </a:r>
            <a:endParaRPr lang="en-US" altLang="zh-CN">
              <a:solidFill>
                <a:schemeClr val="tx1"/>
              </a:solidFill>
              <a:latin typeface="+mn-lt"/>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custDataLst>
              <p:tags r:id="rId1"/>
            </p:custDataLst>
          </p:nvPr>
        </p:nvSpPr>
        <p:spPr bwMode="auto">
          <a:xfrm>
            <a:off x="254000" y="254000"/>
            <a:ext cx="355844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r>
              <a:rPr lang="en-US" altLang="zh-CN" sz="2400" b="1">
                <a:latin typeface="+mj-lt"/>
                <a:ea typeface="+mj-ea"/>
                <a:cs typeface="+mj-cs"/>
              </a:rPr>
              <a:t>SWTO</a:t>
            </a:r>
            <a:endParaRPr lang="en-US" altLang="zh-CN" sz="2400" b="1">
              <a:latin typeface="+mj-lt"/>
              <a:ea typeface="+mj-ea"/>
              <a:cs typeface="+mj-cs"/>
            </a:endParaRPr>
          </a:p>
        </p:txBody>
      </p:sp>
      <p:sp>
        <p:nvSpPr>
          <p:cNvPr id="3" name="도넛 111"/>
          <p:cNvSpPr/>
          <p:nvPr>
            <p:custDataLst>
              <p:tags r:id="rId2"/>
            </p:custDataLst>
          </p:nvPr>
        </p:nvSpPr>
        <p:spPr bwMode="auto">
          <a:xfrm>
            <a:off x="2905125" y="4010660"/>
            <a:ext cx="2828925" cy="1965960"/>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black"/>
              </a:solidFill>
              <a:sym typeface="Arial" panose="020B0604020202020204" pitchFamily="34" charset="0"/>
            </a:endParaRPr>
          </a:p>
        </p:txBody>
      </p:sp>
      <p:sp>
        <p:nvSpPr>
          <p:cNvPr id="7" name="도넛 104"/>
          <p:cNvSpPr/>
          <p:nvPr>
            <p:custDataLst>
              <p:tags r:id="rId3"/>
            </p:custDataLst>
          </p:nvPr>
        </p:nvSpPr>
        <p:spPr bwMode="auto">
          <a:xfrm>
            <a:off x="6525260" y="3815080"/>
            <a:ext cx="2814955" cy="2705735"/>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black"/>
              </a:solidFill>
              <a:sym typeface="Arial" panose="020B0604020202020204" pitchFamily="34" charset="0"/>
            </a:endParaRPr>
          </a:p>
        </p:txBody>
      </p:sp>
      <p:sp>
        <p:nvSpPr>
          <p:cNvPr id="8" name="도넛 96"/>
          <p:cNvSpPr/>
          <p:nvPr>
            <p:custDataLst>
              <p:tags r:id="rId4"/>
            </p:custDataLst>
          </p:nvPr>
        </p:nvSpPr>
        <p:spPr bwMode="auto">
          <a:xfrm>
            <a:off x="6546215" y="1356995"/>
            <a:ext cx="2794000" cy="1804670"/>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black"/>
              </a:solidFill>
              <a:sym typeface="Arial" panose="020B0604020202020204" pitchFamily="34" charset="0"/>
            </a:endParaRPr>
          </a:p>
        </p:txBody>
      </p:sp>
      <p:sp>
        <p:nvSpPr>
          <p:cNvPr id="9" name="도넛 86"/>
          <p:cNvSpPr/>
          <p:nvPr>
            <p:custDataLst>
              <p:tags r:id="rId5"/>
            </p:custDataLst>
          </p:nvPr>
        </p:nvSpPr>
        <p:spPr bwMode="auto">
          <a:xfrm>
            <a:off x="2905125" y="911860"/>
            <a:ext cx="2828925" cy="2694940"/>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black"/>
              </a:solidFill>
              <a:sym typeface="Arial" panose="020B0604020202020204" pitchFamily="34" charset="0"/>
            </a:endParaRPr>
          </a:p>
        </p:txBody>
      </p:sp>
      <p:sp>
        <p:nvSpPr>
          <p:cNvPr id="10" name="오른쪽 화살표 54"/>
          <p:cNvSpPr/>
          <p:nvPr>
            <p:custDataLst>
              <p:tags r:id="rId6"/>
            </p:custDataLst>
          </p:nvPr>
        </p:nvSpPr>
        <p:spPr>
          <a:xfrm rot="16200000">
            <a:off x="4444361" y="3440493"/>
            <a:ext cx="460219" cy="513527"/>
          </a:xfrm>
          <a:prstGeom prst="rightArrow">
            <a:avLst>
              <a:gd name="adj1" fmla="val 50000"/>
              <a:gd name="adj2" fmla="val 63933"/>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p>
            <a:pPr algn="ctr">
              <a:defRPr/>
            </a:pPr>
            <a:endParaRPr lang="ko-KR" altLang="en-US">
              <a:solidFill>
                <a:schemeClr val="tx1"/>
              </a:solidFill>
              <a:sym typeface="Arial" panose="020B0604020202020204" pitchFamily="34" charset="0"/>
            </a:endParaRPr>
          </a:p>
        </p:txBody>
      </p:sp>
      <p:sp>
        <p:nvSpPr>
          <p:cNvPr id="11" name="오른쪽 화살표 55"/>
          <p:cNvSpPr/>
          <p:nvPr>
            <p:custDataLst>
              <p:tags r:id="rId7"/>
            </p:custDataLst>
          </p:nvPr>
        </p:nvSpPr>
        <p:spPr>
          <a:xfrm>
            <a:off x="5896098" y="2091818"/>
            <a:ext cx="460219" cy="513527"/>
          </a:xfrm>
          <a:prstGeom prst="rightArrow">
            <a:avLst>
              <a:gd name="adj1" fmla="val 50000"/>
              <a:gd name="adj2" fmla="val 63933"/>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p>
            <a:pPr algn="ctr">
              <a:defRPr/>
            </a:pPr>
            <a:endParaRPr lang="ko-KR" altLang="en-US">
              <a:solidFill>
                <a:schemeClr val="tx1"/>
              </a:solidFill>
              <a:sym typeface="Arial" panose="020B0604020202020204" pitchFamily="34" charset="0"/>
            </a:endParaRPr>
          </a:p>
        </p:txBody>
      </p:sp>
      <p:sp>
        <p:nvSpPr>
          <p:cNvPr id="13" name="오른쪽 화살표 71"/>
          <p:cNvSpPr/>
          <p:nvPr>
            <p:custDataLst>
              <p:tags r:id="rId8"/>
            </p:custDataLst>
          </p:nvPr>
        </p:nvSpPr>
        <p:spPr>
          <a:xfrm rot="10800000">
            <a:off x="5825021" y="4762514"/>
            <a:ext cx="460219" cy="511750"/>
          </a:xfrm>
          <a:prstGeom prst="rightArrow">
            <a:avLst>
              <a:gd name="adj1" fmla="val 50000"/>
              <a:gd name="adj2" fmla="val 63933"/>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p>
            <a:pPr algn="ctr">
              <a:defRPr/>
            </a:pPr>
            <a:endParaRPr lang="ko-KR" altLang="en-US">
              <a:solidFill>
                <a:schemeClr val="tx1"/>
              </a:solidFill>
              <a:sym typeface="Arial" panose="020B0604020202020204" pitchFamily="34" charset="0"/>
            </a:endParaRPr>
          </a:p>
        </p:txBody>
      </p:sp>
      <p:sp>
        <p:nvSpPr>
          <p:cNvPr id="14" name="오른쪽 화살표 72"/>
          <p:cNvSpPr/>
          <p:nvPr>
            <p:custDataLst>
              <p:tags r:id="rId9"/>
            </p:custDataLst>
          </p:nvPr>
        </p:nvSpPr>
        <p:spPr>
          <a:xfrm rot="5400000">
            <a:off x="7282977" y="3441381"/>
            <a:ext cx="460219" cy="511750"/>
          </a:xfrm>
          <a:prstGeom prst="rightArrow">
            <a:avLst>
              <a:gd name="adj1" fmla="val 50000"/>
              <a:gd name="adj2" fmla="val 63933"/>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white"/>
              </a:solidFill>
              <a:sym typeface="Arial" panose="020B0604020202020204" pitchFamily="34" charset="0"/>
            </a:endParaRPr>
          </a:p>
        </p:txBody>
      </p:sp>
      <p:sp>
        <p:nvSpPr>
          <p:cNvPr id="16" name="TextBox 13"/>
          <p:cNvSpPr txBox="1"/>
          <p:nvPr>
            <p:custDataLst>
              <p:tags r:id="rId10"/>
            </p:custDataLst>
          </p:nvPr>
        </p:nvSpPr>
        <p:spPr>
          <a:xfrm>
            <a:off x="3491230" y="1996440"/>
            <a:ext cx="1623060" cy="525780"/>
          </a:xfrm>
          <a:prstGeom prst="rect">
            <a:avLst/>
          </a:prstGeom>
          <a:noFill/>
        </p:spPr>
        <p:txBody>
          <a:bodyPr lIns="0" tIns="0" rIns="0" bIns="0" anchor="ctr" anchorCtr="0">
            <a:noAutofit/>
          </a:bodyPr>
          <a:lstStyle/>
          <a:p>
            <a:pPr algn="ctr" defTabSz="1216660">
              <a:spcBef>
                <a:spcPct val="20000"/>
              </a:spcBef>
              <a:defRPr/>
            </a:pPr>
            <a:r>
              <a:rPr lang="zh-CN" altLang="en-US" sz="3200" b="1">
                <a:solidFill>
                  <a:schemeClr val="tx2"/>
                </a:solidFill>
                <a:sym typeface="Arial" panose="020B0604020202020204" pitchFamily="34" charset="0"/>
              </a:rPr>
              <a:t>优势</a:t>
            </a:r>
            <a:endParaRPr lang="zh-CN" altLang="en-US" sz="3200" b="1">
              <a:solidFill>
                <a:schemeClr val="tx2"/>
              </a:solidFill>
              <a:sym typeface="Arial" panose="020B0604020202020204" pitchFamily="34" charset="0"/>
            </a:endParaRPr>
          </a:p>
        </p:txBody>
      </p:sp>
      <p:sp>
        <p:nvSpPr>
          <p:cNvPr id="17" name="TextBox 13"/>
          <p:cNvSpPr txBox="1"/>
          <p:nvPr>
            <p:custDataLst>
              <p:tags r:id="rId11"/>
            </p:custDataLst>
          </p:nvPr>
        </p:nvSpPr>
        <p:spPr>
          <a:xfrm>
            <a:off x="7257415" y="2073275"/>
            <a:ext cx="1288415" cy="448945"/>
          </a:xfrm>
          <a:prstGeom prst="rect">
            <a:avLst/>
          </a:prstGeom>
          <a:noFill/>
        </p:spPr>
        <p:txBody>
          <a:bodyPr lIns="0" tIns="0" rIns="0" bIns="0" anchor="ctr" anchorCtr="0">
            <a:noAutofit/>
          </a:bodyPr>
          <a:lstStyle/>
          <a:p>
            <a:pPr algn="ctr" defTabSz="1216660">
              <a:spcBef>
                <a:spcPct val="20000"/>
              </a:spcBef>
              <a:defRPr/>
            </a:pPr>
            <a:r>
              <a:rPr lang="zh-CN" altLang="en-US" sz="2800" b="1">
                <a:sym typeface="Arial" panose="020B0604020202020204" pitchFamily="34" charset="0"/>
              </a:rPr>
              <a:t>劣势</a:t>
            </a:r>
            <a:endParaRPr lang="zh-CN" altLang="en-US" sz="2800" b="1">
              <a:sym typeface="Arial" panose="020B0604020202020204" pitchFamily="34" charset="0"/>
            </a:endParaRPr>
          </a:p>
        </p:txBody>
      </p:sp>
      <p:sp>
        <p:nvSpPr>
          <p:cNvPr id="18" name="TextBox 13"/>
          <p:cNvSpPr txBox="1"/>
          <p:nvPr>
            <p:custDataLst>
              <p:tags r:id="rId12"/>
            </p:custDataLst>
          </p:nvPr>
        </p:nvSpPr>
        <p:spPr>
          <a:xfrm>
            <a:off x="7208520" y="4883785"/>
            <a:ext cx="1448435" cy="568960"/>
          </a:xfrm>
          <a:prstGeom prst="rect">
            <a:avLst/>
          </a:prstGeom>
          <a:noFill/>
        </p:spPr>
        <p:txBody>
          <a:bodyPr lIns="0" tIns="0" rIns="0" bIns="0" anchor="ctr" anchorCtr="0">
            <a:noAutofit/>
          </a:bodyPr>
          <a:lstStyle/>
          <a:p>
            <a:pPr algn="ctr" defTabSz="1216660">
              <a:spcBef>
                <a:spcPct val="20000"/>
              </a:spcBef>
              <a:defRPr/>
            </a:pPr>
            <a:r>
              <a:rPr lang="zh-CN" altLang="en-US" sz="2800" b="1">
                <a:solidFill>
                  <a:schemeClr val="tx2"/>
                </a:solidFill>
                <a:sym typeface="Arial" panose="020B0604020202020204" pitchFamily="34" charset="0"/>
              </a:rPr>
              <a:t>机会</a:t>
            </a:r>
            <a:endParaRPr lang="zh-CN" altLang="en-US" sz="2800" b="1">
              <a:solidFill>
                <a:schemeClr val="tx2"/>
              </a:solidFill>
              <a:sym typeface="Arial" panose="020B0604020202020204" pitchFamily="34" charset="0"/>
            </a:endParaRPr>
          </a:p>
        </p:txBody>
      </p:sp>
      <p:sp>
        <p:nvSpPr>
          <p:cNvPr id="21" name="TextBox 13"/>
          <p:cNvSpPr txBox="1"/>
          <p:nvPr>
            <p:custDataLst>
              <p:tags r:id="rId13"/>
            </p:custDataLst>
          </p:nvPr>
        </p:nvSpPr>
        <p:spPr>
          <a:xfrm>
            <a:off x="3616325" y="4664710"/>
            <a:ext cx="1406525" cy="708025"/>
          </a:xfrm>
          <a:prstGeom prst="rect">
            <a:avLst/>
          </a:prstGeom>
          <a:noFill/>
        </p:spPr>
        <p:txBody>
          <a:bodyPr lIns="0" tIns="0" rIns="0" bIns="0" anchor="ctr" anchorCtr="0">
            <a:noAutofit/>
          </a:bodyPr>
          <a:lstStyle/>
          <a:p>
            <a:pPr algn="ctr" defTabSz="1216660">
              <a:spcBef>
                <a:spcPct val="20000"/>
              </a:spcBef>
              <a:defRPr/>
            </a:pPr>
            <a:r>
              <a:rPr lang="zh-CN" altLang="en-US" sz="2800" b="1">
                <a:sym typeface="Arial" panose="020B0604020202020204" pitchFamily="34" charset="0"/>
              </a:rPr>
              <a:t>威胁</a:t>
            </a:r>
            <a:endParaRPr lang="zh-CN" altLang="en-US" sz="2800" b="1">
              <a:sym typeface="Arial" panose="020B0604020202020204" pitchFamily="34" charset="0"/>
            </a:endParaRPr>
          </a:p>
        </p:txBody>
      </p:sp>
    </p:spTree>
    <p:custDataLst>
      <p:tags r:id="rId1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493395" y="3293110"/>
            <a:ext cx="11321415" cy="469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b="1" dirty="0">
                <a:solidFill>
                  <a:schemeClr val="tx1"/>
                </a:solidFill>
              </a:rPr>
              <a:t>四、财务分析</a:t>
            </a:r>
            <a:endParaRPr lang="zh-CN" altLang="en-US" b="1" dirty="0">
              <a:solidFill>
                <a:schemeClr val="tx1"/>
              </a:solidFill>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zh-CN" dirty="0">
                <a:solidFill>
                  <a:schemeClr val="tx1"/>
                </a:solidFill>
                <a:sym typeface="+mn-ea"/>
              </a:rPr>
              <a:t>财务预算的预测</a:t>
            </a:r>
            <a:r>
              <a:rPr lang="zh-CN" altLang="zh-CN" dirty="0" smtClean="0">
                <a:solidFill>
                  <a:schemeClr val="tx1"/>
                </a:solidFill>
                <a:sym typeface="+mn-ea"/>
              </a:rPr>
              <a:t>思路</a:t>
            </a:r>
            <a:endParaRPr lang="en-US" altLang="zh-CN" dirty="0" smtClean="0">
              <a:solidFill>
                <a:schemeClr val="tx1"/>
              </a:solidFill>
            </a:endParaRPr>
          </a:p>
          <a:p>
            <a:endParaRPr lang="en-US" altLang="zh-CN" dirty="0" smtClean="0">
              <a:solidFill>
                <a:schemeClr val="tx1"/>
              </a:solidFill>
            </a:endParaRPr>
          </a:p>
        </p:txBody>
      </p:sp>
      <p:pic>
        <p:nvPicPr>
          <p:cNvPr id="4" name="图片 3" descr="IMG_256"/>
          <p:cNvPicPr/>
          <p:nvPr/>
        </p:nvPicPr>
        <p:blipFill>
          <a:blip r:embed="rId2" cstate="print"/>
          <a:stretch>
            <a:fillRect/>
          </a:stretch>
        </p:blipFill>
        <p:spPr>
          <a:xfrm>
            <a:off x="1377315" y="1318260"/>
            <a:ext cx="9297035" cy="3930015"/>
          </a:xfrm>
          <a:prstGeom prst="rect">
            <a:avLst/>
          </a:prstGeom>
          <a:noFill/>
          <a:ln w="9525">
            <a:noFill/>
          </a:ln>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custDataLst>
              <p:tags r:id="rId2"/>
            </p:custDataLst>
          </p:nvPr>
        </p:nvSpPr>
        <p:spPr>
          <a:xfrm>
            <a:off x="393382" y="2057400"/>
            <a:ext cx="4165200" cy="3811588"/>
          </a:xfrm>
        </p:spPr>
        <p:txBody>
          <a:bodyPr>
            <a:noAutofit/>
          </a:bodyPr>
          <a:lstStyle/>
          <a:p>
            <a:r>
              <a:rPr lang="zh-CN" altLang="en-US" dirty="0" smtClean="0">
                <a:latin typeface="+mn-ea"/>
                <a:cs typeface="+mn-ea"/>
                <a:sym typeface="+mn-ea"/>
              </a:rPr>
              <a:t>右图为 </a:t>
            </a:r>
            <a:r>
              <a:rPr lang="en-US" altLang="zh-CN" dirty="0" smtClean="0">
                <a:latin typeface="+mn-ea"/>
                <a:cs typeface="+mn-ea"/>
                <a:sym typeface="+mn-ea"/>
              </a:rPr>
              <a:t>2018-2022</a:t>
            </a:r>
            <a:r>
              <a:rPr lang="zh-CN" altLang="zh-CN" dirty="0">
                <a:latin typeface="+mn-ea"/>
                <a:cs typeface="+mn-ea"/>
                <a:sym typeface="+mn-ea"/>
              </a:rPr>
              <a:t>年资产、净</a:t>
            </a:r>
            <a:r>
              <a:rPr lang="zh-CN" altLang="zh-CN" dirty="0" smtClean="0">
                <a:latin typeface="+mn-ea"/>
                <a:cs typeface="+mn-ea"/>
                <a:sym typeface="+mn-ea"/>
              </a:rPr>
              <a:t>利润</a:t>
            </a:r>
            <a:endParaRPr lang="en-US" altLang="zh-CN" dirty="0" smtClean="0">
              <a:latin typeface="+mn-ea"/>
              <a:cs typeface="+mn-ea"/>
            </a:endParaRPr>
          </a:p>
          <a:p>
            <a:r>
              <a:rPr lang="zh-CN" altLang="zh-CN" dirty="0" smtClean="0">
                <a:latin typeface="+mn-ea"/>
                <a:cs typeface="+mn-ea"/>
                <a:sym typeface="+mn-ea"/>
              </a:rPr>
              <a:t>和</a:t>
            </a:r>
            <a:r>
              <a:rPr lang="zh-CN" altLang="zh-CN" dirty="0">
                <a:latin typeface="+mn-ea"/>
                <a:cs typeface="+mn-ea"/>
                <a:sym typeface="+mn-ea"/>
              </a:rPr>
              <a:t>经营活动现金流量净额变化</a:t>
            </a:r>
            <a:r>
              <a:rPr lang="zh-CN" altLang="zh-CN" dirty="0" smtClean="0">
                <a:latin typeface="+mn-ea"/>
                <a:cs typeface="+mn-ea"/>
                <a:sym typeface="+mn-ea"/>
              </a:rPr>
              <a:t>图总</a:t>
            </a:r>
            <a:endParaRPr lang="en-US" altLang="zh-CN" dirty="0" smtClean="0">
              <a:latin typeface="+mn-ea"/>
              <a:cs typeface="+mn-ea"/>
            </a:endParaRPr>
          </a:p>
          <a:p>
            <a:pPr marL="0" indent="0">
              <a:buNone/>
            </a:pPr>
            <a:r>
              <a:rPr lang="zh-CN" altLang="zh-CN" dirty="0" smtClean="0">
                <a:latin typeface="+mn-ea"/>
                <a:cs typeface="+mn-ea"/>
                <a:sym typeface="+mn-ea"/>
              </a:rPr>
              <a:t>体</a:t>
            </a:r>
            <a:r>
              <a:rPr lang="zh-CN" altLang="zh-CN" dirty="0">
                <a:latin typeface="+mn-ea"/>
                <a:cs typeface="+mn-ea"/>
                <a:sym typeface="+mn-ea"/>
              </a:rPr>
              <a:t>上每年的利润都达到了</a:t>
            </a:r>
            <a:r>
              <a:rPr lang="en-US" altLang="zh-CN" dirty="0">
                <a:latin typeface="+mn-ea"/>
                <a:cs typeface="+mn-ea"/>
                <a:sym typeface="+mn-ea"/>
              </a:rPr>
              <a:t>30</a:t>
            </a:r>
            <a:r>
              <a:rPr lang="zh-CN" altLang="zh-CN" dirty="0" smtClean="0">
                <a:latin typeface="+mn-ea"/>
                <a:cs typeface="+mn-ea"/>
                <a:sym typeface="+mn-ea"/>
              </a:rPr>
              <a:t>万。从</a:t>
            </a:r>
            <a:endParaRPr lang="en-US" altLang="zh-CN" dirty="0" smtClean="0">
              <a:latin typeface="+mn-ea"/>
              <a:cs typeface="+mn-ea"/>
            </a:endParaRPr>
          </a:p>
          <a:p>
            <a:pPr marL="0" indent="0">
              <a:buNone/>
            </a:pPr>
            <a:r>
              <a:rPr lang="en-US" altLang="zh-CN" dirty="0" smtClean="0">
                <a:latin typeface="+mn-ea"/>
                <a:cs typeface="+mn-ea"/>
                <a:sym typeface="+mn-ea"/>
              </a:rPr>
              <a:t>2019</a:t>
            </a:r>
            <a:r>
              <a:rPr lang="zh-CN" altLang="zh-CN" dirty="0">
                <a:latin typeface="+mn-ea"/>
                <a:cs typeface="+mn-ea"/>
                <a:sym typeface="+mn-ea"/>
              </a:rPr>
              <a:t>年到</a:t>
            </a:r>
            <a:r>
              <a:rPr lang="en-US" altLang="zh-CN" dirty="0">
                <a:latin typeface="+mn-ea"/>
                <a:cs typeface="+mn-ea"/>
                <a:sym typeface="+mn-ea"/>
              </a:rPr>
              <a:t>2022</a:t>
            </a:r>
            <a:r>
              <a:rPr lang="zh-CN" altLang="zh-CN" dirty="0">
                <a:latin typeface="+mn-ea"/>
                <a:cs typeface="+mn-ea"/>
                <a:sym typeface="+mn-ea"/>
              </a:rPr>
              <a:t>年，虽然没有</a:t>
            </a:r>
            <a:r>
              <a:rPr lang="zh-CN" altLang="zh-CN" dirty="0" smtClean="0">
                <a:latin typeface="+mn-ea"/>
                <a:cs typeface="+mn-ea"/>
                <a:sym typeface="+mn-ea"/>
              </a:rPr>
              <a:t>稍微有</a:t>
            </a:r>
            <a:endParaRPr lang="en-US" altLang="zh-CN" dirty="0" smtClean="0">
              <a:latin typeface="+mn-ea"/>
              <a:cs typeface="+mn-ea"/>
            </a:endParaRPr>
          </a:p>
          <a:p>
            <a:pPr marL="0" indent="0">
              <a:buNone/>
            </a:pPr>
            <a:r>
              <a:rPr lang="zh-CN" altLang="zh-CN" dirty="0" smtClean="0">
                <a:latin typeface="+mn-ea"/>
                <a:cs typeface="+mn-ea"/>
                <a:sym typeface="+mn-ea"/>
              </a:rPr>
              <a:t>点</a:t>
            </a:r>
            <a:r>
              <a:rPr lang="zh-CN" altLang="zh-CN" dirty="0">
                <a:latin typeface="+mn-ea"/>
                <a:cs typeface="+mn-ea"/>
                <a:sym typeface="+mn-ea"/>
              </a:rPr>
              <a:t>下降，但是也比较稳定</a:t>
            </a:r>
            <a:r>
              <a:rPr lang="zh-CN" altLang="zh-CN" dirty="0" smtClean="0">
                <a:latin typeface="+mn-ea"/>
                <a:cs typeface="+mn-ea"/>
                <a:sym typeface="+mn-ea"/>
              </a:rPr>
              <a:t>，企业的</a:t>
            </a:r>
            <a:endParaRPr lang="en-US" altLang="zh-CN" dirty="0" smtClean="0">
              <a:latin typeface="+mn-ea"/>
              <a:cs typeface="+mn-ea"/>
            </a:endParaRPr>
          </a:p>
          <a:p>
            <a:pPr marL="0" indent="0">
              <a:buNone/>
            </a:pPr>
            <a:r>
              <a:rPr lang="zh-CN" altLang="zh-CN" dirty="0" smtClean="0">
                <a:latin typeface="+mn-ea"/>
                <a:cs typeface="+mn-ea"/>
                <a:sym typeface="+mn-ea"/>
              </a:rPr>
              <a:t>前景</a:t>
            </a:r>
            <a:r>
              <a:rPr lang="zh-CN" altLang="zh-CN" dirty="0">
                <a:latin typeface="+mn-ea"/>
                <a:cs typeface="+mn-ea"/>
                <a:sym typeface="+mn-ea"/>
              </a:rPr>
              <a:t>比较乐观。</a:t>
            </a:r>
            <a:endParaRPr lang="zh-CN" altLang="en-US" dirty="0">
              <a:latin typeface="+mn-ea"/>
              <a:cs typeface="+mn-ea"/>
            </a:endParaRPr>
          </a:p>
          <a:p>
            <a:endParaRPr lang="zh-CN" altLang="en-US" dirty="0">
              <a:latin typeface="+mn-ea"/>
              <a:cs typeface="+mn-ea"/>
            </a:endParaRPr>
          </a:p>
        </p:txBody>
      </p:sp>
      <p:graphicFrame>
        <p:nvGraphicFramePr>
          <p:cNvPr id="4" name="图片占位符 3"/>
          <p:cNvGraphicFramePr/>
          <p:nvPr>
            <p:ph type="pic" idx="1"/>
          </p:nvPr>
        </p:nvGraphicFramePr>
        <p:xfrm>
          <a:off x="5184140" y="457200"/>
          <a:ext cx="6833870" cy="6142990"/>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b="1" dirty="0">
                <a:solidFill>
                  <a:schemeClr val="tx1"/>
                </a:solidFill>
              </a:rPr>
              <a:t>五、商业模式</a:t>
            </a:r>
            <a:endParaRPr lang="zh-CN" altLang="en-US" b="1" dirty="0">
              <a:solidFill>
                <a:schemeClr val="tx1"/>
              </a:solidFill>
            </a:endParaRPr>
          </a:p>
        </p:txBody>
      </p:sp>
      <p:sp>
        <p:nvSpPr>
          <p:cNvPr id="4" name="文本框 3"/>
          <p:cNvSpPr txBox="1"/>
          <p:nvPr>
            <p:custDataLst>
              <p:tags r:id="rId3"/>
            </p:custDataLst>
          </p:nvPr>
        </p:nvSpPr>
        <p:spPr>
          <a:xfrm>
            <a:off x="4976495" y="3432175"/>
            <a:ext cx="6838315" cy="2613660"/>
          </a:xfrm>
          <a:prstGeom prst="rect">
            <a:avLst/>
          </a:prstGeom>
        </p:spPr>
        <p:txBody>
          <a:bodyPr vert="horz" lIns="91440" tIns="45720" rIns="91440" bIns="45720" rtlCol="0">
            <a:no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b="1" dirty="0">
                <a:solidFill>
                  <a:schemeClr val="tx2"/>
                </a:solidFill>
                <a:latin typeface="+mn-lt"/>
                <a:ea typeface="+mn-ea"/>
              </a:rPr>
              <a:t>推广渠道</a:t>
            </a:r>
            <a:endParaRPr lang="zh-CN" altLang="en-US" sz="3200" b="1" dirty="0">
              <a:solidFill>
                <a:schemeClr val="tx2"/>
              </a:solidFill>
              <a:latin typeface="+mn-lt"/>
              <a:ea typeface="+mn-ea"/>
            </a:endParaRPr>
          </a:p>
          <a:p>
            <a:r>
              <a:rPr lang="zh-CN" altLang="en-US" sz="3200" b="1" dirty="0">
                <a:solidFill>
                  <a:schemeClr val="tx2"/>
                </a:solidFill>
                <a:latin typeface="+mn-lt"/>
                <a:ea typeface="+mn-ea"/>
              </a:rPr>
              <a:t>合作伙伴网络</a:t>
            </a:r>
            <a:endParaRPr lang="zh-CN" altLang="en-US" sz="3200" b="1" dirty="0">
              <a:solidFill>
                <a:schemeClr val="tx2"/>
              </a:solidFill>
              <a:latin typeface="+mn-lt"/>
              <a:ea typeface="+mn-ea"/>
            </a:endParaRPr>
          </a:p>
          <a:p>
            <a:r>
              <a:rPr lang="zh-CN" altLang="en-US" sz="3200" b="1" dirty="0">
                <a:solidFill>
                  <a:schemeClr val="tx2"/>
                </a:solidFill>
                <a:latin typeface="+mn-lt"/>
                <a:ea typeface="+mn-ea"/>
              </a:rPr>
              <a:t>运营模型</a:t>
            </a:r>
            <a:endParaRPr lang="zh-CN" altLang="en-US" sz="3200" b="1" dirty="0">
              <a:solidFill>
                <a:schemeClr val="tx2"/>
              </a:solidFill>
              <a:latin typeface="+mn-lt"/>
              <a:ea typeface="+mn-ea"/>
            </a:endParaRPr>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lstStyle/>
          <a:p>
            <a:r>
              <a:rPr lang="zh-CN" altLang="en-US"/>
              <a:t>推广渠道</a:t>
            </a:r>
            <a:endParaRPr lang="zh-CN" altLang="en-US"/>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01</a:t>
            </a:r>
            <a:endParaRPr lang="en-US" altLang="zh-CN">
              <a:solidFill>
                <a:schemeClr val="tx1"/>
              </a:solidFill>
              <a:latin typeface="+mn-lt"/>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b="1" dirty="0">
                <a:solidFill>
                  <a:schemeClr val="tx1"/>
                </a:solidFill>
              </a:rPr>
              <a:t>一、项目介绍</a:t>
            </a:r>
            <a:endParaRPr lang="zh-CN" altLang="en-US" b="1" dirty="0">
              <a:solidFill>
                <a:schemeClr val="tx1"/>
              </a:solidFill>
            </a:endParaRPr>
          </a:p>
        </p:txBody>
      </p:sp>
      <p:sp>
        <p:nvSpPr>
          <p:cNvPr id="3" name="文本框 2"/>
          <p:cNvSpPr txBox="1"/>
          <p:nvPr>
            <p:custDataLst>
              <p:tags r:id="rId3"/>
            </p:custDataLst>
          </p:nvPr>
        </p:nvSpPr>
        <p:spPr>
          <a:xfrm>
            <a:off x="4759325" y="3447415"/>
            <a:ext cx="7055485" cy="2799715"/>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800" b="1" dirty="0">
                <a:solidFill>
                  <a:schemeClr val="tx2"/>
                </a:solidFill>
                <a:sym typeface="+mn-ea"/>
              </a:rPr>
              <a:t>项目背景</a:t>
            </a:r>
            <a:endParaRPr lang="zh-CN" altLang="en-US" sz="2800" b="1" dirty="0">
              <a:solidFill>
                <a:schemeClr val="tx2"/>
              </a:solidFill>
              <a:sym typeface="+mn-ea"/>
            </a:endParaRPr>
          </a:p>
          <a:p>
            <a:r>
              <a:rPr lang="zh-CN" altLang="en-US" sz="2800" b="1" dirty="0">
                <a:solidFill>
                  <a:schemeClr val="tx2"/>
                </a:solidFill>
                <a:sym typeface="+mn-ea"/>
              </a:rPr>
              <a:t>项目开发计划与创新性</a:t>
            </a:r>
            <a:endParaRPr lang="zh-CN" altLang="en-US" sz="2800" b="1" dirty="0">
              <a:solidFill>
                <a:schemeClr val="tx2"/>
              </a:solidFill>
              <a:sym typeface="+mn-ea"/>
            </a:endParaRPr>
          </a:p>
          <a:p>
            <a:r>
              <a:rPr lang="zh-CN" altLang="en-US" sz="2800" b="1" dirty="0">
                <a:solidFill>
                  <a:schemeClr val="tx2"/>
                </a:solidFill>
                <a:sym typeface="+mn-ea"/>
              </a:rPr>
              <a:t>效益性分析</a:t>
            </a:r>
            <a:endParaRPr lang="zh-CN" altLang="en-US" sz="2800" b="1" dirty="0">
              <a:solidFill>
                <a:schemeClr val="tx2"/>
              </a:solidFill>
              <a:latin typeface="+mn-lt"/>
              <a:ea typeface="+mn-ea"/>
              <a:sym typeface="+mn-ea"/>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1"/>
            </p:custDataLst>
          </p:nvPr>
        </p:nvGrpSpPr>
        <p:grpSpPr>
          <a:xfrm rot="4362072">
            <a:off x="3220811" y="288453"/>
            <a:ext cx="571853" cy="657205"/>
            <a:chOff x="7657210" y="935967"/>
            <a:chExt cx="1003970" cy="1153816"/>
          </a:xfrm>
          <a:solidFill>
            <a:schemeClr val="accent2"/>
          </a:solidFill>
        </p:grpSpPr>
        <p:sp>
          <p:nvSpPr>
            <p:cNvPr id="5" name="Freeform 11"/>
            <p:cNvSpPr>
              <a:spLocks noEditPoints="1"/>
            </p:cNvSpPr>
            <p:nvPr>
              <p:custDataLst>
                <p:tags r:id="rId2"/>
              </p:custDataLst>
            </p:nvPr>
          </p:nvSpPr>
          <p:spPr bwMode="auto">
            <a:xfrm>
              <a:off x="7657210" y="935967"/>
              <a:ext cx="1003970" cy="1153816"/>
            </a:xfrm>
            <a:custGeom>
              <a:avLst/>
              <a:gdLst>
                <a:gd name="T0" fmla="*/ 7 w 523"/>
                <a:gd name="T1" fmla="*/ 103 h 602"/>
                <a:gd name="T2" fmla="*/ 393 w 523"/>
                <a:gd name="T3" fmla="*/ 545 h 602"/>
                <a:gd name="T4" fmla="*/ 518 w 523"/>
                <a:gd name="T5" fmla="*/ 572 h 602"/>
                <a:gd name="T6" fmla="*/ 374 w 523"/>
                <a:gd name="T7" fmla="*/ 327 h 602"/>
                <a:gd name="T8" fmla="*/ 293 w 523"/>
                <a:gd name="T9" fmla="*/ 302 h 602"/>
                <a:gd name="T10" fmla="*/ 348 w 523"/>
                <a:gd name="T11" fmla="*/ 423 h 602"/>
                <a:gd name="T12" fmla="*/ 446 w 523"/>
                <a:gd name="T13" fmla="*/ 484 h 602"/>
                <a:gd name="T14" fmla="*/ 105 w 523"/>
                <a:gd name="T15" fmla="*/ 166 h 602"/>
                <a:gd name="T16" fmla="*/ 93 w 523"/>
                <a:gd name="T17" fmla="*/ 180 h 602"/>
                <a:gd name="T18" fmla="*/ 90 w 523"/>
                <a:gd name="T19" fmla="*/ 159 h 602"/>
                <a:gd name="T20" fmla="*/ 85 w 523"/>
                <a:gd name="T21" fmla="*/ 150 h 602"/>
                <a:gd name="T22" fmla="*/ 79 w 523"/>
                <a:gd name="T23" fmla="*/ 163 h 602"/>
                <a:gd name="T24" fmla="*/ 74 w 523"/>
                <a:gd name="T25" fmla="*/ 166 h 602"/>
                <a:gd name="T26" fmla="*/ 67 w 523"/>
                <a:gd name="T27" fmla="*/ 157 h 602"/>
                <a:gd name="T28" fmla="*/ 64 w 523"/>
                <a:gd name="T29" fmla="*/ 150 h 602"/>
                <a:gd name="T30" fmla="*/ 95 w 523"/>
                <a:gd name="T31" fmla="*/ 116 h 602"/>
                <a:gd name="T32" fmla="*/ 33 w 523"/>
                <a:gd name="T33" fmla="*/ 126 h 602"/>
                <a:gd name="T34" fmla="*/ 60 w 523"/>
                <a:gd name="T35" fmla="*/ 141 h 602"/>
                <a:gd name="T36" fmla="*/ 123 w 523"/>
                <a:gd name="T37" fmla="*/ 81 h 602"/>
                <a:gd name="T38" fmla="*/ 143 w 523"/>
                <a:gd name="T39" fmla="*/ 65 h 602"/>
                <a:gd name="T40" fmla="*/ 95 w 523"/>
                <a:gd name="T41" fmla="*/ 103 h 602"/>
                <a:gd name="T42" fmla="*/ 93 w 523"/>
                <a:gd name="T43" fmla="*/ 105 h 602"/>
                <a:gd name="T44" fmla="*/ 90 w 523"/>
                <a:gd name="T45" fmla="*/ 114 h 602"/>
                <a:gd name="T46" fmla="*/ 80 w 523"/>
                <a:gd name="T47" fmla="*/ 122 h 602"/>
                <a:gd name="T48" fmla="*/ 79 w 523"/>
                <a:gd name="T49" fmla="*/ 123 h 602"/>
                <a:gd name="T50" fmla="*/ 68 w 523"/>
                <a:gd name="T51" fmla="*/ 130 h 602"/>
                <a:gd name="T52" fmla="*/ 65 w 523"/>
                <a:gd name="T53" fmla="*/ 132 h 602"/>
                <a:gd name="T54" fmla="*/ 58 w 523"/>
                <a:gd name="T55" fmla="*/ 144 h 602"/>
                <a:gd name="T56" fmla="*/ 109 w 523"/>
                <a:gd name="T57" fmla="*/ 83 h 602"/>
                <a:gd name="T58" fmla="*/ 56 w 523"/>
                <a:gd name="T59" fmla="*/ 133 h 602"/>
                <a:gd name="T60" fmla="*/ 51 w 523"/>
                <a:gd name="T61" fmla="*/ 134 h 602"/>
                <a:gd name="T62" fmla="*/ 52 w 523"/>
                <a:gd name="T63" fmla="*/ 122 h 602"/>
                <a:gd name="T64" fmla="*/ 45 w 523"/>
                <a:gd name="T65" fmla="*/ 119 h 602"/>
                <a:gd name="T66" fmla="*/ 36 w 523"/>
                <a:gd name="T67" fmla="*/ 129 h 602"/>
                <a:gd name="T68" fmla="*/ 39 w 523"/>
                <a:gd name="T69" fmla="*/ 98 h 602"/>
                <a:gd name="T70" fmla="*/ 26 w 523"/>
                <a:gd name="T71" fmla="*/ 117 h 602"/>
                <a:gd name="T72" fmla="*/ 25 w 523"/>
                <a:gd name="T73" fmla="*/ 94 h 602"/>
                <a:gd name="T74" fmla="*/ 23 w 523"/>
                <a:gd name="T75" fmla="*/ 74 h 602"/>
                <a:gd name="T76" fmla="*/ 11 w 523"/>
                <a:gd name="T77" fmla="*/ 90 h 602"/>
                <a:gd name="T78" fmla="*/ 45 w 523"/>
                <a:gd name="T79" fmla="*/ 152 h 602"/>
                <a:gd name="T80" fmla="*/ 45 w 523"/>
                <a:gd name="T81" fmla="*/ 152 h 602"/>
                <a:gd name="T82" fmla="*/ 344 w 523"/>
                <a:gd name="T83" fmla="*/ 427 h 602"/>
                <a:gd name="T84" fmla="*/ 406 w 523"/>
                <a:gd name="T85" fmla="*/ 518 h 602"/>
                <a:gd name="T86" fmla="*/ 407 w 523"/>
                <a:gd name="T87" fmla="*/ 548 h 602"/>
                <a:gd name="T88" fmla="*/ 401 w 523"/>
                <a:gd name="T89" fmla="*/ 538 h 602"/>
                <a:gd name="T90" fmla="*/ 429 w 523"/>
                <a:gd name="T91" fmla="*/ 505 h 602"/>
                <a:gd name="T92" fmla="*/ 507 w 523"/>
                <a:gd name="T93" fmla="*/ 554 h 602"/>
                <a:gd name="T94" fmla="*/ 474 w 523"/>
                <a:gd name="T95" fmla="*/ 568 h 602"/>
                <a:gd name="T96" fmla="*/ 466 w 523"/>
                <a:gd name="T97" fmla="*/ 570 h 602"/>
                <a:gd name="T98" fmla="*/ 463 w 523"/>
                <a:gd name="T99" fmla="*/ 557 h 602"/>
                <a:gd name="T100" fmla="*/ 454 w 523"/>
                <a:gd name="T101" fmla="*/ 560 h 602"/>
                <a:gd name="T102" fmla="*/ 447 w 523"/>
                <a:gd name="T103" fmla="*/ 544 h 602"/>
                <a:gd name="T104" fmla="*/ 441 w 523"/>
                <a:gd name="T105" fmla="*/ 540 h 602"/>
                <a:gd name="T106" fmla="*/ 432 w 523"/>
                <a:gd name="T107" fmla="*/ 542 h 602"/>
                <a:gd name="T108" fmla="*/ 422 w 523"/>
                <a:gd name="T109" fmla="*/ 553 h 602"/>
                <a:gd name="T110" fmla="*/ 417 w 523"/>
                <a:gd name="T111" fmla="*/ 537 h 602"/>
                <a:gd name="T112" fmla="*/ 509 w 523"/>
                <a:gd name="T113" fmla="*/ 589 h 602"/>
                <a:gd name="T114" fmla="*/ 494 w 523"/>
                <a:gd name="T115" fmla="*/ 584 h 602"/>
                <a:gd name="T116" fmla="*/ 493 w 523"/>
                <a:gd name="T117" fmla="*/ 574 h 602"/>
                <a:gd name="T118" fmla="*/ 481 w 523"/>
                <a:gd name="T119" fmla="*/ 578 h 602"/>
                <a:gd name="T120" fmla="*/ 508 w 523"/>
                <a:gd name="T121" fmla="*/ 536 h 602"/>
                <a:gd name="T122" fmla="*/ 490 w 523"/>
                <a:gd name="T123" fmla="*/ 476 h 602"/>
                <a:gd name="T124" fmla="*/ 302 w 523"/>
                <a:gd name="T125" fmla="*/ 305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3" h="602">
                  <a:moveTo>
                    <a:pt x="256" y="176"/>
                  </a:moveTo>
                  <a:cubicBezTo>
                    <a:pt x="243" y="161"/>
                    <a:pt x="230" y="147"/>
                    <a:pt x="216" y="134"/>
                  </a:cubicBezTo>
                  <a:cubicBezTo>
                    <a:pt x="196" y="110"/>
                    <a:pt x="177" y="86"/>
                    <a:pt x="156" y="62"/>
                  </a:cubicBezTo>
                  <a:cubicBezTo>
                    <a:pt x="142" y="47"/>
                    <a:pt x="129" y="29"/>
                    <a:pt x="112" y="18"/>
                  </a:cubicBezTo>
                  <a:cubicBezTo>
                    <a:pt x="106" y="11"/>
                    <a:pt x="99" y="6"/>
                    <a:pt x="90" y="4"/>
                  </a:cubicBezTo>
                  <a:cubicBezTo>
                    <a:pt x="77" y="2"/>
                    <a:pt x="64" y="10"/>
                    <a:pt x="54" y="17"/>
                  </a:cubicBezTo>
                  <a:cubicBezTo>
                    <a:pt x="32" y="33"/>
                    <a:pt x="0" y="54"/>
                    <a:pt x="4" y="83"/>
                  </a:cubicBezTo>
                  <a:cubicBezTo>
                    <a:pt x="4" y="90"/>
                    <a:pt x="5" y="97"/>
                    <a:pt x="7" y="103"/>
                  </a:cubicBezTo>
                  <a:cubicBezTo>
                    <a:pt x="20" y="135"/>
                    <a:pt x="50" y="162"/>
                    <a:pt x="73" y="186"/>
                  </a:cubicBezTo>
                  <a:cubicBezTo>
                    <a:pt x="103" y="217"/>
                    <a:pt x="130" y="250"/>
                    <a:pt x="158" y="282"/>
                  </a:cubicBezTo>
                  <a:cubicBezTo>
                    <a:pt x="160" y="285"/>
                    <a:pt x="162" y="287"/>
                    <a:pt x="164" y="290"/>
                  </a:cubicBezTo>
                  <a:cubicBezTo>
                    <a:pt x="182" y="313"/>
                    <a:pt x="202" y="335"/>
                    <a:pt x="222" y="356"/>
                  </a:cubicBezTo>
                  <a:cubicBezTo>
                    <a:pt x="271" y="408"/>
                    <a:pt x="311" y="467"/>
                    <a:pt x="361" y="517"/>
                  </a:cubicBezTo>
                  <a:cubicBezTo>
                    <a:pt x="372" y="527"/>
                    <a:pt x="381" y="536"/>
                    <a:pt x="391" y="544"/>
                  </a:cubicBezTo>
                  <a:cubicBezTo>
                    <a:pt x="392" y="544"/>
                    <a:pt x="392" y="544"/>
                    <a:pt x="392" y="545"/>
                  </a:cubicBezTo>
                  <a:cubicBezTo>
                    <a:pt x="392" y="545"/>
                    <a:pt x="393" y="545"/>
                    <a:pt x="393" y="545"/>
                  </a:cubicBezTo>
                  <a:cubicBezTo>
                    <a:pt x="401" y="550"/>
                    <a:pt x="410" y="555"/>
                    <a:pt x="421" y="559"/>
                  </a:cubicBezTo>
                  <a:cubicBezTo>
                    <a:pt x="439" y="566"/>
                    <a:pt x="458" y="572"/>
                    <a:pt x="477" y="580"/>
                  </a:cubicBezTo>
                  <a:cubicBezTo>
                    <a:pt x="478" y="580"/>
                    <a:pt x="478" y="580"/>
                    <a:pt x="478" y="580"/>
                  </a:cubicBezTo>
                  <a:cubicBezTo>
                    <a:pt x="492" y="586"/>
                    <a:pt x="506" y="593"/>
                    <a:pt x="518" y="601"/>
                  </a:cubicBezTo>
                  <a:cubicBezTo>
                    <a:pt x="519" y="601"/>
                    <a:pt x="520" y="601"/>
                    <a:pt x="521" y="601"/>
                  </a:cubicBezTo>
                  <a:cubicBezTo>
                    <a:pt x="522" y="602"/>
                    <a:pt x="523" y="601"/>
                    <a:pt x="522" y="600"/>
                  </a:cubicBezTo>
                  <a:cubicBezTo>
                    <a:pt x="523" y="599"/>
                    <a:pt x="523" y="599"/>
                    <a:pt x="523" y="599"/>
                  </a:cubicBezTo>
                  <a:cubicBezTo>
                    <a:pt x="523" y="589"/>
                    <a:pt x="521" y="581"/>
                    <a:pt x="518" y="572"/>
                  </a:cubicBezTo>
                  <a:cubicBezTo>
                    <a:pt x="518" y="570"/>
                    <a:pt x="518" y="568"/>
                    <a:pt x="518" y="566"/>
                  </a:cubicBezTo>
                  <a:cubicBezTo>
                    <a:pt x="517" y="556"/>
                    <a:pt x="514" y="546"/>
                    <a:pt x="511" y="536"/>
                  </a:cubicBezTo>
                  <a:cubicBezTo>
                    <a:pt x="504" y="512"/>
                    <a:pt x="499" y="485"/>
                    <a:pt x="488" y="463"/>
                  </a:cubicBezTo>
                  <a:cubicBezTo>
                    <a:pt x="487" y="461"/>
                    <a:pt x="486" y="459"/>
                    <a:pt x="485" y="457"/>
                  </a:cubicBezTo>
                  <a:cubicBezTo>
                    <a:pt x="485" y="456"/>
                    <a:pt x="485" y="456"/>
                    <a:pt x="485" y="456"/>
                  </a:cubicBezTo>
                  <a:cubicBezTo>
                    <a:pt x="485" y="455"/>
                    <a:pt x="484" y="454"/>
                    <a:pt x="483" y="454"/>
                  </a:cubicBezTo>
                  <a:cubicBezTo>
                    <a:pt x="472" y="435"/>
                    <a:pt x="454" y="419"/>
                    <a:pt x="439" y="403"/>
                  </a:cubicBezTo>
                  <a:cubicBezTo>
                    <a:pt x="417" y="378"/>
                    <a:pt x="395" y="352"/>
                    <a:pt x="374" y="327"/>
                  </a:cubicBezTo>
                  <a:cubicBezTo>
                    <a:pt x="333" y="278"/>
                    <a:pt x="296" y="225"/>
                    <a:pt x="256" y="176"/>
                  </a:cubicBezTo>
                  <a:close/>
                  <a:moveTo>
                    <a:pt x="201" y="118"/>
                  </a:moveTo>
                  <a:cubicBezTo>
                    <a:pt x="176" y="94"/>
                    <a:pt x="152" y="70"/>
                    <a:pt x="131" y="43"/>
                  </a:cubicBezTo>
                  <a:cubicBezTo>
                    <a:pt x="128" y="38"/>
                    <a:pt x="125" y="33"/>
                    <a:pt x="121" y="28"/>
                  </a:cubicBezTo>
                  <a:cubicBezTo>
                    <a:pt x="151" y="54"/>
                    <a:pt x="175" y="88"/>
                    <a:pt x="201" y="118"/>
                  </a:cubicBezTo>
                  <a:close/>
                  <a:moveTo>
                    <a:pt x="184" y="166"/>
                  </a:moveTo>
                  <a:cubicBezTo>
                    <a:pt x="195" y="180"/>
                    <a:pt x="206" y="194"/>
                    <a:pt x="217" y="207"/>
                  </a:cubicBezTo>
                  <a:cubicBezTo>
                    <a:pt x="243" y="239"/>
                    <a:pt x="266" y="272"/>
                    <a:pt x="293" y="302"/>
                  </a:cubicBezTo>
                  <a:cubicBezTo>
                    <a:pt x="346" y="361"/>
                    <a:pt x="397" y="421"/>
                    <a:pt x="448" y="480"/>
                  </a:cubicBezTo>
                  <a:cubicBezTo>
                    <a:pt x="448" y="481"/>
                    <a:pt x="447" y="481"/>
                    <a:pt x="446" y="482"/>
                  </a:cubicBezTo>
                  <a:cubicBezTo>
                    <a:pt x="446" y="481"/>
                    <a:pt x="436" y="482"/>
                    <a:pt x="439" y="481"/>
                  </a:cubicBezTo>
                  <a:cubicBezTo>
                    <a:pt x="433" y="482"/>
                    <a:pt x="430" y="484"/>
                    <a:pt x="427" y="488"/>
                  </a:cubicBezTo>
                  <a:cubicBezTo>
                    <a:pt x="427" y="489"/>
                    <a:pt x="425" y="492"/>
                    <a:pt x="425" y="492"/>
                  </a:cubicBezTo>
                  <a:cubicBezTo>
                    <a:pt x="425" y="494"/>
                    <a:pt x="424" y="496"/>
                    <a:pt x="424" y="497"/>
                  </a:cubicBezTo>
                  <a:cubicBezTo>
                    <a:pt x="422" y="503"/>
                    <a:pt x="419" y="507"/>
                    <a:pt x="416" y="510"/>
                  </a:cubicBezTo>
                  <a:cubicBezTo>
                    <a:pt x="392" y="482"/>
                    <a:pt x="370" y="453"/>
                    <a:pt x="348" y="423"/>
                  </a:cubicBezTo>
                  <a:cubicBezTo>
                    <a:pt x="326" y="393"/>
                    <a:pt x="297" y="367"/>
                    <a:pt x="273" y="338"/>
                  </a:cubicBezTo>
                  <a:cubicBezTo>
                    <a:pt x="247" y="308"/>
                    <a:pt x="220" y="280"/>
                    <a:pt x="196" y="249"/>
                  </a:cubicBezTo>
                  <a:cubicBezTo>
                    <a:pt x="172" y="219"/>
                    <a:pt x="147" y="187"/>
                    <a:pt x="119" y="162"/>
                  </a:cubicBezTo>
                  <a:cubicBezTo>
                    <a:pt x="124" y="157"/>
                    <a:pt x="128" y="153"/>
                    <a:pt x="132" y="149"/>
                  </a:cubicBezTo>
                  <a:cubicBezTo>
                    <a:pt x="140" y="142"/>
                    <a:pt x="147" y="136"/>
                    <a:pt x="154" y="129"/>
                  </a:cubicBezTo>
                  <a:cubicBezTo>
                    <a:pt x="161" y="143"/>
                    <a:pt x="174" y="154"/>
                    <a:pt x="184" y="166"/>
                  </a:cubicBezTo>
                  <a:close/>
                  <a:moveTo>
                    <a:pt x="447" y="484"/>
                  </a:moveTo>
                  <a:cubicBezTo>
                    <a:pt x="447" y="484"/>
                    <a:pt x="446" y="484"/>
                    <a:pt x="446" y="484"/>
                  </a:cubicBezTo>
                  <a:cubicBezTo>
                    <a:pt x="445" y="485"/>
                    <a:pt x="442" y="485"/>
                    <a:pt x="440" y="485"/>
                  </a:cubicBezTo>
                  <a:cubicBezTo>
                    <a:pt x="444" y="483"/>
                    <a:pt x="445" y="483"/>
                    <a:pt x="447" y="484"/>
                  </a:cubicBezTo>
                  <a:close/>
                  <a:moveTo>
                    <a:pt x="110" y="164"/>
                  </a:moveTo>
                  <a:cubicBezTo>
                    <a:pt x="109" y="164"/>
                    <a:pt x="108" y="164"/>
                    <a:pt x="108" y="165"/>
                  </a:cubicBezTo>
                  <a:cubicBezTo>
                    <a:pt x="108" y="165"/>
                    <a:pt x="108" y="165"/>
                    <a:pt x="108" y="166"/>
                  </a:cubicBezTo>
                  <a:cubicBezTo>
                    <a:pt x="108" y="167"/>
                    <a:pt x="107" y="168"/>
                    <a:pt x="106" y="168"/>
                  </a:cubicBezTo>
                  <a:cubicBezTo>
                    <a:pt x="106" y="168"/>
                    <a:pt x="106" y="167"/>
                    <a:pt x="105" y="166"/>
                  </a:cubicBezTo>
                  <a:cubicBezTo>
                    <a:pt x="105" y="166"/>
                    <a:pt x="105" y="166"/>
                    <a:pt x="105" y="166"/>
                  </a:cubicBezTo>
                  <a:cubicBezTo>
                    <a:pt x="105" y="167"/>
                    <a:pt x="105" y="168"/>
                    <a:pt x="105" y="169"/>
                  </a:cubicBezTo>
                  <a:cubicBezTo>
                    <a:pt x="103" y="171"/>
                    <a:pt x="101" y="172"/>
                    <a:pt x="100" y="174"/>
                  </a:cubicBezTo>
                  <a:cubicBezTo>
                    <a:pt x="100" y="173"/>
                    <a:pt x="100" y="172"/>
                    <a:pt x="100" y="172"/>
                  </a:cubicBezTo>
                  <a:cubicBezTo>
                    <a:pt x="100" y="169"/>
                    <a:pt x="101" y="167"/>
                    <a:pt x="101" y="165"/>
                  </a:cubicBezTo>
                  <a:cubicBezTo>
                    <a:pt x="101" y="164"/>
                    <a:pt x="99" y="164"/>
                    <a:pt x="99" y="165"/>
                  </a:cubicBezTo>
                  <a:cubicBezTo>
                    <a:pt x="99" y="168"/>
                    <a:pt x="98" y="170"/>
                    <a:pt x="97" y="172"/>
                  </a:cubicBezTo>
                  <a:cubicBezTo>
                    <a:pt x="97" y="174"/>
                    <a:pt x="96" y="176"/>
                    <a:pt x="96" y="177"/>
                  </a:cubicBezTo>
                  <a:cubicBezTo>
                    <a:pt x="95" y="178"/>
                    <a:pt x="94" y="179"/>
                    <a:pt x="93" y="180"/>
                  </a:cubicBezTo>
                  <a:cubicBezTo>
                    <a:pt x="93" y="178"/>
                    <a:pt x="93" y="177"/>
                    <a:pt x="93" y="175"/>
                  </a:cubicBezTo>
                  <a:cubicBezTo>
                    <a:pt x="94" y="171"/>
                    <a:pt x="94" y="167"/>
                    <a:pt x="95" y="163"/>
                  </a:cubicBezTo>
                  <a:cubicBezTo>
                    <a:pt x="95" y="162"/>
                    <a:pt x="94" y="162"/>
                    <a:pt x="94" y="163"/>
                  </a:cubicBezTo>
                  <a:cubicBezTo>
                    <a:pt x="93" y="165"/>
                    <a:pt x="87" y="181"/>
                    <a:pt x="91" y="182"/>
                  </a:cubicBezTo>
                  <a:cubicBezTo>
                    <a:pt x="91" y="182"/>
                    <a:pt x="91" y="182"/>
                    <a:pt x="91" y="183"/>
                  </a:cubicBezTo>
                  <a:cubicBezTo>
                    <a:pt x="90" y="182"/>
                    <a:pt x="89" y="181"/>
                    <a:pt x="88" y="180"/>
                  </a:cubicBezTo>
                  <a:cubicBezTo>
                    <a:pt x="88" y="177"/>
                    <a:pt x="89" y="173"/>
                    <a:pt x="89" y="170"/>
                  </a:cubicBezTo>
                  <a:cubicBezTo>
                    <a:pt x="89" y="166"/>
                    <a:pt x="89" y="162"/>
                    <a:pt x="90" y="159"/>
                  </a:cubicBezTo>
                  <a:cubicBezTo>
                    <a:pt x="90" y="158"/>
                    <a:pt x="89" y="158"/>
                    <a:pt x="89" y="158"/>
                  </a:cubicBezTo>
                  <a:cubicBezTo>
                    <a:pt x="88" y="162"/>
                    <a:pt x="88" y="166"/>
                    <a:pt x="87" y="170"/>
                  </a:cubicBezTo>
                  <a:cubicBezTo>
                    <a:pt x="87" y="172"/>
                    <a:pt x="86" y="175"/>
                    <a:pt x="86" y="177"/>
                  </a:cubicBezTo>
                  <a:cubicBezTo>
                    <a:pt x="85" y="177"/>
                    <a:pt x="85" y="176"/>
                    <a:pt x="84" y="176"/>
                  </a:cubicBezTo>
                  <a:cubicBezTo>
                    <a:pt x="85" y="174"/>
                    <a:pt x="84" y="173"/>
                    <a:pt x="84" y="171"/>
                  </a:cubicBezTo>
                  <a:cubicBezTo>
                    <a:pt x="84" y="169"/>
                    <a:pt x="85" y="167"/>
                    <a:pt x="85" y="165"/>
                  </a:cubicBezTo>
                  <a:cubicBezTo>
                    <a:pt x="85" y="160"/>
                    <a:pt x="86" y="155"/>
                    <a:pt x="86" y="150"/>
                  </a:cubicBezTo>
                  <a:cubicBezTo>
                    <a:pt x="86" y="150"/>
                    <a:pt x="85" y="149"/>
                    <a:pt x="85" y="150"/>
                  </a:cubicBezTo>
                  <a:cubicBezTo>
                    <a:pt x="84" y="156"/>
                    <a:pt x="83" y="161"/>
                    <a:pt x="83" y="166"/>
                  </a:cubicBezTo>
                  <a:cubicBezTo>
                    <a:pt x="82" y="168"/>
                    <a:pt x="82" y="171"/>
                    <a:pt x="82" y="173"/>
                  </a:cubicBezTo>
                  <a:cubicBezTo>
                    <a:pt x="81" y="173"/>
                    <a:pt x="80" y="172"/>
                    <a:pt x="80" y="171"/>
                  </a:cubicBezTo>
                  <a:cubicBezTo>
                    <a:pt x="80" y="171"/>
                    <a:pt x="80" y="171"/>
                    <a:pt x="80" y="171"/>
                  </a:cubicBezTo>
                  <a:cubicBezTo>
                    <a:pt x="81" y="169"/>
                    <a:pt x="81" y="166"/>
                    <a:pt x="81" y="163"/>
                  </a:cubicBezTo>
                  <a:cubicBezTo>
                    <a:pt x="81" y="160"/>
                    <a:pt x="81" y="157"/>
                    <a:pt x="81" y="155"/>
                  </a:cubicBezTo>
                  <a:cubicBezTo>
                    <a:pt x="81" y="154"/>
                    <a:pt x="80" y="154"/>
                    <a:pt x="80" y="154"/>
                  </a:cubicBezTo>
                  <a:cubicBezTo>
                    <a:pt x="79" y="157"/>
                    <a:pt x="79" y="160"/>
                    <a:pt x="79" y="163"/>
                  </a:cubicBezTo>
                  <a:cubicBezTo>
                    <a:pt x="78" y="165"/>
                    <a:pt x="78" y="167"/>
                    <a:pt x="78" y="170"/>
                  </a:cubicBezTo>
                  <a:cubicBezTo>
                    <a:pt x="77" y="169"/>
                    <a:pt x="77" y="169"/>
                    <a:pt x="77" y="168"/>
                  </a:cubicBezTo>
                  <a:cubicBezTo>
                    <a:pt x="76" y="168"/>
                    <a:pt x="76" y="168"/>
                    <a:pt x="76" y="168"/>
                  </a:cubicBezTo>
                  <a:cubicBezTo>
                    <a:pt x="77" y="163"/>
                    <a:pt x="77" y="159"/>
                    <a:pt x="77" y="154"/>
                  </a:cubicBezTo>
                  <a:cubicBezTo>
                    <a:pt x="77" y="149"/>
                    <a:pt x="79" y="144"/>
                    <a:pt x="79" y="139"/>
                  </a:cubicBezTo>
                  <a:cubicBezTo>
                    <a:pt x="79" y="138"/>
                    <a:pt x="78" y="137"/>
                    <a:pt x="77" y="139"/>
                  </a:cubicBezTo>
                  <a:cubicBezTo>
                    <a:pt x="77" y="143"/>
                    <a:pt x="76" y="148"/>
                    <a:pt x="75" y="153"/>
                  </a:cubicBezTo>
                  <a:cubicBezTo>
                    <a:pt x="75" y="157"/>
                    <a:pt x="75" y="162"/>
                    <a:pt x="74" y="166"/>
                  </a:cubicBezTo>
                  <a:cubicBezTo>
                    <a:pt x="73" y="165"/>
                    <a:pt x="73" y="165"/>
                    <a:pt x="72" y="164"/>
                  </a:cubicBezTo>
                  <a:cubicBezTo>
                    <a:pt x="72" y="160"/>
                    <a:pt x="72" y="157"/>
                    <a:pt x="72" y="153"/>
                  </a:cubicBezTo>
                  <a:cubicBezTo>
                    <a:pt x="73" y="149"/>
                    <a:pt x="73" y="145"/>
                    <a:pt x="73" y="141"/>
                  </a:cubicBezTo>
                  <a:cubicBezTo>
                    <a:pt x="73" y="141"/>
                    <a:pt x="73" y="141"/>
                    <a:pt x="73" y="141"/>
                  </a:cubicBezTo>
                  <a:cubicBezTo>
                    <a:pt x="73" y="146"/>
                    <a:pt x="72" y="150"/>
                    <a:pt x="71" y="154"/>
                  </a:cubicBezTo>
                  <a:cubicBezTo>
                    <a:pt x="70" y="157"/>
                    <a:pt x="70" y="159"/>
                    <a:pt x="70" y="162"/>
                  </a:cubicBezTo>
                  <a:cubicBezTo>
                    <a:pt x="69" y="161"/>
                    <a:pt x="68" y="161"/>
                    <a:pt x="67" y="160"/>
                  </a:cubicBezTo>
                  <a:cubicBezTo>
                    <a:pt x="67" y="159"/>
                    <a:pt x="67" y="158"/>
                    <a:pt x="67" y="157"/>
                  </a:cubicBezTo>
                  <a:cubicBezTo>
                    <a:pt x="68" y="156"/>
                    <a:pt x="68" y="155"/>
                    <a:pt x="68" y="153"/>
                  </a:cubicBezTo>
                  <a:cubicBezTo>
                    <a:pt x="69" y="151"/>
                    <a:pt x="69" y="148"/>
                    <a:pt x="68" y="146"/>
                  </a:cubicBezTo>
                  <a:cubicBezTo>
                    <a:pt x="68" y="145"/>
                    <a:pt x="67" y="145"/>
                    <a:pt x="67" y="146"/>
                  </a:cubicBezTo>
                  <a:cubicBezTo>
                    <a:pt x="67" y="149"/>
                    <a:pt x="66" y="152"/>
                    <a:pt x="65" y="154"/>
                  </a:cubicBezTo>
                  <a:cubicBezTo>
                    <a:pt x="65" y="156"/>
                    <a:pt x="65" y="157"/>
                    <a:pt x="65" y="158"/>
                  </a:cubicBezTo>
                  <a:cubicBezTo>
                    <a:pt x="64" y="157"/>
                    <a:pt x="64" y="157"/>
                    <a:pt x="63" y="156"/>
                  </a:cubicBezTo>
                  <a:cubicBezTo>
                    <a:pt x="64" y="154"/>
                    <a:pt x="64" y="152"/>
                    <a:pt x="64" y="150"/>
                  </a:cubicBezTo>
                  <a:cubicBezTo>
                    <a:pt x="64" y="150"/>
                    <a:pt x="64" y="150"/>
                    <a:pt x="64" y="150"/>
                  </a:cubicBezTo>
                  <a:cubicBezTo>
                    <a:pt x="64" y="152"/>
                    <a:pt x="63" y="154"/>
                    <a:pt x="63" y="155"/>
                  </a:cubicBezTo>
                  <a:cubicBezTo>
                    <a:pt x="63" y="155"/>
                    <a:pt x="63" y="156"/>
                    <a:pt x="63" y="156"/>
                  </a:cubicBezTo>
                  <a:cubicBezTo>
                    <a:pt x="61" y="154"/>
                    <a:pt x="59" y="153"/>
                    <a:pt x="58" y="151"/>
                  </a:cubicBezTo>
                  <a:cubicBezTo>
                    <a:pt x="58" y="151"/>
                    <a:pt x="59" y="150"/>
                    <a:pt x="60" y="149"/>
                  </a:cubicBezTo>
                  <a:cubicBezTo>
                    <a:pt x="60" y="150"/>
                    <a:pt x="61" y="149"/>
                    <a:pt x="61" y="149"/>
                  </a:cubicBezTo>
                  <a:cubicBezTo>
                    <a:pt x="61" y="148"/>
                    <a:pt x="61" y="148"/>
                    <a:pt x="61" y="148"/>
                  </a:cubicBezTo>
                  <a:cubicBezTo>
                    <a:pt x="62" y="147"/>
                    <a:pt x="63" y="146"/>
                    <a:pt x="64" y="145"/>
                  </a:cubicBezTo>
                  <a:cubicBezTo>
                    <a:pt x="74" y="134"/>
                    <a:pt x="84" y="125"/>
                    <a:pt x="95" y="116"/>
                  </a:cubicBezTo>
                  <a:cubicBezTo>
                    <a:pt x="111" y="102"/>
                    <a:pt x="127" y="78"/>
                    <a:pt x="146" y="69"/>
                  </a:cubicBezTo>
                  <a:cubicBezTo>
                    <a:pt x="151" y="75"/>
                    <a:pt x="156" y="81"/>
                    <a:pt x="161" y="86"/>
                  </a:cubicBezTo>
                  <a:cubicBezTo>
                    <a:pt x="167" y="92"/>
                    <a:pt x="173" y="98"/>
                    <a:pt x="178" y="104"/>
                  </a:cubicBezTo>
                  <a:cubicBezTo>
                    <a:pt x="155" y="123"/>
                    <a:pt x="132" y="144"/>
                    <a:pt x="110" y="164"/>
                  </a:cubicBezTo>
                  <a:close/>
                  <a:moveTo>
                    <a:pt x="33" y="126"/>
                  </a:moveTo>
                  <a:cubicBezTo>
                    <a:pt x="33" y="126"/>
                    <a:pt x="33" y="126"/>
                    <a:pt x="33" y="126"/>
                  </a:cubicBezTo>
                  <a:cubicBezTo>
                    <a:pt x="33" y="126"/>
                    <a:pt x="33" y="126"/>
                    <a:pt x="33" y="126"/>
                  </a:cubicBezTo>
                  <a:cubicBezTo>
                    <a:pt x="33" y="126"/>
                    <a:pt x="33" y="126"/>
                    <a:pt x="33" y="126"/>
                  </a:cubicBezTo>
                  <a:close/>
                  <a:moveTo>
                    <a:pt x="53" y="142"/>
                  </a:moveTo>
                  <a:cubicBezTo>
                    <a:pt x="53" y="143"/>
                    <a:pt x="54" y="143"/>
                    <a:pt x="54" y="144"/>
                  </a:cubicBezTo>
                  <a:cubicBezTo>
                    <a:pt x="54" y="146"/>
                    <a:pt x="55" y="147"/>
                    <a:pt x="55" y="149"/>
                  </a:cubicBezTo>
                  <a:cubicBezTo>
                    <a:pt x="55" y="149"/>
                    <a:pt x="55" y="149"/>
                    <a:pt x="55" y="148"/>
                  </a:cubicBezTo>
                  <a:cubicBezTo>
                    <a:pt x="54" y="146"/>
                    <a:pt x="53" y="145"/>
                    <a:pt x="52" y="143"/>
                  </a:cubicBezTo>
                  <a:cubicBezTo>
                    <a:pt x="52" y="143"/>
                    <a:pt x="53" y="142"/>
                    <a:pt x="53" y="142"/>
                  </a:cubicBezTo>
                  <a:close/>
                  <a:moveTo>
                    <a:pt x="59" y="137"/>
                  </a:moveTo>
                  <a:cubicBezTo>
                    <a:pt x="59" y="138"/>
                    <a:pt x="60" y="140"/>
                    <a:pt x="60" y="141"/>
                  </a:cubicBezTo>
                  <a:cubicBezTo>
                    <a:pt x="60" y="141"/>
                    <a:pt x="60" y="141"/>
                    <a:pt x="60" y="142"/>
                  </a:cubicBezTo>
                  <a:cubicBezTo>
                    <a:pt x="59" y="140"/>
                    <a:pt x="59" y="139"/>
                    <a:pt x="58" y="137"/>
                  </a:cubicBezTo>
                  <a:cubicBezTo>
                    <a:pt x="59" y="137"/>
                    <a:pt x="59" y="137"/>
                    <a:pt x="59" y="137"/>
                  </a:cubicBezTo>
                  <a:close/>
                  <a:moveTo>
                    <a:pt x="107" y="95"/>
                  </a:moveTo>
                  <a:cubicBezTo>
                    <a:pt x="108" y="95"/>
                    <a:pt x="109" y="95"/>
                    <a:pt x="110" y="94"/>
                  </a:cubicBezTo>
                  <a:cubicBezTo>
                    <a:pt x="110" y="94"/>
                    <a:pt x="110" y="93"/>
                    <a:pt x="110" y="93"/>
                  </a:cubicBezTo>
                  <a:cubicBezTo>
                    <a:pt x="109" y="93"/>
                    <a:pt x="108" y="93"/>
                    <a:pt x="108" y="92"/>
                  </a:cubicBezTo>
                  <a:cubicBezTo>
                    <a:pt x="113" y="89"/>
                    <a:pt x="118" y="85"/>
                    <a:pt x="123" y="81"/>
                  </a:cubicBezTo>
                  <a:cubicBezTo>
                    <a:pt x="117" y="87"/>
                    <a:pt x="111" y="94"/>
                    <a:pt x="105" y="100"/>
                  </a:cubicBezTo>
                  <a:cubicBezTo>
                    <a:pt x="105" y="99"/>
                    <a:pt x="104" y="98"/>
                    <a:pt x="103" y="96"/>
                  </a:cubicBezTo>
                  <a:cubicBezTo>
                    <a:pt x="104" y="96"/>
                    <a:pt x="105" y="95"/>
                    <a:pt x="106" y="94"/>
                  </a:cubicBezTo>
                  <a:cubicBezTo>
                    <a:pt x="106" y="95"/>
                    <a:pt x="106" y="95"/>
                    <a:pt x="107" y="95"/>
                  </a:cubicBezTo>
                  <a:close/>
                  <a:moveTo>
                    <a:pt x="143" y="65"/>
                  </a:moveTo>
                  <a:cubicBezTo>
                    <a:pt x="141" y="66"/>
                    <a:pt x="140" y="67"/>
                    <a:pt x="138" y="68"/>
                  </a:cubicBezTo>
                  <a:cubicBezTo>
                    <a:pt x="140" y="67"/>
                    <a:pt x="141" y="65"/>
                    <a:pt x="142" y="64"/>
                  </a:cubicBezTo>
                  <a:cubicBezTo>
                    <a:pt x="142" y="65"/>
                    <a:pt x="142" y="65"/>
                    <a:pt x="143" y="65"/>
                  </a:cubicBezTo>
                  <a:close/>
                  <a:moveTo>
                    <a:pt x="104" y="102"/>
                  </a:moveTo>
                  <a:cubicBezTo>
                    <a:pt x="103" y="103"/>
                    <a:pt x="102" y="104"/>
                    <a:pt x="100" y="105"/>
                  </a:cubicBezTo>
                  <a:cubicBezTo>
                    <a:pt x="100" y="103"/>
                    <a:pt x="99" y="102"/>
                    <a:pt x="98" y="101"/>
                  </a:cubicBezTo>
                  <a:cubicBezTo>
                    <a:pt x="99" y="100"/>
                    <a:pt x="100" y="99"/>
                    <a:pt x="101" y="98"/>
                  </a:cubicBezTo>
                  <a:cubicBezTo>
                    <a:pt x="102" y="99"/>
                    <a:pt x="103" y="101"/>
                    <a:pt x="104" y="102"/>
                  </a:cubicBezTo>
                  <a:close/>
                  <a:moveTo>
                    <a:pt x="99" y="106"/>
                  </a:moveTo>
                  <a:cubicBezTo>
                    <a:pt x="99" y="107"/>
                    <a:pt x="98" y="107"/>
                    <a:pt x="98" y="107"/>
                  </a:cubicBezTo>
                  <a:cubicBezTo>
                    <a:pt x="97" y="106"/>
                    <a:pt x="96" y="104"/>
                    <a:pt x="95" y="103"/>
                  </a:cubicBezTo>
                  <a:cubicBezTo>
                    <a:pt x="95" y="103"/>
                    <a:pt x="96" y="102"/>
                    <a:pt x="96" y="102"/>
                  </a:cubicBezTo>
                  <a:cubicBezTo>
                    <a:pt x="97" y="103"/>
                    <a:pt x="98" y="105"/>
                    <a:pt x="99" y="106"/>
                  </a:cubicBezTo>
                  <a:close/>
                  <a:moveTo>
                    <a:pt x="95" y="108"/>
                  </a:moveTo>
                  <a:cubicBezTo>
                    <a:pt x="95" y="109"/>
                    <a:pt x="95" y="109"/>
                    <a:pt x="95" y="110"/>
                  </a:cubicBezTo>
                  <a:cubicBezTo>
                    <a:pt x="94" y="111"/>
                    <a:pt x="94" y="111"/>
                    <a:pt x="93" y="112"/>
                  </a:cubicBezTo>
                  <a:cubicBezTo>
                    <a:pt x="93" y="112"/>
                    <a:pt x="92" y="112"/>
                    <a:pt x="92" y="112"/>
                  </a:cubicBezTo>
                  <a:cubicBezTo>
                    <a:pt x="91" y="111"/>
                    <a:pt x="91" y="109"/>
                    <a:pt x="90" y="108"/>
                  </a:cubicBezTo>
                  <a:cubicBezTo>
                    <a:pt x="91" y="107"/>
                    <a:pt x="92" y="106"/>
                    <a:pt x="93" y="105"/>
                  </a:cubicBezTo>
                  <a:cubicBezTo>
                    <a:pt x="94" y="106"/>
                    <a:pt x="94" y="107"/>
                    <a:pt x="95" y="108"/>
                  </a:cubicBezTo>
                  <a:close/>
                  <a:moveTo>
                    <a:pt x="90" y="114"/>
                  </a:moveTo>
                  <a:cubicBezTo>
                    <a:pt x="90" y="115"/>
                    <a:pt x="90" y="115"/>
                    <a:pt x="89" y="115"/>
                  </a:cubicBezTo>
                  <a:cubicBezTo>
                    <a:pt x="89" y="115"/>
                    <a:pt x="89" y="115"/>
                    <a:pt x="89" y="115"/>
                  </a:cubicBezTo>
                  <a:cubicBezTo>
                    <a:pt x="89" y="114"/>
                    <a:pt x="88" y="113"/>
                    <a:pt x="88" y="112"/>
                  </a:cubicBezTo>
                  <a:cubicBezTo>
                    <a:pt x="87" y="112"/>
                    <a:pt x="87" y="111"/>
                    <a:pt x="87" y="111"/>
                  </a:cubicBezTo>
                  <a:cubicBezTo>
                    <a:pt x="87" y="111"/>
                    <a:pt x="87" y="110"/>
                    <a:pt x="88" y="110"/>
                  </a:cubicBezTo>
                  <a:cubicBezTo>
                    <a:pt x="88" y="111"/>
                    <a:pt x="89" y="113"/>
                    <a:pt x="90" y="114"/>
                  </a:cubicBezTo>
                  <a:close/>
                  <a:moveTo>
                    <a:pt x="87" y="117"/>
                  </a:moveTo>
                  <a:cubicBezTo>
                    <a:pt x="86" y="117"/>
                    <a:pt x="85" y="118"/>
                    <a:pt x="84" y="119"/>
                  </a:cubicBezTo>
                  <a:cubicBezTo>
                    <a:pt x="83" y="118"/>
                    <a:pt x="83" y="117"/>
                    <a:pt x="82" y="116"/>
                  </a:cubicBezTo>
                  <a:cubicBezTo>
                    <a:pt x="83" y="115"/>
                    <a:pt x="84" y="114"/>
                    <a:pt x="85" y="113"/>
                  </a:cubicBezTo>
                  <a:cubicBezTo>
                    <a:pt x="86" y="114"/>
                    <a:pt x="86" y="115"/>
                    <a:pt x="87" y="117"/>
                  </a:cubicBezTo>
                  <a:cubicBezTo>
                    <a:pt x="87" y="117"/>
                    <a:pt x="87" y="117"/>
                    <a:pt x="87" y="117"/>
                  </a:cubicBezTo>
                  <a:close/>
                  <a:moveTo>
                    <a:pt x="82" y="121"/>
                  </a:moveTo>
                  <a:cubicBezTo>
                    <a:pt x="82" y="121"/>
                    <a:pt x="81" y="122"/>
                    <a:pt x="80" y="122"/>
                  </a:cubicBezTo>
                  <a:cubicBezTo>
                    <a:pt x="80" y="121"/>
                    <a:pt x="79" y="120"/>
                    <a:pt x="79" y="119"/>
                  </a:cubicBezTo>
                  <a:cubicBezTo>
                    <a:pt x="79" y="118"/>
                    <a:pt x="80" y="118"/>
                    <a:pt x="80" y="117"/>
                  </a:cubicBezTo>
                  <a:cubicBezTo>
                    <a:pt x="81" y="118"/>
                    <a:pt x="81" y="120"/>
                    <a:pt x="82" y="121"/>
                  </a:cubicBezTo>
                  <a:close/>
                  <a:moveTo>
                    <a:pt x="79" y="123"/>
                  </a:moveTo>
                  <a:cubicBezTo>
                    <a:pt x="78" y="124"/>
                    <a:pt x="77" y="125"/>
                    <a:pt x="76" y="126"/>
                  </a:cubicBezTo>
                  <a:cubicBezTo>
                    <a:pt x="76" y="124"/>
                    <a:pt x="75" y="123"/>
                    <a:pt x="75" y="122"/>
                  </a:cubicBezTo>
                  <a:cubicBezTo>
                    <a:pt x="76" y="122"/>
                    <a:pt x="76" y="121"/>
                    <a:pt x="77" y="120"/>
                  </a:cubicBezTo>
                  <a:cubicBezTo>
                    <a:pt x="77" y="122"/>
                    <a:pt x="78" y="123"/>
                    <a:pt x="79" y="123"/>
                  </a:cubicBezTo>
                  <a:close/>
                  <a:moveTo>
                    <a:pt x="75" y="127"/>
                  </a:moveTo>
                  <a:cubicBezTo>
                    <a:pt x="74" y="127"/>
                    <a:pt x="73" y="128"/>
                    <a:pt x="72" y="129"/>
                  </a:cubicBezTo>
                  <a:cubicBezTo>
                    <a:pt x="72" y="128"/>
                    <a:pt x="71" y="127"/>
                    <a:pt x="71" y="127"/>
                  </a:cubicBezTo>
                  <a:cubicBezTo>
                    <a:pt x="72" y="126"/>
                    <a:pt x="73" y="125"/>
                    <a:pt x="74" y="124"/>
                  </a:cubicBezTo>
                  <a:cubicBezTo>
                    <a:pt x="74" y="125"/>
                    <a:pt x="74" y="126"/>
                    <a:pt x="75" y="127"/>
                  </a:cubicBezTo>
                  <a:close/>
                  <a:moveTo>
                    <a:pt x="71" y="130"/>
                  </a:moveTo>
                  <a:cubicBezTo>
                    <a:pt x="70" y="131"/>
                    <a:pt x="69" y="131"/>
                    <a:pt x="69" y="132"/>
                  </a:cubicBezTo>
                  <a:cubicBezTo>
                    <a:pt x="69" y="131"/>
                    <a:pt x="68" y="131"/>
                    <a:pt x="68" y="130"/>
                  </a:cubicBezTo>
                  <a:cubicBezTo>
                    <a:pt x="68" y="130"/>
                    <a:pt x="68" y="130"/>
                    <a:pt x="68" y="129"/>
                  </a:cubicBezTo>
                  <a:cubicBezTo>
                    <a:pt x="68" y="129"/>
                    <a:pt x="69" y="128"/>
                    <a:pt x="70" y="127"/>
                  </a:cubicBezTo>
                  <a:cubicBezTo>
                    <a:pt x="70" y="128"/>
                    <a:pt x="70" y="129"/>
                    <a:pt x="71" y="130"/>
                  </a:cubicBezTo>
                  <a:close/>
                  <a:moveTo>
                    <a:pt x="67" y="134"/>
                  </a:moveTo>
                  <a:cubicBezTo>
                    <a:pt x="66" y="135"/>
                    <a:pt x="65" y="135"/>
                    <a:pt x="64" y="136"/>
                  </a:cubicBezTo>
                  <a:cubicBezTo>
                    <a:pt x="64" y="136"/>
                    <a:pt x="64" y="136"/>
                    <a:pt x="64" y="135"/>
                  </a:cubicBezTo>
                  <a:cubicBezTo>
                    <a:pt x="64" y="135"/>
                    <a:pt x="64" y="134"/>
                    <a:pt x="64" y="133"/>
                  </a:cubicBezTo>
                  <a:cubicBezTo>
                    <a:pt x="64" y="132"/>
                    <a:pt x="65" y="132"/>
                    <a:pt x="65" y="132"/>
                  </a:cubicBezTo>
                  <a:cubicBezTo>
                    <a:pt x="65" y="132"/>
                    <a:pt x="66" y="133"/>
                    <a:pt x="67" y="134"/>
                  </a:cubicBezTo>
                  <a:close/>
                  <a:moveTo>
                    <a:pt x="63" y="136"/>
                  </a:moveTo>
                  <a:cubicBezTo>
                    <a:pt x="63" y="136"/>
                    <a:pt x="63" y="137"/>
                    <a:pt x="63" y="137"/>
                  </a:cubicBezTo>
                  <a:cubicBezTo>
                    <a:pt x="63" y="138"/>
                    <a:pt x="62" y="138"/>
                    <a:pt x="62" y="139"/>
                  </a:cubicBezTo>
                  <a:cubicBezTo>
                    <a:pt x="62" y="137"/>
                    <a:pt x="62" y="136"/>
                    <a:pt x="61" y="135"/>
                  </a:cubicBezTo>
                  <a:cubicBezTo>
                    <a:pt x="62" y="135"/>
                    <a:pt x="62" y="134"/>
                    <a:pt x="63" y="134"/>
                  </a:cubicBezTo>
                  <a:cubicBezTo>
                    <a:pt x="63" y="134"/>
                    <a:pt x="63" y="135"/>
                    <a:pt x="63" y="136"/>
                  </a:cubicBezTo>
                  <a:close/>
                  <a:moveTo>
                    <a:pt x="58" y="144"/>
                  </a:moveTo>
                  <a:cubicBezTo>
                    <a:pt x="57" y="145"/>
                    <a:pt x="57" y="145"/>
                    <a:pt x="57" y="146"/>
                  </a:cubicBezTo>
                  <a:cubicBezTo>
                    <a:pt x="56" y="144"/>
                    <a:pt x="55" y="142"/>
                    <a:pt x="55" y="141"/>
                  </a:cubicBezTo>
                  <a:cubicBezTo>
                    <a:pt x="55" y="140"/>
                    <a:pt x="56" y="139"/>
                    <a:pt x="57" y="139"/>
                  </a:cubicBezTo>
                  <a:cubicBezTo>
                    <a:pt x="57" y="141"/>
                    <a:pt x="57" y="142"/>
                    <a:pt x="58" y="144"/>
                  </a:cubicBezTo>
                  <a:close/>
                  <a:moveTo>
                    <a:pt x="43" y="35"/>
                  </a:moveTo>
                  <a:cubicBezTo>
                    <a:pt x="64" y="17"/>
                    <a:pt x="86" y="0"/>
                    <a:pt x="109" y="25"/>
                  </a:cubicBezTo>
                  <a:cubicBezTo>
                    <a:pt x="119" y="36"/>
                    <a:pt x="129" y="48"/>
                    <a:pt x="139" y="60"/>
                  </a:cubicBezTo>
                  <a:cubicBezTo>
                    <a:pt x="130" y="70"/>
                    <a:pt x="119" y="75"/>
                    <a:pt x="109" y="83"/>
                  </a:cubicBezTo>
                  <a:cubicBezTo>
                    <a:pt x="101" y="90"/>
                    <a:pt x="94" y="98"/>
                    <a:pt x="86" y="105"/>
                  </a:cubicBezTo>
                  <a:cubicBezTo>
                    <a:pt x="77" y="112"/>
                    <a:pt x="68" y="120"/>
                    <a:pt x="60" y="129"/>
                  </a:cubicBezTo>
                  <a:cubicBezTo>
                    <a:pt x="60" y="128"/>
                    <a:pt x="60" y="128"/>
                    <a:pt x="60" y="127"/>
                  </a:cubicBezTo>
                  <a:cubicBezTo>
                    <a:pt x="60" y="127"/>
                    <a:pt x="59" y="126"/>
                    <a:pt x="59" y="127"/>
                  </a:cubicBezTo>
                  <a:cubicBezTo>
                    <a:pt x="59" y="128"/>
                    <a:pt x="58" y="129"/>
                    <a:pt x="58" y="129"/>
                  </a:cubicBezTo>
                  <a:cubicBezTo>
                    <a:pt x="58" y="130"/>
                    <a:pt x="58" y="130"/>
                    <a:pt x="58" y="130"/>
                  </a:cubicBezTo>
                  <a:cubicBezTo>
                    <a:pt x="57" y="131"/>
                    <a:pt x="57" y="131"/>
                    <a:pt x="57" y="131"/>
                  </a:cubicBezTo>
                  <a:cubicBezTo>
                    <a:pt x="57" y="132"/>
                    <a:pt x="56" y="132"/>
                    <a:pt x="56" y="133"/>
                  </a:cubicBezTo>
                  <a:cubicBezTo>
                    <a:pt x="56" y="132"/>
                    <a:pt x="56" y="132"/>
                    <a:pt x="56" y="132"/>
                  </a:cubicBezTo>
                  <a:cubicBezTo>
                    <a:pt x="55" y="131"/>
                    <a:pt x="53" y="132"/>
                    <a:pt x="54" y="133"/>
                  </a:cubicBezTo>
                  <a:cubicBezTo>
                    <a:pt x="54" y="133"/>
                    <a:pt x="55" y="134"/>
                    <a:pt x="55" y="134"/>
                  </a:cubicBezTo>
                  <a:cubicBezTo>
                    <a:pt x="54" y="135"/>
                    <a:pt x="53" y="135"/>
                    <a:pt x="53" y="136"/>
                  </a:cubicBezTo>
                  <a:cubicBezTo>
                    <a:pt x="53" y="135"/>
                    <a:pt x="53" y="135"/>
                    <a:pt x="53" y="134"/>
                  </a:cubicBezTo>
                  <a:cubicBezTo>
                    <a:pt x="54" y="132"/>
                    <a:pt x="54" y="130"/>
                    <a:pt x="54" y="128"/>
                  </a:cubicBezTo>
                  <a:cubicBezTo>
                    <a:pt x="54" y="127"/>
                    <a:pt x="53" y="127"/>
                    <a:pt x="53" y="128"/>
                  </a:cubicBezTo>
                  <a:cubicBezTo>
                    <a:pt x="53" y="130"/>
                    <a:pt x="52" y="132"/>
                    <a:pt x="51" y="134"/>
                  </a:cubicBezTo>
                  <a:cubicBezTo>
                    <a:pt x="50" y="136"/>
                    <a:pt x="49" y="138"/>
                    <a:pt x="49" y="140"/>
                  </a:cubicBezTo>
                  <a:cubicBezTo>
                    <a:pt x="49" y="140"/>
                    <a:pt x="49" y="140"/>
                    <a:pt x="49" y="140"/>
                  </a:cubicBezTo>
                  <a:cubicBezTo>
                    <a:pt x="49" y="140"/>
                    <a:pt x="49" y="140"/>
                    <a:pt x="49" y="141"/>
                  </a:cubicBezTo>
                  <a:cubicBezTo>
                    <a:pt x="48" y="141"/>
                    <a:pt x="48" y="141"/>
                    <a:pt x="48" y="141"/>
                  </a:cubicBezTo>
                  <a:cubicBezTo>
                    <a:pt x="48" y="141"/>
                    <a:pt x="48" y="141"/>
                    <a:pt x="48" y="142"/>
                  </a:cubicBezTo>
                  <a:cubicBezTo>
                    <a:pt x="47" y="141"/>
                    <a:pt x="47" y="141"/>
                    <a:pt x="47" y="141"/>
                  </a:cubicBezTo>
                  <a:cubicBezTo>
                    <a:pt x="47" y="139"/>
                    <a:pt x="47" y="138"/>
                    <a:pt x="47" y="137"/>
                  </a:cubicBezTo>
                  <a:cubicBezTo>
                    <a:pt x="49" y="132"/>
                    <a:pt x="51" y="127"/>
                    <a:pt x="52" y="122"/>
                  </a:cubicBezTo>
                  <a:cubicBezTo>
                    <a:pt x="52" y="121"/>
                    <a:pt x="51" y="121"/>
                    <a:pt x="51" y="122"/>
                  </a:cubicBezTo>
                  <a:cubicBezTo>
                    <a:pt x="50" y="127"/>
                    <a:pt x="47" y="131"/>
                    <a:pt x="45" y="135"/>
                  </a:cubicBezTo>
                  <a:cubicBezTo>
                    <a:pt x="45" y="136"/>
                    <a:pt x="45" y="137"/>
                    <a:pt x="44" y="138"/>
                  </a:cubicBezTo>
                  <a:cubicBezTo>
                    <a:pt x="44" y="138"/>
                    <a:pt x="43" y="137"/>
                    <a:pt x="43" y="137"/>
                  </a:cubicBezTo>
                  <a:cubicBezTo>
                    <a:pt x="43" y="136"/>
                    <a:pt x="43" y="136"/>
                    <a:pt x="43" y="136"/>
                  </a:cubicBezTo>
                  <a:cubicBezTo>
                    <a:pt x="43" y="134"/>
                    <a:pt x="44" y="132"/>
                    <a:pt x="44" y="130"/>
                  </a:cubicBezTo>
                  <a:cubicBezTo>
                    <a:pt x="46" y="126"/>
                    <a:pt x="47" y="123"/>
                    <a:pt x="48" y="119"/>
                  </a:cubicBezTo>
                  <a:cubicBezTo>
                    <a:pt x="48" y="117"/>
                    <a:pt x="46" y="117"/>
                    <a:pt x="45" y="119"/>
                  </a:cubicBezTo>
                  <a:cubicBezTo>
                    <a:pt x="44" y="124"/>
                    <a:pt x="41" y="129"/>
                    <a:pt x="40" y="134"/>
                  </a:cubicBezTo>
                  <a:cubicBezTo>
                    <a:pt x="40" y="134"/>
                    <a:pt x="40" y="133"/>
                    <a:pt x="39" y="133"/>
                  </a:cubicBezTo>
                  <a:cubicBezTo>
                    <a:pt x="41" y="131"/>
                    <a:pt x="42" y="127"/>
                    <a:pt x="42" y="125"/>
                  </a:cubicBezTo>
                  <a:cubicBezTo>
                    <a:pt x="43" y="122"/>
                    <a:pt x="43" y="120"/>
                    <a:pt x="44" y="117"/>
                  </a:cubicBezTo>
                  <a:cubicBezTo>
                    <a:pt x="45" y="115"/>
                    <a:pt x="45" y="113"/>
                    <a:pt x="45" y="111"/>
                  </a:cubicBezTo>
                  <a:cubicBezTo>
                    <a:pt x="45" y="111"/>
                    <a:pt x="44" y="111"/>
                    <a:pt x="44" y="111"/>
                  </a:cubicBezTo>
                  <a:cubicBezTo>
                    <a:pt x="41" y="117"/>
                    <a:pt x="38" y="124"/>
                    <a:pt x="37" y="130"/>
                  </a:cubicBezTo>
                  <a:cubicBezTo>
                    <a:pt x="36" y="130"/>
                    <a:pt x="36" y="130"/>
                    <a:pt x="36" y="129"/>
                  </a:cubicBezTo>
                  <a:cubicBezTo>
                    <a:pt x="36" y="129"/>
                    <a:pt x="36" y="129"/>
                    <a:pt x="36" y="129"/>
                  </a:cubicBezTo>
                  <a:cubicBezTo>
                    <a:pt x="36" y="126"/>
                    <a:pt x="37" y="122"/>
                    <a:pt x="38" y="119"/>
                  </a:cubicBezTo>
                  <a:cubicBezTo>
                    <a:pt x="39" y="116"/>
                    <a:pt x="40" y="113"/>
                    <a:pt x="41" y="110"/>
                  </a:cubicBezTo>
                  <a:cubicBezTo>
                    <a:pt x="41" y="109"/>
                    <a:pt x="40" y="108"/>
                    <a:pt x="40" y="109"/>
                  </a:cubicBezTo>
                  <a:cubicBezTo>
                    <a:pt x="38" y="113"/>
                    <a:pt x="36" y="117"/>
                    <a:pt x="35" y="121"/>
                  </a:cubicBezTo>
                  <a:cubicBezTo>
                    <a:pt x="35" y="122"/>
                    <a:pt x="34" y="123"/>
                    <a:pt x="33" y="124"/>
                  </a:cubicBezTo>
                  <a:cubicBezTo>
                    <a:pt x="33" y="121"/>
                    <a:pt x="35" y="117"/>
                    <a:pt x="35" y="114"/>
                  </a:cubicBezTo>
                  <a:cubicBezTo>
                    <a:pt x="36" y="109"/>
                    <a:pt x="38" y="104"/>
                    <a:pt x="39" y="98"/>
                  </a:cubicBezTo>
                  <a:cubicBezTo>
                    <a:pt x="39" y="98"/>
                    <a:pt x="39" y="98"/>
                    <a:pt x="38" y="98"/>
                  </a:cubicBezTo>
                  <a:cubicBezTo>
                    <a:pt x="37" y="104"/>
                    <a:pt x="34" y="110"/>
                    <a:pt x="32" y="115"/>
                  </a:cubicBezTo>
                  <a:cubicBezTo>
                    <a:pt x="32" y="117"/>
                    <a:pt x="30" y="120"/>
                    <a:pt x="30" y="123"/>
                  </a:cubicBezTo>
                  <a:cubicBezTo>
                    <a:pt x="30" y="122"/>
                    <a:pt x="29" y="121"/>
                    <a:pt x="28" y="120"/>
                  </a:cubicBezTo>
                  <a:cubicBezTo>
                    <a:pt x="29" y="120"/>
                    <a:pt x="29" y="119"/>
                    <a:pt x="29" y="119"/>
                  </a:cubicBezTo>
                  <a:cubicBezTo>
                    <a:pt x="30" y="110"/>
                    <a:pt x="34" y="101"/>
                    <a:pt x="35" y="92"/>
                  </a:cubicBezTo>
                  <a:cubicBezTo>
                    <a:pt x="35" y="92"/>
                    <a:pt x="34" y="92"/>
                    <a:pt x="34" y="92"/>
                  </a:cubicBezTo>
                  <a:cubicBezTo>
                    <a:pt x="32" y="101"/>
                    <a:pt x="27" y="108"/>
                    <a:pt x="26" y="117"/>
                  </a:cubicBezTo>
                  <a:cubicBezTo>
                    <a:pt x="25" y="116"/>
                    <a:pt x="25" y="115"/>
                    <a:pt x="24" y="114"/>
                  </a:cubicBezTo>
                  <a:cubicBezTo>
                    <a:pt x="27" y="105"/>
                    <a:pt x="29" y="97"/>
                    <a:pt x="31" y="88"/>
                  </a:cubicBezTo>
                  <a:cubicBezTo>
                    <a:pt x="31" y="88"/>
                    <a:pt x="30" y="87"/>
                    <a:pt x="30" y="88"/>
                  </a:cubicBezTo>
                  <a:cubicBezTo>
                    <a:pt x="27" y="95"/>
                    <a:pt x="24" y="102"/>
                    <a:pt x="21" y="110"/>
                  </a:cubicBezTo>
                  <a:cubicBezTo>
                    <a:pt x="21" y="110"/>
                    <a:pt x="21" y="110"/>
                    <a:pt x="21" y="109"/>
                  </a:cubicBezTo>
                  <a:cubicBezTo>
                    <a:pt x="21" y="109"/>
                    <a:pt x="21" y="109"/>
                    <a:pt x="21" y="108"/>
                  </a:cubicBezTo>
                  <a:cubicBezTo>
                    <a:pt x="21" y="107"/>
                    <a:pt x="22" y="105"/>
                    <a:pt x="22" y="104"/>
                  </a:cubicBezTo>
                  <a:cubicBezTo>
                    <a:pt x="23" y="101"/>
                    <a:pt x="24" y="97"/>
                    <a:pt x="25" y="94"/>
                  </a:cubicBezTo>
                  <a:cubicBezTo>
                    <a:pt x="26" y="88"/>
                    <a:pt x="28" y="83"/>
                    <a:pt x="29" y="77"/>
                  </a:cubicBezTo>
                  <a:cubicBezTo>
                    <a:pt x="29" y="76"/>
                    <a:pt x="28" y="76"/>
                    <a:pt x="27" y="77"/>
                  </a:cubicBezTo>
                  <a:cubicBezTo>
                    <a:pt x="25" y="84"/>
                    <a:pt x="22" y="91"/>
                    <a:pt x="20" y="98"/>
                  </a:cubicBezTo>
                  <a:cubicBezTo>
                    <a:pt x="20" y="99"/>
                    <a:pt x="19" y="102"/>
                    <a:pt x="18" y="105"/>
                  </a:cubicBezTo>
                  <a:cubicBezTo>
                    <a:pt x="18" y="104"/>
                    <a:pt x="17" y="103"/>
                    <a:pt x="17" y="102"/>
                  </a:cubicBezTo>
                  <a:cubicBezTo>
                    <a:pt x="18" y="99"/>
                    <a:pt x="19" y="95"/>
                    <a:pt x="19" y="92"/>
                  </a:cubicBezTo>
                  <a:cubicBezTo>
                    <a:pt x="21" y="86"/>
                    <a:pt x="22" y="80"/>
                    <a:pt x="24" y="74"/>
                  </a:cubicBezTo>
                  <a:cubicBezTo>
                    <a:pt x="24" y="74"/>
                    <a:pt x="23" y="74"/>
                    <a:pt x="23" y="74"/>
                  </a:cubicBezTo>
                  <a:cubicBezTo>
                    <a:pt x="20" y="80"/>
                    <a:pt x="18" y="86"/>
                    <a:pt x="16" y="92"/>
                  </a:cubicBezTo>
                  <a:cubicBezTo>
                    <a:pt x="16" y="94"/>
                    <a:pt x="15" y="96"/>
                    <a:pt x="14" y="97"/>
                  </a:cubicBezTo>
                  <a:cubicBezTo>
                    <a:pt x="14" y="97"/>
                    <a:pt x="13" y="96"/>
                    <a:pt x="13" y="95"/>
                  </a:cubicBezTo>
                  <a:cubicBezTo>
                    <a:pt x="14" y="90"/>
                    <a:pt x="15" y="86"/>
                    <a:pt x="16" y="82"/>
                  </a:cubicBezTo>
                  <a:cubicBezTo>
                    <a:pt x="18" y="75"/>
                    <a:pt x="19" y="69"/>
                    <a:pt x="21" y="62"/>
                  </a:cubicBezTo>
                  <a:cubicBezTo>
                    <a:pt x="21" y="61"/>
                    <a:pt x="20" y="61"/>
                    <a:pt x="20" y="62"/>
                  </a:cubicBezTo>
                  <a:cubicBezTo>
                    <a:pt x="17" y="69"/>
                    <a:pt x="15" y="76"/>
                    <a:pt x="13" y="83"/>
                  </a:cubicBezTo>
                  <a:cubicBezTo>
                    <a:pt x="13" y="85"/>
                    <a:pt x="12" y="87"/>
                    <a:pt x="11" y="90"/>
                  </a:cubicBezTo>
                  <a:cubicBezTo>
                    <a:pt x="11" y="89"/>
                    <a:pt x="11" y="89"/>
                    <a:pt x="11" y="89"/>
                  </a:cubicBezTo>
                  <a:cubicBezTo>
                    <a:pt x="11" y="83"/>
                    <a:pt x="13" y="79"/>
                    <a:pt x="15" y="74"/>
                  </a:cubicBezTo>
                  <a:cubicBezTo>
                    <a:pt x="16" y="69"/>
                    <a:pt x="17" y="64"/>
                    <a:pt x="19" y="59"/>
                  </a:cubicBezTo>
                  <a:cubicBezTo>
                    <a:pt x="19" y="59"/>
                    <a:pt x="18" y="58"/>
                    <a:pt x="18" y="59"/>
                  </a:cubicBezTo>
                  <a:cubicBezTo>
                    <a:pt x="14" y="62"/>
                    <a:pt x="14" y="68"/>
                    <a:pt x="13" y="73"/>
                  </a:cubicBezTo>
                  <a:cubicBezTo>
                    <a:pt x="12" y="76"/>
                    <a:pt x="11" y="79"/>
                    <a:pt x="10" y="83"/>
                  </a:cubicBezTo>
                  <a:cubicBezTo>
                    <a:pt x="8" y="62"/>
                    <a:pt x="27" y="48"/>
                    <a:pt x="43" y="35"/>
                  </a:cubicBezTo>
                  <a:close/>
                  <a:moveTo>
                    <a:pt x="45" y="152"/>
                  </a:moveTo>
                  <a:cubicBezTo>
                    <a:pt x="35" y="141"/>
                    <a:pt x="22" y="125"/>
                    <a:pt x="13" y="108"/>
                  </a:cubicBezTo>
                  <a:cubicBezTo>
                    <a:pt x="22" y="122"/>
                    <a:pt x="33" y="135"/>
                    <a:pt x="44" y="147"/>
                  </a:cubicBezTo>
                  <a:cubicBezTo>
                    <a:pt x="44" y="147"/>
                    <a:pt x="44" y="148"/>
                    <a:pt x="45" y="148"/>
                  </a:cubicBezTo>
                  <a:cubicBezTo>
                    <a:pt x="45" y="148"/>
                    <a:pt x="45" y="148"/>
                    <a:pt x="45" y="148"/>
                  </a:cubicBezTo>
                  <a:cubicBezTo>
                    <a:pt x="65" y="169"/>
                    <a:pt x="86" y="185"/>
                    <a:pt x="104" y="207"/>
                  </a:cubicBezTo>
                  <a:cubicBezTo>
                    <a:pt x="117" y="223"/>
                    <a:pt x="129" y="240"/>
                    <a:pt x="140" y="257"/>
                  </a:cubicBezTo>
                  <a:cubicBezTo>
                    <a:pt x="131" y="246"/>
                    <a:pt x="122" y="236"/>
                    <a:pt x="112" y="225"/>
                  </a:cubicBezTo>
                  <a:cubicBezTo>
                    <a:pt x="90" y="200"/>
                    <a:pt x="66" y="177"/>
                    <a:pt x="45" y="152"/>
                  </a:cubicBezTo>
                  <a:close/>
                  <a:moveTo>
                    <a:pt x="244" y="370"/>
                  </a:moveTo>
                  <a:cubicBezTo>
                    <a:pt x="223" y="348"/>
                    <a:pt x="202" y="327"/>
                    <a:pt x="182" y="304"/>
                  </a:cubicBezTo>
                  <a:cubicBezTo>
                    <a:pt x="162" y="281"/>
                    <a:pt x="146" y="255"/>
                    <a:pt x="128" y="230"/>
                  </a:cubicBezTo>
                  <a:cubicBezTo>
                    <a:pt x="117" y="215"/>
                    <a:pt x="105" y="199"/>
                    <a:pt x="92" y="184"/>
                  </a:cubicBezTo>
                  <a:cubicBezTo>
                    <a:pt x="101" y="180"/>
                    <a:pt x="109" y="172"/>
                    <a:pt x="117" y="164"/>
                  </a:cubicBezTo>
                  <a:cubicBezTo>
                    <a:pt x="138" y="196"/>
                    <a:pt x="167" y="223"/>
                    <a:pt x="191" y="253"/>
                  </a:cubicBezTo>
                  <a:cubicBezTo>
                    <a:pt x="215" y="284"/>
                    <a:pt x="243" y="312"/>
                    <a:pt x="269" y="341"/>
                  </a:cubicBezTo>
                  <a:cubicBezTo>
                    <a:pt x="293" y="370"/>
                    <a:pt x="322" y="396"/>
                    <a:pt x="344" y="427"/>
                  </a:cubicBezTo>
                  <a:cubicBezTo>
                    <a:pt x="366" y="456"/>
                    <a:pt x="387" y="485"/>
                    <a:pt x="411" y="513"/>
                  </a:cubicBezTo>
                  <a:cubicBezTo>
                    <a:pt x="408" y="515"/>
                    <a:pt x="405" y="515"/>
                    <a:pt x="402" y="515"/>
                  </a:cubicBezTo>
                  <a:cubicBezTo>
                    <a:pt x="398" y="517"/>
                    <a:pt x="395" y="515"/>
                    <a:pt x="391" y="519"/>
                  </a:cubicBezTo>
                  <a:cubicBezTo>
                    <a:pt x="386" y="523"/>
                    <a:pt x="385" y="530"/>
                    <a:pt x="387" y="535"/>
                  </a:cubicBezTo>
                  <a:cubicBezTo>
                    <a:pt x="378" y="527"/>
                    <a:pt x="369" y="516"/>
                    <a:pt x="360" y="508"/>
                  </a:cubicBezTo>
                  <a:cubicBezTo>
                    <a:pt x="318" y="465"/>
                    <a:pt x="285" y="415"/>
                    <a:pt x="244" y="370"/>
                  </a:cubicBezTo>
                  <a:close/>
                  <a:moveTo>
                    <a:pt x="407" y="518"/>
                  </a:moveTo>
                  <a:cubicBezTo>
                    <a:pt x="407" y="518"/>
                    <a:pt x="406" y="518"/>
                    <a:pt x="406" y="518"/>
                  </a:cubicBezTo>
                  <a:cubicBezTo>
                    <a:pt x="406" y="518"/>
                    <a:pt x="407" y="518"/>
                    <a:pt x="407" y="518"/>
                  </a:cubicBezTo>
                  <a:close/>
                  <a:moveTo>
                    <a:pt x="394" y="521"/>
                  </a:moveTo>
                  <a:cubicBezTo>
                    <a:pt x="391" y="524"/>
                    <a:pt x="389" y="528"/>
                    <a:pt x="389" y="532"/>
                  </a:cubicBezTo>
                  <a:cubicBezTo>
                    <a:pt x="387" y="526"/>
                    <a:pt x="389" y="523"/>
                    <a:pt x="394" y="521"/>
                  </a:cubicBezTo>
                  <a:close/>
                  <a:moveTo>
                    <a:pt x="410" y="549"/>
                  </a:moveTo>
                  <a:cubicBezTo>
                    <a:pt x="411" y="546"/>
                    <a:pt x="411" y="542"/>
                    <a:pt x="411" y="539"/>
                  </a:cubicBezTo>
                  <a:cubicBezTo>
                    <a:pt x="411" y="538"/>
                    <a:pt x="410" y="538"/>
                    <a:pt x="410" y="539"/>
                  </a:cubicBezTo>
                  <a:cubicBezTo>
                    <a:pt x="409" y="542"/>
                    <a:pt x="408" y="545"/>
                    <a:pt x="407" y="548"/>
                  </a:cubicBezTo>
                  <a:cubicBezTo>
                    <a:pt x="406" y="548"/>
                    <a:pt x="405" y="547"/>
                    <a:pt x="404" y="547"/>
                  </a:cubicBezTo>
                  <a:cubicBezTo>
                    <a:pt x="404" y="546"/>
                    <a:pt x="404" y="544"/>
                    <a:pt x="405" y="543"/>
                  </a:cubicBezTo>
                  <a:cubicBezTo>
                    <a:pt x="405" y="541"/>
                    <a:pt x="406" y="538"/>
                    <a:pt x="407" y="536"/>
                  </a:cubicBezTo>
                  <a:cubicBezTo>
                    <a:pt x="407" y="535"/>
                    <a:pt x="406" y="534"/>
                    <a:pt x="405" y="535"/>
                  </a:cubicBezTo>
                  <a:cubicBezTo>
                    <a:pt x="404" y="537"/>
                    <a:pt x="403" y="540"/>
                    <a:pt x="402" y="543"/>
                  </a:cubicBezTo>
                  <a:cubicBezTo>
                    <a:pt x="402" y="543"/>
                    <a:pt x="402" y="545"/>
                    <a:pt x="402" y="546"/>
                  </a:cubicBezTo>
                  <a:cubicBezTo>
                    <a:pt x="401" y="545"/>
                    <a:pt x="400" y="545"/>
                    <a:pt x="400" y="545"/>
                  </a:cubicBezTo>
                  <a:cubicBezTo>
                    <a:pt x="400" y="542"/>
                    <a:pt x="400" y="540"/>
                    <a:pt x="401" y="538"/>
                  </a:cubicBezTo>
                  <a:cubicBezTo>
                    <a:pt x="402" y="535"/>
                    <a:pt x="403" y="532"/>
                    <a:pt x="404" y="530"/>
                  </a:cubicBezTo>
                  <a:cubicBezTo>
                    <a:pt x="404" y="530"/>
                    <a:pt x="404" y="530"/>
                    <a:pt x="404" y="530"/>
                  </a:cubicBezTo>
                  <a:cubicBezTo>
                    <a:pt x="401" y="531"/>
                    <a:pt x="400" y="534"/>
                    <a:pt x="399" y="537"/>
                  </a:cubicBezTo>
                  <a:cubicBezTo>
                    <a:pt x="398" y="539"/>
                    <a:pt x="398" y="541"/>
                    <a:pt x="397" y="543"/>
                  </a:cubicBezTo>
                  <a:cubicBezTo>
                    <a:pt x="397" y="543"/>
                    <a:pt x="396" y="542"/>
                    <a:pt x="396" y="542"/>
                  </a:cubicBezTo>
                  <a:cubicBezTo>
                    <a:pt x="395" y="541"/>
                    <a:pt x="394" y="541"/>
                    <a:pt x="393" y="540"/>
                  </a:cubicBezTo>
                  <a:cubicBezTo>
                    <a:pt x="389" y="519"/>
                    <a:pt x="408" y="526"/>
                    <a:pt x="419" y="521"/>
                  </a:cubicBezTo>
                  <a:cubicBezTo>
                    <a:pt x="426" y="518"/>
                    <a:pt x="427" y="512"/>
                    <a:pt x="429" y="505"/>
                  </a:cubicBezTo>
                  <a:cubicBezTo>
                    <a:pt x="434" y="494"/>
                    <a:pt x="437" y="491"/>
                    <a:pt x="449" y="488"/>
                  </a:cubicBezTo>
                  <a:cubicBezTo>
                    <a:pt x="452" y="487"/>
                    <a:pt x="453" y="487"/>
                    <a:pt x="454" y="487"/>
                  </a:cubicBezTo>
                  <a:cubicBezTo>
                    <a:pt x="456" y="487"/>
                    <a:pt x="457" y="487"/>
                    <a:pt x="457" y="486"/>
                  </a:cubicBezTo>
                  <a:cubicBezTo>
                    <a:pt x="458" y="486"/>
                    <a:pt x="458" y="485"/>
                    <a:pt x="458" y="485"/>
                  </a:cubicBezTo>
                  <a:cubicBezTo>
                    <a:pt x="469" y="479"/>
                    <a:pt x="466" y="460"/>
                    <a:pt x="481" y="462"/>
                  </a:cubicBezTo>
                  <a:cubicBezTo>
                    <a:pt x="485" y="474"/>
                    <a:pt x="491" y="486"/>
                    <a:pt x="495" y="498"/>
                  </a:cubicBezTo>
                  <a:cubicBezTo>
                    <a:pt x="499" y="511"/>
                    <a:pt x="501" y="524"/>
                    <a:pt x="503" y="536"/>
                  </a:cubicBezTo>
                  <a:cubicBezTo>
                    <a:pt x="504" y="542"/>
                    <a:pt x="505" y="548"/>
                    <a:pt x="507" y="554"/>
                  </a:cubicBezTo>
                  <a:cubicBezTo>
                    <a:pt x="504" y="554"/>
                    <a:pt x="502" y="555"/>
                    <a:pt x="500" y="556"/>
                  </a:cubicBezTo>
                  <a:cubicBezTo>
                    <a:pt x="495" y="557"/>
                    <a:pt x="490" y="559"/>
                    <a:pt x="487" y="562"/>
                  </a:cubicBezTo>
                  <a:cubicBezTo>
                    <a:pt x="484" y="565"/>
                    <a:pt x="480" y="568"/>
                    <a:pt x="478" y="572"/>
                  </a:cubicBezTo>
                  <a:cubicBezTo>
                    <a:pt x="478" y="571"/>
                    <a:pt x="477" y="571"/>
                    <a:pt x="477" y="572"/>
                  </a:cubicBezTo>
                  <a:cubicBezTo>
                    <a:pt x="476" y="573"/>
                    <a:pt x="476" y="573"/>
                    <a:pt x="475" y="574"/>
                  </a:cubicBezTo>
                  <a:cubicBezTo>
                    <a:pt x="475" y="574"/>
                    <a:pt x="474" y="574"/>
                    <a:pt x="473" y="573"/>
                  </a:cubicBezTo>
                  <a:cubicBezTo>
                    <a:pt x="474" y="572"/>
                    <a:pt x="474" y="570"/>
                    <a:pt x="475" y="568"/>
                  </a:cubicBezTo>
                  <a:cubicBezTo>
                    <a:pt x="475" y="568"/>
                    <a:pt x="474" y="567"/>
                    <a:pt x="474" y="568"/>
                  </a:cubicBezTo>
                  <a:cubicBezTo>
                    <a:pt x="473" y="569"/>
                    <a:pt x="472" y="571"/>
                    <a:pt x="472" y="573"/>
                  </a:cubicBezTo>
                  <a:cubicBezTo>
                    <a:pt x="471" y="572"/>
                    <a:pt x="470" y="572"/>
                    <a:pt x="470" y="572"/>
                  </a:cubicBezTo>
                  <a:cubicBezTo>
                    <a:pt x="470" y="571"/>
                    <a:pt x="470" y="570"/>
                    <a:pt x="470" y="570"/>
                  </a:cubicBezTo>
                  <a:cubicBezTo>
                    <a:pt x="471" y="568"/>
                    <a:pt x="471" y="567"/>
                    <a:pt x="472" y="565"/>
                  </a:cubicBezTo>
                  <a:cubicBezTo>
                    <a:pt x="472" y="565"/>
                    <a:pt x="471" y="565"/>
                    <a:pt x="471" y="565"/>
                  </a:cubicBezTo>
                  <a:cubicBezTo>
                    <a:pt x="470" y="567"/>
                    <a:pt x="468" y="569"/>
                    <a:pt x="468" y="571"/>
                  </a:cubicBezTo>
                  <a:cubicBezTo>
                    <a:pt x="468" y="571"/>
                    <a:pt x="468" y="571"/>
                    <a:pt x="468" y="571"/>
                  </a:cubicBezTo>
                  <a:cubicBezTo>
                    <a:pt x="467" y="571"/>
                    <a:pt x="467" y="570"/>
                    <a:pt x="466" y="570"/>
                  </a:cubicBezTo>
                  <a:cubicBezTo>
                    <a:pt x="467" y="569"/>
                    <a:pt x="466" y="567"/>
                    <a:pt x="466" y="566"/>
                  </a:cubicBezTo>
                  <a:cubicBezTo>
                    <a:pt x="467" y="564"/>
                    <a:pt x="467" y="562"/>
                    <a:pt x="467" y="560"/>
                  </a:cubicBezTo>
                  <a:cubicBezTo>
                    <a:pt x="467" y="559"/>
                    <a:pt x="466" y="558"/>
                    <a:pt x="466" y="559"/>
                  </a:cubicBezTo>
                  <a:cubicBezTo>
                    <a:pt x="465" y="562"/>
                    <a:pt x="465" y="564"/>
                    <a:pt x="464" y="566"/>
                  </a:cubicBezTo>
                  <a:cubicBezTo>
                    <a:pt x="464" y="567"/>
                    <a:pt x="464" y="568"/>
                    <a:pt x="464" y="569"/>
                  </a:cubicBezTo>
                  <a:cubicBezTo>
                    <a:pt x="463" y="569"/>
                    <a:pt x="462" y="569"/>
                    <a:pt x="461" y="568"/>
                  </a:cubicBezTo>
                  <a:cubicBezTo>
                    <a:pt x="462" y="567"/>
                    <a:pt x="462" y="565"/>
                    <a:pt x="462" y="563"/>
                  </a:cubicBezTo>
                  <a:cubicBezTo>
                    <a:pt x="463" y="561"/>
                    <a:pt x="463" y="559"/>
                    <a:pt x="463" y="557"/>
                  </a:cubicBezTo>
                  <a:cubicBezTo>
                    <a:pt x="463" y="556"/>
                    <a:pt x="462" y="555"/>
                    <a:pt x="462" y="556"/>
                  </a:cubicBezTo>
                  <a:cubicBezTo>
                    <a:pt x="461" y="558"/>
                    <a:pt x="461" y="560"/>
                    <a:pt x="460" y="563"/>
                  </a:cubicBezTo>
                  <a:cubicBezTo>
                    <a:pt x="459" y="564"/>
                    <a:pt x="459" y="566"/>
                    <a:pt x="459" y="567"/>
                  </a:cubicBezTo>
                  <a:cubicBezTo>
                    <a:pt x="458" y="567"/>
                    <a:pt x="457" y="566"/>
                    <a:pt x="455" y="566"/>
                  </a:cubicBezTo>
                  <a:cubicBezTo>
                    <a:pt x="456" y="564"/>
                    <a:pt x="456" y="562"/>
                    <a:pt x="456" y="560"/>
                  </a:cubicBezTo>
                  <a:cubicBezTo>
                    <a:pt x="457" y="558"/>
                    <a:pt x="457" y="555"/>
                    <a:pt x="457" y="553"/>
                  </a:cubicBezTo>
                  <a:cubicBezTo>
                    <a:pt x="457" y="552"/>
                    <a:pt x="456" y="552"/>
                    <a:pt x="456" y="553"/>
                  </a:cubicBezTo>
                  <a:cubicBezTo>
                    <a:pt x="455" y="556"/>
                    <a:pt x="455" y="558"/>
                    <a:pt x="454" y="560"/>
                  </a:cubicBezTo>
                  <a:cubicBezTo>
                    <a:pt x="454" y="562"/>
                    <a:pt x="453" y="563"/>
                    <a:pt x="453" y="565"/>
                  </a:cubicBezTo>
                  <a:cubicBezTo>
                    <a:pt x="452" y="565"/>
                    <a:pt x="452" y="564"/>
                    <a:pt x="451" y="564"/>
                  </a:cubicBezTo>
                  <a:cubicBezTo>
                    <a:pt x="451" y="562"/>
                    <a:pt x="451" y="559"/>
                    <a:pt x="452" y="557"/>
                  </a:cubicBezTo>
                  <a:cubicBezTo>
                    <a:pt x="452" y="554"/>
                    <a:pt x="453" y="551"/>
                    <a:pt x="453" y="548"/>
                  </a:cubicBezTo>
                  <a:cubicBezTo>
                    <a:pt x="453" y="547"/>
                    <a:pt x="451" y="547"/>
                    <a:pt x="451" y="548"/>
                  </a:cubicBezTo>
                  <a:cubicBezTo>
                    <a:pt x="450" y="553"/>
                    <a:pt x="448" y="558"/>
                    <a:pt x="448" y="563"/>
                  </a:cubicBezTo>
                  <a:cubicBezTo>
                    <a:pt x="447" y="562"/>
                    <a:pt x="446" y="562"/>
                    <a:pt x="445" y="562"/>
                  </a:cubicBezTo>
                  <a:cubicBezTo>
                    <a:pt x="444" y="556"/>
                    <a:pt x="447" y="550"/>
                    <a:pt x="447" y="544"/>
                  </a:cubicBezTo>
                  <a:cubicBezTo>
                    <a:pt x="447" y="542"/>
                    <a:pt x="445" y="542"/>
                    <a:pt x="445" y="543"/>
                  </a:cubicBezTo>
                  <a:cubicBezTo>
                    <a:pt x="445" y="547"/>
                    <a:pt x="443" y="551"/>
                    <a:pt x="443" y="554"/>
                  </a:cubicBezTo>
                  <a:cubicBezTo>
                    <a:pt x="442" y="556"/>
                    <a:pt x="442" y="558"/>
                    <a:pt x="442" y="560"/>
                  </a:cubicBezTo>
                  <a:cubicBezTo>
                    <a:pt x="441" y="560"/>
                    <a:pt x="440" y="560"/>
                    <a:pt x="440" y="560"/>
                  </a:cubicBezTo>
                  <a:cubicBezTo>
                    <a:pt x="440" y="559"/>
                    <a:pt x="440" y="559"/>
                    <a:pt x="440" y="559"/>
                  </a:cubicBezTo>
                  <a:cubicBezTo>
                    <a:pt x="440" y="558"/>
                    <a:pt x="439" y="556"/>
                    <a:pt x="439" y="555"/>
                  </a:cubicBezTo>
                  <a:cubicBezTo>
                    <a:pt x="439" y="553"/>
                    <a:pt x="439" y="552"/>
                    <a:pt x="439" y="550"/>
                  </a:cubicBezTo>
                  <a:cubicBezTo>
                    <a:pt x="440" y="546"/>
                    <a:pt x="440" y="543"/>
                    <a:pt x="441" y="540"/>
                  </a:cubicBezTo>
                  <a:cubicBezTo>
                    <a:pt x="441" y="539"/>
                    <a:pt x="439" y="539"/>
                    <a:pt x="439" y="540"/>
                  </a:cubicBezTo>
                  <a:cubicBezTo>
                    <a:pt x="438" y="543"/>
                    <a:pt x="437" y="547"/>
                    <a:pt x="437" y="550"/>
                  </a:cubicBezTo>
                  <a:cubicBezTo>
                    <a:pt x="436" y="553"/>
                    <a:pt x="436" y="556"/>
                    <a:pt x="436" y="558"/>
                  </a:cubicBezTo>
                  <a:cubicBezTo>
                    <a:pt x="435" y="558"/>
                    <a:pt x="435" y="558"/>
                    <a:pt x="434" y="557"/>
                  </a:cubicBezTo>
                  <a:cubicBezTo>
                    <a:pt x="434" y="556"/>
                    <a:pt x="433" y="555"/>
                    <a:pt x="433" y="554"/>
                  </a:cubicBezTo>
                  <a:cubicBezTo>
                    <a:pt x="433" y="553"/>
                    <a:pt x="433" y="552"/>
                    <a:pt x="433" y="550"/>
                  </a:cubicBezTo>
                  <a:cubicBezTo>
                    <a:pt x="433" y="548"/>
                    <a:pt x="433" y="545"/>
                    <a:pt x="433" y="543"/>
                  </a:cubicBezTo>
                  <a:cubicBezTo>
                    <a:pt x="434" y="542"/>
                    <a:pt x="432" y="541"/>
                    <a:pt x="432" y="542"/>
                  </a:cubicBezTo>
                  <a:cubicBezTo>
                    <a:pt x="432" y="545"/>
                    <a:pt x="431" y="548"/>
                    <a:pt x="430" y="551"/>
                  </a:cubicBezTo>
                  <a:cubicBezTo>
                    <a:pt x="430" y="553"/>
                    <a:pt x="430" y="555"/>
                    <a:pt x="430" y="556"/>
                  </a:cubicBezTo>
                  <a:cubicBezTo>
                    <a:pt x="430" y="556"/>
                    <a:pt x="430" y="556"/>
                    <a:pt x="430" y="556"/>
                  </a:cubicBezTo>
                  <a:cubicBezTo>
                    <a:pt x="429" y="556"/>
                    <a:pt x="429" y="556"/>
                    <a:pt x="428" y="555"/>
                  </a:cubicBezTo>
                  <a:cubicBezTo>
                    <a:pt x="429" y="551"/>
                    <a:pt x="428" y="546"/>
                    <a:pt x="429" y="541"/>
                  </a:cubicBezTo>
                  <a:cubicBezTo>
                    <a:pt x="429" y="540"/>
                    <a:pt x="428" y="540"/>
                    <a:pt x="428" y="540"/>
                  </a:cubicBezTo>
                  <a:cubicBezTo>
                    <a:pt x="426" y="545"/>
                    <a:pt x="426" y="550"/>
                    <a:pt x="425" y="554"/>
                  </a:cubicBezTo>
                  <a:cubicBezTo>
                    <a:pt x="424" y="554"/>
                    <a:pt x="423" y="554"/>
                    <a:pt x="422" y="553"/>
                  </a:cubicBezTo>
                  <a:cubicBezTo>
                    <a:pt x="422" y="553"/>
                    <a:pt x="422" y="553"/>
                    <a:pt x="422" y="552"/>
                  </a:cubicBezTo>
                  <a:cubicBezTo>
                    <a:pt x="421" y="547"/>
                    <a:pt x="424" y="541"/>
                    <a:pt x="422" y="536"/>
                  </a:cubicBezTo>
                  <a:cubicBezTo>
                    <a:pt x="422" y="536"/>
                    <a:pt x="421" y="536"/>
                    <a:pt x="421" y="536"/>
                  </a:cubicBezTo>
                  <a:cubicBezTo>
                    <a:pt x="420" y="539"/>
                    <a:pt x="419" y="542"/>
                    <a:pt x="419" y="545"/>
                  </a:cubicBezTo>
                  <a:cubicBezTo>
                    <a:pt x="418" y="547"/>
                    <a:pt x="418" y="550"/>
                    <a:pt x="419" y="552"/>
                  </a:cubicBezTo>
                  <a:cubicBezTo>
                    <a:pt x="418" y="552"/>
                    <a:pt x="417" y="552"/>
                    <a:pt x="416" y="551"/>
                  </a:cubicBezTo>
                  <a:cubicBezTo>
                    <a:pt x="417" y="551"/>
                    <a:pt x="417" y="551"/>
                    <a:pt x="417" y="550"/>
                  </a:cubicBezTo>
                  <a:cubicBezTo>
                    <a:pt x="416" y="546"/>
                    <a:pt x="417" y="541"/>
                    <a:pt x="417" y="537"/>
                  </a:cubicBezTo>
                  <a:cubicBezTo>
                    <a:pt x="417" y="536"/>
                    <a:pt x="415" y="536"/>
                    <a:pt x="415" y="537"/>
                  </a:cubicBezTo>
                  <a:cubicBezTo>
                    <a:pt x="415" y="541"/>
                    <a:pt x="413" y="546"/>
                    <a:pt x="414" y="551"/>
                  </a:cubicBezTo>
                  <a:cubicBezTo>
                    <a:pt x="414" y="551"/>
                    <a:pt x="414" y="551"/>
                    <a:pt x="414" y="551"/>
                  </a:cubicBezTo>
                  <a:cubicBezTo>
                    <a:pt x="413" y="550"/>
                    <a:pt x="411" y="550"/>
                    <a:pt x="410" y="549"/>
                  </a:cubicBezTo>
                  <a:close/>
                  <a:moveTo>
                    <a:pt x="468" y="463"/>
                  </a:moveTo>
                  <a:cubicBezTo>
                    <a:pt x="469" y="461"/>
                    <a:pt x="470" y="459"/>
                    <a:pt x="473" y="458"/>
                  </a:cubicBezTo>
                  <a:cubicBezTo>
                    <a:pt x="471" y="459"/>
                    <a:pt x="470" y="461"/>
                    <a:pt x="468" y="463"/>
                  </a:cubicBezTo>
                  <a:close/>
                  <a:moveTo>
                    <a:pt x="509" y="589"/>
                  </a:moveTo>
                  <a:cubicBezTo>
                    <a:pt x="507" y="588"/>
                    <a:pt x="504" y="588"/>
                    <a:pt x="502" y="587"/>
                  </a:cubicBezTo>
                  <a:cubicBezTo>
                    <a:pt x="502" y="586"/>
                    <a:pt x="501" y="585"/>
                    <a:pt x="501" y="584"/>
                  </a:cubicBezTo>
                  <a:cubicBezTo>
                    <a:pt x="501" y="583"/>
                    <a:pt x="500" y="583"/>
                    <a:pt x="499" y="584"/>
                  </a:cubicBezTo>
                  <a:cubicBezTo>
                    <a:pt x="499" y="584"/>
                    <a:pt x="499" y="585"/>
                    <a:pt x="499" y="586"/>
                  </a:cubicBezTo>
                  <a:cubicBezTo>
                    <a:pt x="498" y="586"/>
                    <a:pt x="498" y="585"/>
                    <a:pt x="497" y="585"/>
                  </a:cubicBezTo>
                  <a:cubicBezTo>
                    <a:pt x="497" y="584"/>
                    <a:pt x="497" y="583"/>
                    <a:pt x="498" y="581"/>
                  </a:cubicBezTo>
                  <a:cubicBezTo>
                    <a:pt x="498" y="580"/>
                    <a:pt x="497" y="580"/>
                    <a:pt x="496" y="580"/>
                  </a:cubicBezTo>
                  <a:cubicBezTo>
                    <a:pt x="495" y="581"/>
                    <a:pt x="494" y="582"/>
                    <a:pt x="494" y="584"/>
                  </a:cubicBezTo>
                  <a:cubicBezTo>
                    <a:pt x="494" y="584"/>
                    <a:pt x="494" y="584"/>
                    <a:pt x="494" y="584"/>
                  </a:cubicBezTo>
                  <a:cubicBezTo>
                    <a:pt x="493" y="581"/>
                    <a:pt x="493" y="580"/>
                    <a:pt x="495" y="578"/>
                  </a:cubicBezTo>
                  <a:cubicBezTo>
                    <a:pt x="495" y="577"/>
                    <a:pt x="494" y="577"/>
                    <a:pt x="494" y="577"/>
                  </a:cubicBezTo>
                  <a:cubicBezTo>
                    <a:pt x="492" y="578"/>
                    <a:pt x="491" y="580"/>
                    <a:pt x="491" y="582"/>
                  </a:cubicBezTo>
                  <a:cubicBezTo>
                    <a:pt x="490" y="582"/>
                    <a:pt x="490" y="582"/>
                    <a:pt x="489" y="582"/>
                  </a:cubicBezTo>
                  <a:cubicBezTo>
                    <a:pt x="490" y="580"/>
                    <a:pt x="490" y="579"/>
                    <a:pt x="491" y="577"/>
                  </a:cubicBezTo>
                  <a:cubicBezTo>
                    <a:pt x="492" y="576"/>
                    <a:pt x="493" y="575"/>
                    <a:pt x="494" y="574"/>
                  </a:cubicBezTo>
                  <a:cubicBezTo>
                    <a:pt x="494" y="574"/>
                    <a:pt x="493" y="574"/>
                    <a:pt x="493" y="574"/>
                  </a:cubicBezTo>
                  <a:cubicBezTo>
                    <a:pt x="491" y="575"/>
                    <a:pt x="487" y="577"/>
                    <a:pt x="487" y="580"/>
                  </a:cubicBezTo>
                  <a:cubicBezTo>
                    <a:pt x="486" y="580"/>
                    <a:pt x="486" y="580"/>
                    <a:pt x="485" y="579"/>
                  </a:cubicBezTo>
                  <a:cubicBezTo>
                    <a:pt x="485" y="579"/>
                    <a:pt x="485" y="579"/>
                    <a:pt x="485" y="578"/>
                  </a:cubicBezTo>
                  <a:cubicBezTo>
                    <a:pt x="486" y="577"/>
                    <a:pt x="487" y="576"/>
                    <a:pt x="488" y="576"/>
                  </a:cubicBezTo>
                  <a:cubicBezTo>
                    <a:pt x="489" y="574"/>
                    <a:pt x="490" y="574"/>
                    <a:pt x="491" y="572"/>
                  </a:cubicBezTo>
                  <a:cubicBezTo>
                    <a:pt x="491" y="572"/>
                    <a:pt x="491" y="572"/>
                    <a:pt x="491" y="572"/>
                  </a:cubicBezTo>
                  <a:cubicBezTo>
                    <a:pt x="488" y="572"/>
                    <a:pt x="483" y="575"/>
                    <a:pt x="483" y="578"/>
                  </a:cubicBezTo>
                  <a:cubicBezTo>
                    <a:pt x="482" y="578"/>
                    <a:pt x="482" y="578"/>
                    <a:pt x="481" y="578"/>
                  </a:cubicBezTo>
                  <a:cubicBezTo>
                    <a:pt x="484" y="574"/>
                    <a:pt x="486" y="571"/>
                    <a:pt x="489" y="567"/>
                  </a:cubicBezTo>
                  <a:cubicBezTo>
                    <a:pt x="490" y="566"/>
                    <a:pt x="491" y="565"/>
                    <a:pt x="492" y="564"/>
                  </a:cubicBezTo>
                  <a:cubicBezTo>
                    <a:pt x="497" y="561"/>
                    <a:pt x="503" y="561"/>
                    <a:pt x="508" y="559"/>
                  </a:cubicBezTo>
                  <a:cubicBezTo>
                    <a:pt x="509" y="561"/>
                    <a:pt x="509" y="563"/>
                    <a:pt x="510" y="566"/>
                  </a:cubicBezTo>
                  <a:cubicBezTo>
                    <a:pt x="511" y="568"/>
                    <a:pt x="514" y="574"/>
                    <a:pt x="516" y="580"/>
                  </a:cubicBezTo>
                  <a:cubicBezTo>
                    <a:pt x="516" y="583"/>
                    <a:pt x="516" y="586"/>
                    <a:pt x="516" y="589"/>
                  </a:cubicBezTo>
                  <a:cubicBezTo>
                    <a:pt x="515" y="595"/>
                    <a:pt x="515" y="589"/>
                    <a:pt x="509" y="589"/>
                  </a:cubicBezTo>
                  <a:close/>
                  <a:moveTo>
                    <a:pt x="508" y="536"/>
                  </a:moveTo>
                  <a:cubicBezTo>
                    <a:pt x="510" y="544"/>
                    <a:pt x="512" y="551"/>
                    <a:pt x="513" y="559"/>
                  </a:cubicBezTo>
                  <a:cubicBezTo>
                    <a:pt x="513" y="558"/>
                    <a:pt x="513" y="557"/>
                    <a:pt x="513" y="557"/>
                  </a:cubicBezTo>
                  <a:cubicBezTo>
                    <a:pt x="513" y="556"/>
                    <a:pt x="512" y="556"/>
                    <a:pt x="512" y="555"/>
                  </a:cubicBezTo>
                  <a:cubicBezTo>
                    <a:pt x="512" y="555"/>
                    <a:pt x="512" y="555"/>
                    <a:pt x="512" y="555"/>
                  </a:cubicBezTo>
                  <a:cubicBezTo>
                    <a:pt x="512" y="554"/>
                    <a:pt x="512" y="554"/>
                    <a:pt x="511" y="554"/>
                  </a:cubicBezTo>
                  <a:cubicBezTo>
                    <a:pt x="509" y="548"/>
                    <a:pt x="507" y="542"/>
                    <a:pt x="505" y="536"/>
                  </a:cubicBezTo>
                  <a:cubicBezTo>
                    <a:pt x="502" y="523"/>
                    <a:pt x="500" y="511"/>
                    <a:pt x="497" y="498"/>
                  </a:cubicBezTo>
                  <a:cubicBezTo>
                    <a:pt x="495" y="491"/>
                    <a:pt x="493" y="484"/>
                    <a:pt x="490" y="476"/>
                  </a:cubicBezTo>
                  <a:cubicBezTo>
                    <a:pt x="498" y="495"/>
                    <a:pt x="502" y="517"/>
                    <a:pt x="508" y="536"/>
                  </a:cubicBezTo>
                  <a:close/>
                  <a:moveTo>
                    <a:pt x="338" y="292"/>
                  </a:moveTo>
                  <a:cubicBezTo>
                    <a:pt x="360" y="320"/>
                    <a:pt x="384" y="348"/>
                    <a:pt x="407" y="375"/>
                  </a:cubicBezTo>
                  <a:cubicBezTo>
                    <a:pt x="429" y="400"/>
                    <a:pt x="454" y="424"/>
                    <a:pt x="475" y="449"/>
                  </a:cubicBezTo>
                  <a:cubicBezTo>
                    <a:pt x="476" y="451"/>
                    <a:pt x="478" y="454"/>
                    <a:pt x="480" y="456"/>
                  </a:cubicBezTo>
                  <a:cubicBezTo>
                    <a:pt x="470" y="454"/>
                    <a:pt x="469" y="456"/>
                    <a:pt x="464" y="465"/>
                  </a:cubicBezTo>
                  <a:cubicBezTo>
                    <a:pt x="461" y="471"/>
                    <a:pt x="458" y="475"/>
                    <a:pt x="453" y="478"/>
                  </a:cubicBezTo>
                  <a:cubicBezTo>
                    <a:pt x="403" y="420"/>
                    <a:pt x="354" y="362"/>
                    <a:pt x="302" y="305"/>
                  </a:cubicBezTo>
                  <a:cubicBezTo>
                    <a:pt x="277" y="277"/>
                    <a:pt x="254" y="247"/>
                    <a:pt x="231" y="217"/>
                  </a:cubicBezTo>
                  <a:cubicBezTo>
                    <a:pt x="219" y="203"/>
                    <a:pt x="207" y="189"/>
                    <a:pt x="195" y="175"/>
                  </a:cubicBezTo>
                  <a:cubicBezTo>
                    <a:pt x="183" y="159"/>
                    <a:pt x="167" y="144"/>
                    <a:pt x="156" y="127"/>
                  </a:cubicBezTo>
                  <a:cubicBezTo>
                    <a:pt x="164" y="120"/>
                    <a:pt x="173" y="114"/>
                    <a:pt x="182" y="107"/>
                  </a:cubicBezTo>
                  <a:cubicBezTo>
                    <a:pt x="196" y="121"/>
                    <a:pt x="210" y="135"/>
                    <a:pt x="223" y="150"/>
                  </a:cubicBezTo>
                  <a:cubicBezTo>
                    <a:pt x="265" y="194"/>
                    <a:pt x="300" y="244"/>
                    <a:pt x="338"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12"/>
            <p:cNvSpPr/>
            <p:nvPr>
              <p:custDataLst>
                <p:tags r:id="rId3"/>
              </p:custDataLst>
            </p:nvPr>
          </p:nvSpPr>
          <p:spPr bwMode="auto">
            <a:xfrm>
              <a:off x="8475744" y="1870634"/>
              <a:ext cx="1874" cy="1874"/>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任意多边形 6"/>
          <p:cNvSpPr/>
          <p:nvPr>
            <p:custDataLst>
              <p:tags r:id="rId4"/>
            </p:custDataLst>
          </p:nvPr>
        </p:nvSpPr>
        <p:spPr>
          <a:xfrm>
            <a:off x="363489" y="942041"/>
            <a:ext cx="2861571" cy="45719"/>
          </a:xfrm>
          <a:custGeom>
            <a:avLst/>
            <a:gdLst>
              <a:gd name="connsiteX0" fmla="*/ 0 w 1934308"/>
              <a:gd name="connsiteY0" fmla="*/ 70449 h 70560"/>
              <a:gd name="connsiteX1" fmla="*/ 334108 w 1934308"/>
              <a:gd name="connsiteY1" fmla="*/ 17696 h 70560"/>
              <a:gd name="connsiteX2" fmla="*/ 738554 w 1934308"/>
              <a:gd name="connsiteY2" fmla="*/ 70449 h 70560"/>
              <a:gd name="connsiteX3" fmla="*/ 1037492 w 1934308"/>
              <a:gd name="connsiteY3" fmla="*/ 111 h 70560"/>
              <a:gd name="connsiteX4" fmla="*/ 1934308 w 1934308"/>
              <a:gd name="connsiteY4" fmla="*/ 52865 h 70560"/>
              <a:gd name="connsiteX5" fmla="*/ 1934308 w 1934308"/>
              <a:gd name="connsiteY5" fmla="*/ 52865 h 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308" h="70560">
                <a:moveTo>
                  <a:pt x="0" y="70449"/>
                </a:moveTo>
                <a:cubicBezTo>
                  <a:pt x="105508" y="44072"/>
                  <a:pt x="211016" y="17696"/>
                  <a:pt x="334108" y="17696"/>
                </a:cubicBezTo>
                <a:cubicBezTo>
                  <a:pt x="457200" y="17696"/>
                  <a:pt x="621323" y="73380"/>
                  <a:pt x="738554" y="70449"/>
                </a:cubicBezTo>
                <a:cubicBezTo>
                  <a:pt x="855785" y="67518"/>
                  <a:pt x="838200" y="3042"/>
                  <a:pt x="1037492" y="111"/>
                </a:cubicBezTo>
                <a:cubicBezTo>
                  <a:pt x="1236784" y="-2820"/>
                  <a:pt x="1934308" y="52865"/>
                  <a:pt x="1934308" y="52865"/>
                </a:cubicBezTo>
                <a:lnTo>
                  <a:pt x="1934308" y="52865"/>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Freeform 5"/>
          <p:cNvSpPr>
            <a:spLocks noEditPoints="1"/>
          </p:cNvSpPr>
          <p:nvPr>
            <p:custDataLst>
              <p:tags r:id="rId5"/>
            </p:custDataLst>
          </p:nvPr>
        </p:nvSpPr>
        <p:spPr bwMode="auto">
          <a:xfrm>
            <a:off x="2032635" y="1374775"/>
            <a:ext cx="9377045" cy="4371340"/>
          </a:xfrm>
          <a:custGeom>
            <a:avLst/>
            <a:gdLst>
              <a:gd name="T0" fmla="*/ 82 w 720"/>
              <a:gd name="T1" fmla="*/ 36 h 941"/>
              <a:gd name="T2" fmla="*/ 134 w 720"/>
              <a:gd name="T3" fmla="*/ 36 h 941"/>
              <a:gd name="T4" fmla="*/ 231 w 720"/>
              <a:gd name="T5" fmla="*/ 36 h 941"/>
              <a:gd name="T6" fmla="*/ 272 w 720"/>
              <a:gd name="T7" fmla="*/ 36 h 941"/>
              <a:gd name="T8" fmla="*/ 328 w 720"/>
              <a:gd name="T9" fmla="*/ 27 h 941"/>
              <a:gd name="T10" fmla="*/ 391 w 720"/>
              <a:gd name="T11" fmla="*/ 13 h 941"/>
              <a:gd name="T12" fmla="*/ 452 w 720"/>
              <a:gd name="T13" fmla="*/ 13 h 941"/>
              <a:gd name="T14" fmla="*/ 515 w 720"/>
              <a:gd name="T15" fmla="*/ 11 h 941"/>
              <a:gd name="T16" fmla="*/ 572 w 720"/>
              <a:gd name="T17" fmla="*/ 34 h 941"/>
              <a:gd name="T18" fmla="*/ 635 w 720"/>
              <a:gd name="T19" fmla="*/ 28 h 941"/>
              <a:gd name="T20" fmla="*/ 700 w 720"/>
              <a:gd name="T21" fmla="*/ 364 h 941"/>
              <a:gd name="T22" fmla="*/ 706 w 720"/>
              <a:gd name="T23" fmla="*/ 783 h 941"/>
              <a:gd name="T24" fmla="*/ 578 w 720"/>
              <a:gd name="T25" fmla="*/ 941 h 941"/>
              <a:gd name="T26" fmla="*/ 102 w 720"/>
              <a:gd name="T27" fmla="*/ 931 h 941"/>
              <a:gd name="T28" fmla="*/ 12 w 720"/>
              <a:gd name="T29" fmla="*/ 851 h 941"/>
              <a:gd name="T30" fmla="*/ 4 w 720"/>
              <a:gd name="T31" fmla="*/ 428 h 941"/>
              <a:gd name="T32" fmla="*/ 41 w 720"/>
              <a:gd name="T33" fmla="*/ 33 h 941"/>
              <a:gd name="T34" fmla="*/ 689 w 720"/>
              <a:gd name="T35" fmla="*/ 732 h 941"/>
              <a:gd name="T36" fmla="*/ 691 w 720"/>
              <a:gd name="T37" fmla="*/ 326 h 941"/>
              <a:gd name="T38" fmla="*/ 637 w 720"/>
              <a:gd name="T39" fmla="*/ 49 h 941"/>
              <a:gd name="T40" fmla="*/ 603 w 720"/>
              <a:gd name="T41" fmla="*/ 49 h 941"/>
              <a:gd name="T42" fmla="*/ 539 w 720"/>
              <a:gd name="T43" fmla="*/ 76 h 941"/>
              <a:gd name="T44" fmla="*/ 512 w 720"/>
              <a:gd name="T45" fmla="*/ 87 h 941"/>
              <a:gd name="T46" fmla="*/ 457 w 720"/>
              <a:gd name="T47" fmla="*/ 61 h 941"/>
              <a:gd name="T48" fmla="*/ 420 w 720"/>
              <a:gd name="T49" fmla="*/ 49 h 941"/>
              <a:gd name="T50" fmla="*/ 360 w 720"/>
              <a:gd name="T51" fmla="*/ 66 h 941"/>
              <a:gd name="T52" fmla="*/ 323 w 720"/>
              <a:gd name="T53" fmla="*/ 87 h 941"/>
              <a:gd name="T54" fmla="*/ 264 w 720"/>
              <a:gd name="T55" fmla="*/ 85 h 941"/>
              <a:gd name="T56" fmla="*/ 202 w 720"/>
              <a:gd name="T57" fmla="*/ 60 h 941"/>
              <a:gd name="T58" fmla="*/ 168 w 720"/>
              <a:gd name="T59" fmla="*/ 49 h 941"/>
              <a:gd name="T60" fmla="*/ 101 w 720"/>
              <a:gd name="T61" fmla="*/ 76 h 941"/>
              <a:gd name="T62" fmla="*/ 65 w 720"/>
              <a:gd name="T63" fmla="*/ 87 h 941"/>
              <a:gd name="T64" fmla="*/ 18 w 720"/>
              <a:gd name="T65" fmla="*/ 100 h 941"/>
              <a:gd name="T66" fmla="*/ 24 w 720"/>
              <a:gd name="T67" fmla="*/ 533 h 941"/>
              <a:gd name="T68" fmla="*/ 24 w 720"/>
              <a:gd name="T69" fmla="*/ 908 h 941"/>
              <a:gd name="T70" fmla="*/ 104 w 720"/>
              <a:gd name="T71" fmla="*/ 907 h 941"/>
              <a:gd name="T72" fmla="*/ 190 w 720"/>
              <a:gd name="T73" fmla="*/ 917 h 941"/>
              <a:gd name="T74" fmla="*/ 486 w 720"/>
              <a:gd name="T75" fmla="*/ 915 h 941"/>
              <a:gd name="T76" fmla="*/ 553 w 720"/>
              <a:gd name="T77" fmla="*/ 927 h 941"/>
              <a:gd name="T78" fmla="*/ 698 w 720"/>
              <a:gd name="T79" fmla="*/ 875 h 941"/>
              <a:gd name="T80" fmla="*/ 584 w 720"/>
              <a:gd name="T81" fmla="*/ 921 h 941"/>
              <a:gd name="T82" fmla="*/ 685 w 720"/>
              <a:gd name="T83" fmla="*/ 909 h 941"/>
              <a:gd name="T84" fmla="*/ 511 w 720"/>
              <a:gd name="T85" fmla="*/ 65 h 941"/>
              <a:gd name="T86" fmla="*/ 371 w 720"/>
              <a:gd name="T87" fmla="*/ 68 h 941"/>
              <a:gd name="T88" fmla="*/ 374 w 720"/>
              <a:gd name="T89" fmla="*/ 13 h 941"/>
              <a:gd name="T90" fmla="*/ 192 w 720"/>
              <a:gd name="T91" fmla="*/ 33 h 941"/>
              <a:gd name="T92" fmla="*/ 119 w 720"/>
              <a:gd name="T93" fmla="*/ 75 h 941"/>
              <a:gd name="T94" fmla="*/ 554 w 720"/>
              <a:gd name="T95" fmla="*/ 13 h 941"/>
              <a:gd name="T96" fmla="*/ 566 w 720"/>
              <a:gd name="T97" fmla="*/ 35 h 941"/>
              <a:gd name="T98" fmla="*/ 439 w 720"/>
              <a:gd name="T99" fmla="*/ 75 h 941"/>
              <a:gd name="T100" fmla="*/ 308 w 720"/>
              <a:gd name="T101" fmla="*/ 59 h 941"/>
              <a:gd name="T102" fmla="*/ 320 w 720"/>
              <a:gd name="T103" fmla="*/ 12 h 941"/>
              <a:gd name="T104" fmla="*/ 256 w 720"/>
              <a:gd name="T105" fmla="*/ 53 h 941"/>
              <a:gd name="T106" fmla="*/ 66 w 720"/>
              <a:gd name="T107" fmla="*/ 67 h 941"/>
              <a:gd name="T108" fmla="*/ 621 w 720"/>
              <a:gd name="T109" fmla="*/ 75 h 941"/>
              <a:gd name="T110" fmla="*/ 249 w 720"/>
              <a:gd name="T111" fmla="*/ 916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0" h="941">
                <a:moveTo>
                  <a:pt x="41" y="33"/>
                </a:moveTo>
                <a:cubicBezTo>
                  <a:pt x="42" y="26"/>
                  <a:pt x="42" y="20"/>
                  <a:pt x="43" y="15"/>
                </a:cubicBezTo>
                <a:cubicBezTo>
                  <a:pt x="44" y="6"/>
                  <a:pt x="48" y="4"/>
                  <a:pt x="55" y="3"/>
                </a:cubicBezTo>
                <a:cubicBezTo>
                  <a:pt x="66" y="2"/>
                  <a:pt x="70" y="5"/>
                  <a:pt x="70" y="14"/>
                </a:cubicBezTo>
                <a:cubicBezTo>
                  <a:pt x="71" y="19"/>
                  <a:pt x="70" y="23"/>
                  <a:pt x="71" y="27"/>
                </a:cubicBezTo>
                <a:cubicBezTo>
                  <a:pt x="71" y="34"/>
                  <a:pt x="73" y="36"/>
                  <a:pt x="82" y="36"/>
                </a:cubicBezTo>
                <a:cubicBezTo>
                  <a:pt x="88" y="37"/>
                  <a:pt x="95" y="37"/>
                  <a:pt x="103" y="37"/>
                </a:cubicBezTo>
                <a:cubicBezTo>
                  <a:pt x="104" y="32"/>
                  <a:pt x="105" y="27"/>
                  <a:pt x="106" y="22"/>
                </a:cubicBezTo>
                <a:cubicBezTo>
                  <a:pt x="106" y="19"/>
                  <a:pt x="106" y="15"/>
                  <a:pt x="107" y="12"/>
                </a:cubicBezTo>
                <a:cubicBezTo>
                  <a:pt x="110" y="4"/>
                  <a:pt x="122" y="0"/>
                  <a:pt x="130" y="5"/>
                </a:cubicBezTo>
                <a:cubicBezTo>
                  <a:pt x="132" y="6"/>
                  <a:pt x="133" y="9"/>
                  <a:pt x="133" y="12"/>
                </a:cubicBezTo>
                <a:cubicBezTo>
                  <a:pt x="134" y="20"/>
                  <a:pt x="134" y="27"/>
                  <a:pt x="134" y="36"/>
                </a:cubicBezTo>
                <a:cubicBezTo>
                  <a:pt x="168" y="36"/>
                  <a:pt x="168" y="36"/>
                  <a:pt x="168" y="36"/>
                </a:cubicBezTo>
                <a:cubicBezTo>
                  <a:pt x="169" y="29"/>
                  <a:pt x="170" y="21"/>
                  <a:pt x="171" y="14"/>
                </a:cubicBezTo>
                <a:cubicBezTo>
                  <a:pt x="173" y="5"/>
                  <a:pt x="177" y="2"/>
                  <a:pt x="188" y="3"/>
                </a:cubicBezTo>
                <a:cubicBezTo>
                  <a:pt x="196" y="4"/>
                  <a:pt x="198" y="5"/>
                  <a:pt x="198" y="12"/>
                </a:cubicBezTo>
                <a:cubicBezTo>
                  <a:pt x="198" y="20"/>
                  <a:pt x="198" y="27"/>
                  <a:pt x="198" y="36"/>
                </a:cubicBezTo>
                <a:cubicBezTo>
                  <a:pt x="231" y="36"/>
                  <a:pt x="231" y="36"/>
                  <a:pt x="231" y="36"/>
                </a:cubicBezTo>
                <a:cubicBezTo>
                  <a:pt x="232" y="32"/>
                  <a:pt x="233" y="28"/>
                  <a:pt x="233" y="23"/>
                </a:cubicBezTo>
                <a:cubicBezTo>
                  <a:pt x="234" y="20"/>
                  <a:pt x="233" y="16"/>
                  <a:pt x="234" y="13"/>
                </a:cubicBezTo>
                <a:cubicBezTo>
                  <a:pt x="237" y="4"/>
                  <a:pt x="247" y="0"/>
                  <a:pt x="256" y="4"/>
                </a:cubicBezTo>
                <a:cubicBezTo>
                  <a:pt x="259" y="5"/>
                  <a:pt x="260" y="9"/>
                  <a:pt x="261" y="11"/>
                </a:cubicBezTo>
                <a:cubicBezTo>
                  <a:pt x="262" y="16"/>
                  <a:pt x="261" y="21"/>
                  <a:pt x="261" y="26"/>
                </a:cubicBezTo>
                <a:cubicBezTo>
                  <a:pt x="262" y="34"/>
                  <a:pt x="263" y="36"/>
                  <a:pt x="272" y="36"/>
                </a:cubicBezTo>
                <a:cubicBezTo>
                  <a:pt x="281" y="37"/>
                  <a:pt x="289" y="37"/>
                  <a:pt x="298" y="37"/>
                </a:cubicBezTo>
                <a:cubicBezTo>
                  <a:pt x="299" y="32"/>
                  <a:pt x="300" y="28"/>
                  <a:pt x="300" y="24"/>
                </a:cubicBezTo>
                <a:cubicBezTo>
                  <a:pt x="301" y="20"/>
                  <a:pt x="300" y="16"/>
                  <a:pt x="301" y="13"/>
                </a:cubicBezTo>
                <a:cubicBezTo>
                  <a:pt x="304" y="4"/>
                  <a:pt x="314" y="0"/>
                  <a:pt x="323" y="4"/>
                </a:cubicBezTo>
                <a:cubicBezTo>
                  <a:pt x="325" y="5"/>
                  <a:pt x="327" y="8"/>
                  <a:pt x="328" y="11"/>
                </a:cubicBezTo>
                <a:cubicBezTo>
                  <a:pt x="329" y="16"/>
                  <a:pt x="328" y="22"/>
                  <a:pt x="328" y="27"/>
                </a:cubicBezTo>
                <a:cubicBezTo>
                  <a:pt x="329" y="34"/>
                  <a:pt x="331" y="36"/>
                  <a:pt x="339" y="36"/>
                </a:cubicBezTo>
                <a:cubicBezTo>
                  <a:pt x="346" y="37"/>
                  <a:pt x="353" y="37"/>
                  <a:pt x="361" y="37"/>
                </a:cubicBezTo>
                <a:cubicBezTo>
                  <a:pt x="362" y="32"/>
                  <a:pt x="363" y="27"/>
                  <a:pt x="363" y="22"/>
                </a:cubicBezTo>
                <a:cubicBezTo>
                  <a:pt x="364" y="19"/>
                  <a:pt x="364" y="15"/>
                  <a:pt x="365" y="12"/>
                </a:cubicBezTo>
                <a:cubicBezTo>
                  <a:pt x="367" y="4"/>
                  <a:pt x="380" y="0"/>
                  <a:pt x="387" y="5"/>
                </a:cubicBezTo>
                <a:cubicBezTo>
                  <a:pt x="390" y="6"/>
                  <a:pt x="391" y="10"/>
                  <a:pt x="391" y="13"/>
                </a:cubicBezTo>
                <a:cubicBezTo>
                  <a:pt x="392" y="20"/>
                  <a:pt x="391" y="27"/>
                  <a:pt x="391" y="36"/>
                </a:cubicBezTo>
                <a:cubicBezTo>
                  <a:pt x="422" y="36"/>
                  <a:pt x="422" y="36"/>
                  <a:pt x="422" y="36"/>
                </a:cubicBezTo>
                <a:cubicBezTo>
                  <a:pt x="422" y="32"/>
                  <a:pt x="423" y="28"/>
                  <a:pt x="424" y="23"/>
                </a:cubicBezTo>
                <a:cubicBezTo>
                  <a:pt x="425" y="19"/>
                  <a:pt x="424" y="15"/>
                  <a:pt x="426" y="12"/>
                </a:cubicBezTo>
                <a:cubicBezTo>
                  <a:pt x="428" y="4"/>
                  <a:pt x="431" y="3"/>
                  <a:pt x="440" y="3"/>
                </a:cubicBezTo>
                <a:cubicBezTo>
                  <a:pt x="449" y="3"/>
                  <a:pt x="451" y="5"/>
                  <a:pt x="452" y="13"/>
                </a:cubicBezTo>
                <a:cubicBezTo>
                  <a:pt x="452" y="18"/>
                  <a:pt x="452" y="23"/>
                  <a:pt x="452" y="27"/>
                </a:cubicBezTo>
                <a:cubicBezTo>
                  <a:pt x="453" y="34"/>
                  <a:pt x="454" y="36"/>
                  <a:pt x="462" y="36"/>
                </a:cubicBezTo>
                <a:cubicBezTo>
                  <a:pt x="469" y="37"/>
                  <a:pt x="477" y="36"/>
                  <a:pt x="485" y="36"/>
                </a:cubicBezTo>
                <a:cubicBezTo>
                  <a:pt x="486" y="29"/>
                  <a:pt x="487" y="22"/>
                  <a:pt x="488" y="15"/>
                </a:cubicBezTo>
                <a:cubicBezTo>
                  <a:pt x="490" y="5"/>
                  <a:pt x="495" y="2"/>
                  <a:pt x="507" y="3"/>
                </a:cubicBezTo>
                <a:cubicBezTo>
                  <a:pt x="512" y="4"/>
                  <a:pt x="515" y="6"/>
                  <a:pt x="515" y="11"/>
                </a:cubicBezTo>
                <a:cubicBezTo>
                  <a:pt x="515" y="19"/>
                  <a:pt x="515" y="26"/>
                  <a:pt x="515" y="34"/>
                </a:cubicBezTo>
                <a:cubicBezTo>
                  <a:pt x="524" y="38"/>
                  <a:pt x="532" y="37"/>
                  <a:pt x="542" y="36"/>
                </a:cubicBezTo>
                <a:cubicBezTo>
                  <a:pt x="543" y="29"/>
                  <a:pt x="543" y="22"/>
                  <a:pt x="545" y="15"/>
                </a:cubicBezTo>
                <a:cubicBezTo>
                  <a:pt x="546" y="5"/>
                  <a:pt x="550" y="2"/>
                  <a:pt x="561" y="3"/>
                </a:cubicBezTo>
                <a:cubicBezTo>
                  <a:pt x="569" y="3"/>
                  <a:pt x="571" y="5"/>
                  <a:pt x="572" y="12"/>
                </a:cubicBezTo>
                <a:cubicBezTo>
                  <a:pt x="572" y="20"/>
                  <a:pt x="572" y="27"/>
                  <a:pt x="572" y="34"/>
                </a:cubicBezTo>
                <a:cubicBezTo>
                  <a:pt x="583" y="38"/>
                  <a:pt x="593" y="36"/>
                  <a:pt x="605" y="36"/>
                </a:cubicBezTo>
                <a:cubicBezTo>
                  <a:pt x="606" y="32"/>
                  <a:pt x="606" y="27"/>
                  <a:pt x="607" y="23"/>
                </a:cubicBezTo>
                <a:cubicBezTo>
                  <a:pt x="607" y="20"/>
                  <a:pt x="607" y="16"/>
                  <a:pt x="608" y="12"/>
                </a:cubicBezTo>
                <a:cubicBezTo>
                  <a:pt x="611" y="5"/>
                  <a:pt x="614" y="3"/>
                  <a:pt x="623" y="3"/>
                </a:cubicBezTo>
                <a:cubicBezTo>
                  <a:pt x="632" y="3"/>
                  <a:pt x="634" y="5"/>
                  <a:pt x="635" y="12"/>
                </a:cubicBezTo>
                <a:cubicBezTo>
                  <a:pt x="635" y="18"/>
                  <a:pt x="635" y="23"/>
                  <a:pt x="635" y="28"/>
                </a:cubicBezTo>
                <a:cubicBezTo>
                  <a:pt x="636" y="34"/>
                  <a:pt x="637" y="36"/>
                  <a:pt x="645" y="36"/>
                </a:cubicBezTo>
                <a:cubicBezTo>
                  <a:pt x="654" y="37"/>
                  <a:pt x="663" y="37"/>
                  <a:pt x="672" y="38"/>
                </a:cubicBezTo>
                <a:cubicBezTo>
                  <a:pt x="684" y="39"/>
                  <a:pt x="687" y="40"/>
                  <a:pt x="689" y="50"/>
                </a:cubicBezTo>
                <a:cubicBezTo>
                  <a:pt x="691" y="67"/>
                  <a:pt x="694" y="84"/>
                  <a:pt x="695" y="102"/>
                </a:cubicBezTo>
                <a:cubicBezTo>
                  <a:pt x="697" y="148"/>
                  <a:pt x="698" y="195"/>
                  <a:pt x="699" y="242"/>
                </a:cubicBezTo>
                <a:cubicBezTo>
                  <a:pt x="700" y="283"/>
                  <a:pt x="701" y="323"/>
                  <a:pt x="700" y="364"/>
                </a:cubicBezTo>
                <a:cubicBezTo>
                  <a:pt x="700" y="387"/>
                  <a:pt x="702" y="410"/>
                  <a:pt x="708" y="433"/>
                </a:cubicBezTo>
                <a:cubicBezTo>
                  <a:pt x="711" y="446"/>
                  <a:pt x="711" y="459"/>
                  <a:pt x="707" y="473"/>
                </a:cubicBezTo>
                <a:cubicBezTo>
                  <a:pt x="704" y="483"/>
                  <a:pt x="704" y="494"/>
                  <a:pt x="704" y="504"/>
                </a:cubicBezTo>
                <a:cubicBezTo>
                  <a:pt x="705" y="540"/>
                  <a:pt x="708" y="576"/>
                  <a:pt x="708" y="612"/>
                </a:cubicBezTo>
                <a:cubicBezTo>
                  <a:pt x="709" y="648"/>
                  <a:pt x="707" y="684"/>
                  <a:pt x="707" y="719"/>
                </a:cubicBezTo>
                <a:cubicBezTo>
                  <a:pt x="706" y="741"/>
                  <a:pt x="706" y="762"/>
                  <a:pt x="706" y="783"/>
                </a:cubicBezTo>
                <a:cubicBezTo>
                  <a:pt x="706" y="796"/>
                  <a:pt x="706" y="809"/>
                  <a:pt x="706" y="822"/>
                </a:cubicBezTo>
                <a:cubicBezTo>
                  <a:pt x="706" y="852"/>
                  <a:pt x="708" y="882"/>
                  <a:pt x="714" y="912"/>
                </a:cubicBezTo>
                <a:cubicBezTo>
                  <a:pt x="715" y="917"/>
                  <a:pt x="716" y="923"/>
                  <a:pt x="718" y="929"/>
                </a:cubicBezTo>
                <a:cubicBezTo>
                  <a:pt x="720" y="935"/>
                  <a:pt x="718" y="938"/>
                  <a:pt x="710" y="939"/>
                </a:cubicBezTo>
                <a:cubicBezTo>
                  <a:pt x="709" y="940"/>
                  <a:pt x="707" y="940"/>
                  <a:pt x="705" y="940"/>
                </a:cubicBezTo>
                <a:cubicBezTo>
                  <a:pt x="663" y="937"/>
                  <a:pt x="620" y="941"/>
                  <a:pt x="578" y="941"/>
                </a:cubicBezTo>
                <a:cubicBezTo>
                  <a:pt x="556" y="941"/>
                  <a:pt x="535" y="939"/>
                  <a:pt x="513" y="939"/>
                </a:cubicBezTo>
                <a:cubicBezTo>
                  <a:pt x="465" y="939"/>
                  <a:pt x="416" y="937"/>
                  <a:pt x="368" y="934"/>
                </a:cubicBezTo>
                <a:cubicBezTo>
                  <a:pt x="356" y="933"/>
                  <a:pt x="344" y="933"/>
                  <a:pt x="332" y="934"/>
                </a:cubicBezTo>
                <a:cubicBezTo>
                  <a:pt x="306" y="936"/>
                  <a:pt x="281" y="934"/>
                  <a:pt x="255" y="930"/>
                </a:cubicBezTo>
                <a:cubicBezTo>
                  <a:pt x="238" y="927"/>
                  <a:pt x="221" y="927"/>
                  <a:pt x="204" y="928"/>
                </a:cubicBezTo>
                <a:cubicBezTo>
                  <a:pt x="170" y="929"/>
                  <a:pt x="136" y="930"/>
                  <a:pt x="102" y="931"/>
                </a:cubicBezTo>
                <a:cubicBezTo>
                  <a:pt x="91" y="931"/>
                  <a:pt x="80" y="930"/>
                  <a:pt x="69" y="928"/>
                </a:cubicBezTo>
                <a:cubicBezTo>
                  <a:pt x="59" y="926"/>
                  <a:pt x="49" y="924"/>
                  <a:pt x="39" y="926"/>
                </a:cubicBezTo>
                <a:cubicBezTo>
                  <a:pt x="35" y="926"/>
                  <a:pt x="32" y="927"/>
                  <a:pt x="28" y="927"/>
                </a:cubicBezTo>
                <a:cubicBezTo>
                  <a:pt x="17" y="927"/>
                  <a:pt x="14" y="924"/>
                  <a:pt x="13" y="915"/>
                </a:cubicBezTo>
                <a:cubicBezTo>
                  <a:pt x="13" y="902"/>
                  <a:pt x="11" y="889"/>
                  <a:pt x="11" y="876"/>
                </a:cubicBezTo>
                <a:cubicBezTo>
                  <a:pt x="10" y="867"/>
                  <a:pt x="10" y="859"/>
                  <a:pt x="12" y="851"/>
                </a:cubicBezTo>
                <a:cubicBezTo>
                  <a:pt x="17" y="830"/>
                  <a:pt x="15" y="810"/>
                  <a:pt x="14" y="789"/>
                </a:cubicBezTo>
                <a:cubicBezTo>
                  <a:pt x="12" y="765"/>
                  <a:pt x="11" y="740"/>
                  <a:pt x="11" y="715"/>
                </a:cubicBezTo>
                <a:cubicBezTo>
                  <a:pt x="12" y="683"/>
                  <a:pt x="10" y="651"/>
                  <a:pt x="7" y="618"/>
                </a:cubicBezTo>
                <a:cubicBezTo>
                  <a:pt x="6" y="606"/>
                  <a:pt x="7" y="594"/>
                  <a:pt x="6" y="582"/>
                </a:cubicBezTo>
                <a:cubicBezTo>
                  <a:pt x="6" y="545"/>
                  <a:pt x="5" y="509"/>
                  <a:pt x="5" y="473"/>
                </a:cubicBezTo>
                <a:cubicBezTo>
                  <a:pt x="5" y="458"/>
                  <a:pt x="5" y="443"/>
                  <a:pt x="4" y="428"/>
                </a:cubicBezTo>
                <a:cubicBezTo>
                  <a:pt x="0" y="371"/>
                  <a:pt x="0" y="314"/>
                  <a:pt x="3" y="257"/>
                </a:cubicBezTo>
                <a:cubicBezTo>
                  <a:pt x="6" y="221"/>
                  <a:pt x="7" y="184"/>
                  <a:pt x="6" y="148"/>
                </a:cubicBezTo>
                <a:cubicBezTo>
                  <a:pt x="5" y="119"/>
                  <a:pt x="6" y="90"/>
                  <a:pt x="7" y="62"/>
                </a:cubicBezTo>
                <a:cubicBezTo>
                  <a:pt x="7" y="55"/>
                  <a:pt x="8" y="49"/>
                  <a:pt x="8" y="42"/>
                </a:cubicBezTo>
                <a:cubicBezTo>
                  <a:pt x="9" y="37"/>
                  <a:pt x="13" y="34"/>
                  <a:pt x="19" y="33"/>
                </a:cubicBezTo>
                <a:cubicBezTo>
                  <a:pt x="26" y="33"/>
                  <a:pt x="33" y="33"/>
                  <a:pt x="41" y="33"/>
                </a:cubicBezTo>
                <a:moveTo>
                  <a:pt x="685" y="909"/>
                </a:moveTo>
                <a:cubicBezTo>
                  <a:pt x="688" y="896"/>
                  <a:pt x="692" y="769"/>
                  <a:pt x="689" y="759"/>
                </a:cubicBezTo>
                <a:cubicBezTo>
                  <a:pt x="685" y="778"/>
                  <a:pt x="681" y="795"/>
                  <a:pt x="677" y="812"/>
                </a:cubicBezTo>
                <a:cubicBezTo>
                  <a:pt x="675" y="809"/>
                  <a:pt x="674" y="806"/>
                  <a:pt x="675" y="803"/>
                </a:cubicBezTo>
                <a:cubicBezTo>
                  <a:pt x="677" y="793"/>
                  <a:pt x="678" y="783"/>
                  <a:pt x="681" y="774"/>
                </a:cubicBezTo>
                <a:cubicBezTo>
                  <a:pt x="683" y="760"/>
                  <a:pt x="688" y="746"/>
                  <a:pt x="689" y="732"/>
                </a:cubicBezTo>
                <a:cubicBezTo>
                  <a:pt x="691" y="695"/>
                  <a:pt x="691" y="657"/>
                  <a:pt x="692" y="620"/>
                </a:cubicBezTo>
                <a:cubicBezTo>
                  <a:pt x="693" y="580"/>
                  <a:pt x="692" y="541"/>
                  <a:pt x="693" y="501"/>
                </a:cubicBezTo>
                <a:cubicBezTo>
                  <a:pt x="693" y="492"/>
                  <a:pt x="693" y="482"/>
                  <a:pt x="695" y="473"/>
                </a:cubicBezTo>
                <a:cubicBezTo>
                  <a:pt x="698" y="461"/>
                  <a:pt x="698" y="449"/>
                  <a:pt x="696" y="436"/>
                </a:cubicBezTo>
                <a:cubicBezTo>
                  <a:pt x="691" y="412"/>
                  <a:pt x="688" y="387"/>
                  <a:pt x="691" y="362"/>
                </a:cubicBezTo>
                <a:cubicBezTo>
                  <a:pt x="692" y="350"/>
                  <a:pt x="692" y="338"/>
                  <a:pt x="691" y="326"/>
                </a:cubicBezTo>
                <a:cubicBezTo>
                  <a:pt x="689" y="303"/>
                  <a:pt x="686" y="280"/>
                  <a:pt x="684" y="258"/>
                </a:cubicBezTo>
                <a:cubicBezTo>
                  <a:pt x="683" y="234"/>
                  <a:pt x="682" y="210"/>
                  <a:pt x="680" y="186"/>
                </a:cubicBezTo>
                <a:cubicBezTo>
                  <a:pt x="680" y="173"/>
                  <a:pt x="679" y="160"/>
                  <a:pt x="679" y="147"/>
                </a:cubicBezTo>
                <a:cubicBezTo>
                  <a:pt x="679" y="121"/>
                  <a:pt x="679" y="95"/>
                  <a:pt x="679" y="69"/>
                </a:cubicBezTo>
                <a:cubicBezTo>
                  <a:pt x="679" y="63"/>
                  <a:pt x="677" y="56"/>
                  <a:pt x="676" y="49"/>
                </a:cubicBezTo>
                <a:cubicBezTo>
                  <a:pt x="662" y="48"/>
                  <a:pt x="649" y="48"/>
                  <a:pt x="637" y="49"/>
                </a:cubicBezTo>
                <a:cubicBezTo>
                  <a:pt x="635" y="54"/>
                  <a:pt x="635" y="57"/>
                  <a:pt x="639" y="61"/>
                </a:cubicBezTo>
                <a:cubicBezTo>
                  <a:pt x="644" y="65"/>
                  <a:pt x="643" y="81"/>
                  <a:pt x="638" y="85"/>
                </a:cubicBezTo>
                <a:cubicBezTo>
                  <a:pt x="636" y="86"/>
                  <a:pt x="633" y="87"/>
                  <a:pt x="630" y="87"/>
                </a:cubicBezTo>
                <a:cubicBezTo>
                  <a:pt x="626" y="87"/>
                  <a:pt x="622" y="86"/>
                  <a:pt x="617" y="86"/>
                </a:cubicBezTo>
                <a:cubicBezTo>
                  <a:pt x="602" y="85"/>
                  <a:pt x="601" y="84"/>
                  <a:pt x="603" y="71"/>
                </a:cubicBezTo>
                <a:cubicBezTo>
                  <a:pt x="604" y="64"/>
                  <a:pt x="607" y="56"/>
                  <a:pt x="603" y="49"/>
                </a:cubicBezTo>
                <a:cubicBezTo>
                  <a:pt x="571" y="49"/>
                  <a:pt x="571" y="49"/>
                  <a:pt x="571" y="49"/>
                </a:cubicBezTo>
                <a:cubicBezTo>
                  <a:pt x="573" y="54"/>
                  <a:pt x="574" y="57"/>
                  <a:pt x="576" y="60"/>
                </a:cubicBezTo>
                <a:cubicBezTo>
                  <a:pt x="580" y="66"/>
                  <a:pt x="580" y="81"/>
                  <a:pt x="575" y="85"/>
                </a:cubicBezTo>
                <a:cubicBezTo>
                  <a:pt x="573" y="86"/>
                  <a:pt x="570" y="87"/>
                  <a:pt x="567" y="87"/>
                </a:cubicBezTo>
                <a:cubicBezTo>
                  <a:pt x="561" y="87"/>
                  <a:pt x="555" y="86"/>
                  <a:pt x="549" y="85"/>
                </a:cubicBezTo>
                <a:cubicBezTo>
                  <a:pt x="541" y="84"/>
                  <a:pt x="539" y="83"/>
                  <a:pt x="539" y="76"/>
                </a:cubicBezTo>
                <a:cubicBezTo>
                  <a:pt x="540" y="71"/>
                  <a:pt x="541" y="66"/>
                  <a:pt x="541" y="61"/>
                </a:cubicBezTo>
                <a:cubicBezTo>
                  <a:pt x="542" y="57"/>
                  <a:pt x="541" y="53"/>
                  <a:pt x="541" y="49"/>
                </a:cubicBezTo>
                <a:cubicBezTo>
                  <a:pt x="514" y="49"/>
                  <a:pt x="514" y="49"/>
                  <a:pt x="514" y="49"/>
                </a:cubicBezTo>
                <a:cubicBezTo>
                  <a:pt x="516" y="54"/>
                  <a:pt x="517" y="57"/>
                  <a:pt x="519" y="60"/>
                </a:cubicBezTo>
                <a:cubicBezTo>
                  <a:pt x="523" y="66"/>
                  <a:pt x="524" y="81"/>
                  <a:pt x="519" y="85"/>
                </a:cubicBezTo>
                <a:cubicBezTo>
                  <a:pt x="517" y="86"/>
                  <a:pt x="514" y="87"/>
                  <a:pt x="512" y="87"/>
                </a:cubicBezTo>
                <a:cubicBezTo>
                  <a:pt x="504" y="87"/>
                  <a:pt x="497" y="86"/>
                  <a:pt x="490" y="85"/>
                </a:cubicBezTo>
                <a:cubicBezTo>
                  <a:pt x="485" y="85"/>
                  <a:pt x="482" y="82"/>
                  <a:pt x="483" y="78"/>
                </a:cubicBezTo>
                <a:cubicBezTo>
                  <a:pt x="483" y="72"/>
                  <a:pt x="484" y="67"/>
                  <a:pt x="484" y="61"/>
                </a:cubicBezTo>
                <a:cubicBezTo>
                  <a:pt x="485" y="57"/>
                  <a:pt x="485" y="53"/>
                  <a:pt x="485" y="49"/>
                </a:cubicBezTo>
                <a:cubicBezTo>
                  <a:pt x="454" y="49"/>
                  <a:pt x="454" y="49"/>
                  <a:pt x="454" y="49"/>
                </a:cubicBezTo>
                <a:cubicBezTo>
                  <a:pt x="453" y="57"/>
                  <a:pt x="453" y="57"/>
                  <a:pt x="457" y="61"/>
                </a:cubicBezTo>
                <a:cubicBezTo>
                  <a:pt x="459" y="63"/>
                  <a:pt x="460" y="66"/>
                  <a:pt x="460" y="68"/>
                </a:cubicBezTo>
                <a:cubicBezTo>
                  <a:pt x="460" y="72"/>
                  <a:pt x="459" y="76"/>
                  <a:pt x="458" y="81"/>
                </a:cubicBezTo>
                <a:cubicBezTo>
                  <a:pt x="457" y="85"/>
                  <a:pt x="453" y="87"/>
                  <a:pt x="448" y="87"/>
                </a:cubicBezTo>
                <a:cubicBezTo>
                  <a:pt x="443" y="87"/>
                  <a:pt x="438" y="86"/>
                  <a:pt x="434" y="86"/>
                </a:cubicBezTo>
                <a:cubicBezTo>
                  <a:pt x="420" y="85"/>
                  <a:pt x="418" y="83"/>
                  <a:pt x="420" y="72"/>
                </a:cubicBezTo>
                <a:cubicBezTo>
                  <a:pt x="421" y="64"/>
                  <a:pt x="424" y="57"/>
                  <a:pt x="420" y="49"/>
                </a:cubicBezTo>
                <a:cubicBezTo>
                  <a:pt x="391" y="49"/>
                  <a:pt x="391" y="49"/>
                  <a:pt x="391" y="49"/>
                </a:cubicBezTo>
                <a:cubicBezTo>
                  <a:pt x="392" y="53"/>
                  <a:pt x="391" y="57"/>
                  <a:pt x="393" y="58"/>
                </a:cubicBezTo>
                <a:cubicBezTo>
                  <a:pt x="404" y="65"/>
                  <a:pt x="398" y="73"/>
                  <a:pt x="397" y="80"/>
                </a:cubicBezTo>
                <a:cubicBezTo>
                  <a:pt x="397" y="86"/>
                  <a:pt x="392" y="88"/>
                  <a:pt x="386" y="87"/>
                </a:cubicBezTo>
                <a:cubicBezTo>
                  <a:pt x="384" y="87"/>
                  <a:pt x="381" y="86"/>
                  <a:pt x="379" y="86"/>
                </a:cubicBezTo>
                <a:cubicBezTo>
                  <a:pt x="357" y="84"/>
                  <a:pt x="357" y="84"/>
                  <a:pt x="360" y="66"/>
                </a:cubicBezTo>
                <a:cubicBezTo>
                  <a:pt x="360" y="64"/>
                  <a:pt x="361" y="61"/>
                  <a:pt x="361" y="59"/>
                </a:cubicBezTo>
                <a:cubicBezTo>
                  <a:pt x="362" y="56"/>
                  <a:pt x="361" y="53"/>
                  <a:pt x="361" y="49"/>
                </a:cubicBezTo>
                <a:cubicBezTo>
                  <a:pt x="330" y="49"/>
                  <a:pt x="330" y="49"/>
                  <a:pt x="330" y="49"/>
                </a:cubicBezTo>
                <a:cubicBezTo>
                  <a:pt x="329" y="54"/>
                  <a:pt x="329" y="57"/>
                  <a:pt x="333" y="61"/>
                </a:cubicBezTo>
                <a:cubicBezTo>
                  <a:pt x="337" y="65"/>
                  <a:pt x="337" y="81"/>
                  <a:pt x="331" y="85"/>
                </a:cubicBezTo>
                <a:cubicBezTo>
                  <a:pt x="329" y="86"/>
                  <a:pt x="326" y="87"/>
                  <a:pt x="323" y="87"/>
                </a:cubicBezTo>
                <a:cubicBezTo>
                  <a:pt x="319" y="87"/>
                  <a:pt x="315" y="86"/>
                  <a:pt x="311" y="86"/>
                </a:cubicBezTo>
                <a:cubicBezTo>
                  <a:pt x="295" y="85"/>
                  <a:pt x="295" y="84"/>
                  <a:pt x="296" y="71"/>
                </a:cubicBezTo>
                <a:cubicBezTo>
                  <a:pt x="297" y="64"/>
                  <a:pt x="300" y="56"/>
                  <a:pt x="296" y="49"/>
                </a:cubicBezTo>
                <a:cubicBezTo>
                  <a:pt x="285" y="49"/>
                  <a:pt x="274" y="47"/>
                  <a:pt x="263" y="50"/>
                </a:cubicBezTo>
                <a:cubicBezTo>
                  <a:pt x="262" y="54"/>
                  <a:pt x="262" y="58"/>
                  <a:pt x="266" y="61"/>
                </a:cubicBezTo>
                <a:cubicBezTo>
                  <a:pt x="270" y="65"/>
                  <a:pt x="269" y="81"/>
                  <a:pt x="264" y="85"/>
                </a:cubicBezTo>
                <a:cubicBezTo>
                  <a:pt x="262" y="86"/>
                  <a:pt x="259" y="87"/>
                  <a:pt x="256" y="87"/>
                </a:cubicBezTo>
                <a:cubicBezTo>
                  <a:pt x="251" y="87"/>
                  <a:pt x="247" y="86"/>
                  <a:pt x="242" y="86"/>
                </a:cubicBezTo>
                <a:cubicBezTo>
                  <a:pt x="229" y="85"/>
                  <a:pt x="228" y="83"/>
                  <a:pt x="229" y="72"/>
                </a:cubicBezTo>
                <a:cubicBezTo>
                  <a:pt x="230" y="65"/>
                  <a:pt x="230" y="57"/>
                  <a:pt x="231" y="49"/>
                </a:cubicBezTo>
                <a:cubicBezTo>
                  <a:pt x="197" y="49"/>
                  <a:pt x="197" y="49"/>
                  <a:pt x="197" y="49"/>
                </a:cubicBezTo>
                <a:cubicBezTo>
                  <a:pt x="199" y="54"/>
                  <a:pt x="200" y="57"/>
                  <a:pt x="202" y="60"/>
                </a:cubicBezTo>
                <a:cubicBezTo>
                  <a:pt x="206" y="66"/>
                  <a:pt x="206" y="81"/>
                  <a:pt x="201" y="85"/>
                </a:cubicBezTo>
                <a:cubicBezTo>
                  <a:pt x="200" y="86"/>
                  <a:pt x="197" y="87"/>
                  <a:pt x="195" y="87"/>
                </a:cubicBezTo>
                <a:cubicBezTo>
                  <a:pt x="188" y="87"/>
                  <a:pt x="181" y="86"/>
                  <a:pt x="174" y="85"/>
                </a:cubicBezTo>
                <a:cubicBezTo>
                  <a:pt x="168" y="85"/>
                  <a:pt x="165" y="82"/>
                  <a:pt x="165" y="77"/>
                </a:cubicBezTo>
                <a:cubicBezTo>
                  <a:pt x="166" y="71"/>
                  <a:pt x="167" y="66"/>
                  <a:pt x="168" y="60"/>
                </a:cubicBezTo>
                <a:cubicBezTo>
                  <a:pt x="168" y="57"/>
                  <a:pt x="168" y="53"/>
                  <a:pt x="168" y="49"/>
                </a:cubicBezTo>
                <a:cubicBezTo>
                  <a:pt x="135" y="49"/>
                  <a:pt x="135" y="49"/>
                  <a:pt x="135" y="49"/>
                </a:cubicBezTo>
                <a:cubicBezTo>
                  <a:pt x="134" y="57"/>
                  <a:pt x="134" y="57"/>
                  <a:pt x="138" y="61"/>
                </a:cubicBezTo>
                <a:cubicBezTo>
                  <a:pt x="142" y="65"/>
                  <a:pt x="142" y="81"/>
                  <a:pt x="137" y="85"/>
                </a:cubicBezTo>
                <a:cubicBezTo>
                  <a:pt x="135" y="86"/>
                  <a:pt x="132" y="87"/>
                  <a:pt x="130" y="87"/>
                </a:cubicBezTo>
                <a:cubicBezTo>
                  <a:pt x="123" y="87"/>
                  <a:pt x="116" y="86"/>
                  <a:pt x="109" y="85"/>
                </a:cubicBezTo>
                <a:cubicBezTo>
                  <a:pt x="103" y="85"/>
                  <a:pt x="100" y="82"/>
                  <a:pt x="101" y="76"/>
                </a:cubicBezTo>
                <a:cubicBezTo>
                  <a:pt x="102" y="71"/>
                  <a:pt x="103" y="66"/>
                  <a:pt x="103" y="60"/>
                </a:cubicBezTo>
                <a:cubicBezTo>
                  <a:pt x="104" y="56"/>
                  <a:pt x="103" y="53"/>
                  <a:pt x="103" y="49"/>
                </a:cubicBezTo>
                <a:cubicBezTo>
                  <a:pt x="72" y="49"/>
                  <a:pt x="72" y="49"/>
                  <a:pt x="72" y="49"/>
                </a:cubicBezTo>
                <a:cubicBezTo>
                  <a:pt x="70" y="54"/>
                  <a:pt x="71" y="58"/>
                  <a:pt x="75" y="61"/>
                </a:cubicBezTo>
                <a:cubicBezTo>
                  <a:pt x="80" y="65"/>
                  <a:pt x="78" y="82"/>
                  <a:pt x="73" y="85"/>
                </a:cubicBezTo>
                <a:cubicBezTo>
                  <a:pt x="71" y="87"/>
                  <a:pt x="67" y="87"/>
                  <a:pt x="65" y="87"/>
                </a:cubicBezTo>
                <a:cubicBezTo>
                  <a:pt x="60" y="87"/>
                  <a:pt x="55" y="86"/>
                  <a:pt x="50" y="86"/>
                </a:cubicBezTo>
                <a:cubicBezTo>
                  <a:pt x="38" y="85"/>
                  <a:pt x="37" y="83"/>
                  <a:pt x="38" y="72"/>
                </a:cubicBezTo>
                <a:cubicBezTo>
                  <a:pt x="40" y="63"/>
                  <a:pt x="42" y="54"/>
                  <a:pt x="39" y="44"/>
                </a:cubicBezTo>
                <a:cubicBezTo>
                  <a:pt x="19" y="44"/>
                  <a:pt x="19" y="44"/>
                  <a:pt x="19" y="44"/>
                </a:cubicBezTo>
                <a:cubicBezTo>
                  <a:pt x="19" y="48"/>
                  <a:pt x="18" y="52"/>
                  <a:pt x="18" y="56"/>
                </a:cubicBezTo>
                <a:cubicBezTo>
                  <a:pt x="18" y="71"/>
                  <a:pt x="19" y="85"/>
                  <a:pt x="18" y="100"/>
                </a:cubicBezTo>
                <a:cubicBezTo>
                  <a:pt x="18" y="114"/>
                  <a:pt x="17" y="129"/>
                  <a:pt x="17" y="144"/>
                </a:cubicBezTo>
                <a:cubicBezTo>
                  <a:pt x="17" y="160"/>
                  <a:pt x="18" y="176"/>
                  <a:pt x="18" y="192"/>
                </a:cubicBezTo>
                <a:cubicBezTo>
                  <a:pt x="18" y="220"/>
                  <a:pt x="15" y="248"/>
                  <a:pt x="15" y="276"/>
                </a:cubicBezTo>
                <a:cubicBezTo>
                  <a:pt x="15" y="322"/>
                  <a:pt x="13" y="369"/>
                  <a:pt x="20" y="415"/>
                </a:cubicBezTo>
                <a:cubicBezTo>
                  <a:pt x="24" y="443"/>
                  <a:pt x="23" y="471"/>
                  <a:pt x="24" y="499"/>
                </a:cubicBezTo>
                <a:cubicBezTo>
                  <a:pt x="25" y="510"/>
                  <a:pt x="25" y="522"/>
                  <a:pt x="24" y="533"/>
                </a:cubicBezTo>
                <a:cubicBezTo>
                  <a:pt x="23" y="569"/>
                  <a:pt x="20" y="604"/>
                  <a:pt x="23" y="640"/>
                </a:cubicBezTo>
                <a:cubicBezTo>
                  <a:pt x="25" y="661"/>
                  <a:pt x="25" y="683"/>
                  <a:pt x="26" y="704"/>
                </a:cubicBezTo>
                <a:cubicBezTo>
                  <a:pt x="27" y="731"/>
                  <a:pt x="27" y="758"/>
                  <a:pt x="29" y="785"/>
                </a:cubicBezTo>
                <a:cubicBezTo>
                  <a:pt x="30" y="804"/>
                  <a:pt x="32" y="822"/>
                  <a:pt x="28" y="841"/>
                </a:cubicBezTo>
                <a:cubicBezTo>
                  <a:pt x="25" y="856"/>
                  <a:pt x="23" y="872"/>
                  <a:pt x="25" y="887"/>
                </a:cubicBezTo>
                <a:cubicBezTo>
                  <a:pt x="26" y="894"/>
                  <a:pt x="25" y="901"/>
                  <a:pt x="24" y="908"/>
                </a:cubicBezTo>
                <a:cubicBezTo>
                  <a:pt x="24" y="911"/>
                  <a:pt x="24" y="914"/>
                  <a:pt x="24" y="919"/>
                </a:cubicBezTo>
                <a:cubicBezTo>
                  <a:pt x="31" y="917"/>
                  <a:pt x="38" y="916"/>
                  <a:pt x="46" y="915"/>
                </a:cubicBezTo>
                <a:cubicBezTo>
                  <a:pt x="40" y="913"/>
                  <a:pt x="36" y="912"/>
                  <a:pt x="33" y="910"/>
                </a:cubicBezTo>
                <a:cubicBezTo>
                  <a:pt x="33" y="909"/>
                  <a:pt x="33" y="909"/>
                  <a:pt x="33" y="908"/>
                </a:cubicBezTo>
                <a:cubicBezTo>
                  <a:pt x="38" y="908"/>
                  <a:pt x="44" y="907"/>
                  <a:pt x="49" y="908"/>
                </a:cubicBezTo>
                <a:cubicBezTo>
                  <a:pt x="68" y="910"/>
                  <a:pt x="86" y="909"/>
                  <a:pt x="104" y="907"/>
                </a:cubicBezTo>
                <a:cubicBezTo>
                  <a:pt x="116" y="906"/>
                  <a:pt x="128" y="905"/>
                  <a:pt x="140" y="906"/>
                </a:cubicBezTo>
                <a:cubicBezTo>
                  <a:pt x="149" y="906"/>
                  <a:pt x="159" y="906"/>
                  <a:pt x="166" y="912"/>
                </a:cubicBezTo>
                <a:cubicBezTo>
                  <a:pt x="132" y="906"/>
                  <a:pt x="100" y="917"/>
                  <a:pt x="66" y="916"/>
                </a:cubicBezTo>
                <a:cubicBezTo>
                  <a:pt x="76" y="919"/>
                  <a:pt x="85" y="921"/>
                  <a:pt x="96" y="921"/>
                </a:cubicBezTo>
                <a:cubicBezTo>
                  <a:pt x="121" y="920"/>
                  <a:pt x="146" y="919"/>
                  <a:pt x="172" y="918"/>
                </a:cubicBezTo>
                <a:cubicBezTo>
                  <a:pt x="177" y="918"/>
                  <a:pt x="183" y="918"/>
                  <a:pt x="190" y="917"/>
                </a:cubicBezTo>
                <a:cubicBezTo>
                  <a:pt x="186" y="915"/>
                  <a:pt x="184" y="913"/>
                  <a:pt x="181" y="911"/>
                </a:cubicBezTo>
                <a:cubicBezTo>
                  <a:pt x="182" y="911"/>
                  <a:pt x="183" y="910"/>
                  <a:pt x="184" y="910"/>
                </a:cubicBezTo>
                <a:cubicBezTo>
                  <a:pt x="221" y="910"/>
                  <a:pt x="258" y="910"/>
                  <a:pt x="296" y="913"/>
                </a:cubicBezTo>
                <a:cubicBezTo>
                  <a:pt x="320" y="916"/>
                  <a:pt x="345" y="917"/>
                  <a:pt x="370" y="914"/>
                </a:cubicBezTo>
                <a:cubicBezTo>
                  <a:pt x="388" y="912"/>
                  <a:pt x="407" y="912"/>
                  <a:pt x="425" y="912"/>
                </a:cubicBezTo>
                <a:cubicBezTo>
                  <a:pt x="445" y="912"/>
                  <a:pt x="466" y="914"/>
                  <a:pt x="486" y="915"/>
                </a:cubicBezTo>
                <a:cubicBezTo>
                  <a:pt x="492" y="915"/>
                  <a:pt x="499" y="916"/>
                  <a:pt x="506" y="917"/>
                </a:cubicBezTo>
                <a:cubicBezTo>
                  <a:pt x="505" y="920"/>
                  <a:pt x="505" y="920"/>
                  <a:pt x="505" y="920"/>
                </a:cubicBezTo>
                <a:cubicBezTo>
                  <a:pt x="460" y="922"/>
                  <a:pt x="414" y="915"/>
                  <a:pt x="368" y="922"/>
                </a:cubicBezTo>
                <a:cubicBezTo>
                  <a:pt x="406" y="924"/>
                  <a:pt x="444" y="926"/>
                  <a:pt x="483" y="927"/>
                </a:cubicBezTo>
                <a:cubicBezTo>
                  <a:pt x="492" y="927"/>
                  <a:pt x="502" y="927"/>
                  <a:pt x="512" y="927"/>
                </a:cubicBezTo>
                <a:cubicBezTo>
                  <a:pt x="526" y="927"/>
                  <a:pt x="540" y="927"/>
                  <a:pt x="553" y="927"/>
                </a:cubicBezTo>
                <a:cubicBezTo>
                  <a:pt x="569" y="927"/>
                  <a:pt x="585" y="928"/>
                  <a:pt x="601" y="928"/>
                </a:cubicBezTo>
                <a:cubicBezTo>
                  <a:pt x="631" y="928"/>
                  <a:pt x="662" y="927"/>
                  <a:pt x="692" y="926"/>
                </a:cubicBezTo>
                <a:cubicBezTo>
                  <a:pt x="696" y="926"/>
                  <a:pt x="699" y="926"/>
                  <a:pt x="704" y="926"/>
                </a:cubicBezTo>
                <a:cubicBezTo>
                  <a:pt x="703" y="920"/>
                  <a:pt x="705" y="914"/>
                  <a:pt x="702" y="912"/>
                </a:cubicBezTo>
                <a:cubicBezTo>
                  <a:pt x="696" y="906"/>
                  <a:pt x="697" y="900"/>
                  <a:pt x="697" y="894"/>
                </a:cubicBezTo>
                <a:cubicBezTo>
                  <a:pt x="697" y="888"/>
                  <a:pt x="698" y="881"/>
                  <a:pt x="698" y="875"/>
                </a:cubicBezTo>
                <a:cubicBezTo>
                  <a:pt x="698" y="869"/>
                  <a:pt x="697" y="863"/>
                  <a:pt x="697" y="857"/>
                </a:cubicBezTo>
                <a:cubicBezTo>
                  <a:pt x="695" y="878"/>
                  <a:pt x="698" y="901"/>
                  <a:pt x="691" y="921"/>
                </a:cubicBezTo>
                <a:cubicBezTo>
                  <a:pt x="685" y="920"/>
                  <a:pt x="681" y="918"/>
                  <a:pt x="677" y="918"/>
                </a:cubicBezTo>
                <a:cubicBezTo>
                  <a:pt x="670" y="919"/>
                  <a:pt x="664" y="920"/>
                  <a:pt x="657" y="921"/>
                </a:cubicBezTo>
                <a:cubicBezTo>
                  <a:pt x="646" y="922"/>
                  <a:pt x="634" y="925"/>
                  <a:pt x="624" y="923"/>
                </a:cubicBezTo>
                <a:cubicBezTo>
                  <a:pt x="610" y="921"/>
                  <a:pt x="597" y="922"/>
                  <a:pt x="584" y="921"/>
                </a:cubicBezTo>
                <a:cubicBezTo>
                  <a:pt x="579" y="921"/>
                  <a:pt x="573" y="922"/>
                  <a:pt x="567" y="921"/>
                </a:cubicBezTo>
                <a:cubicBezTo>
                  <a:pt x="565" y="921"/>
                  <a:pt x="563" y="919"/>
                  <a:pt x="560" y="919"/>
                </a:cubicBezTo>
                <a:cubicBezTo>
                  <a:pt x="564" y="917"/>
                  <a:pt x="567" y="917"/>
                  <a:pt x="570" y="917"/>
                </a:cubicBezTo>
                <a:cubicBezTo>
                  <a:pt x="581" y="917"/>
                  <a:pt x="593" y="916"/>
                  <a:pt x="604" y="917"/>
                </a:cubicBezTo>
                <a:cubicBezTo>
                  <a:pt x="615" y="917"/>
                  <a:pt x="626" y="911"/>
                  <a:pt x="637" y="918"/>
                </a:cubicBezTo>
                <a:cubicBezTo>
                  <a:pt x="653" y="915"/>
                  <a:pt x="669" y="912"/>
                  <a:pt x="685" y="909"/>
                </a:cubicBezTo>
                <a:moveTo>
                  <a:pt x="498" y="12"/>
                </a:moveTo>
                <a:cubicBezTo>
                  <a:pt x="497" y="17"/>
                  <a:pt x="496" y="22"/>
                  <a:pt x="496" y="27"/>
                </a:cubicBezTo>
                <a:cubicBezTo>
                  <a:pt x="495" y="41"/>
                  <a:pt x="495" y="55"/>
                  <a:pt x="495" y="69"/>
                </a:cubicBezTo>
                <a:cubicBezTo>
                  <a:pt x="495" y="72"/>
                  <a:pt x="496" y="75"/>
                  <a:pt x="501" y="75"/>
                </a:cubicBezTo>
                <a:cubicBezTo>
                  <a:pt x="506" y="75"/>
                  <a:pt x="509" y="73"/>
                  <a:pt x="511" y="69"/>
                </a:cubicBezTo>
                <a:cubicBezTo>
                  <a:pt x="511" y="68"/>
                  <a:pt x="511" y="66"/>
                  <a:pt x="511" y="65"/>
                </a:cubicBezTo>
                <a:cubicBezTo>
                  <a:pt x="510" y="54"/>
                  <a:pt x="510" y="43"/>
                  <a:pt x="509" y="32"/>
                </a:cubicBezTo>
                <a:cubicBezTo>
                  <a:pt x="509" y="25"/>
                  <a:pt x="508" y="19"/>
                  <a:pt x="508" y="12"/>
                </a:cubicBezTo>
                <a:lnTo>
                  <a:pt x="498" y="12"/>
                </a:lnTo>
                <a:close/>
                <a:moveTo>
                  <a:pt x="374" y="13"/>
                </a:moveTo>
                <a:cubicBezTo>
                  <a:pt x="373" y="18"/>
                  <a:pt x="373" y="22"/>
                  <a:pt x="372" y="27"/>
                </a:cubicBezTo>
                <a:cubicBezTo>
                  <a:pt x="372" y="41"/>
                  <a:pt x="371" y="54"/>
                  <a:pt x="371" y="68"/>
                </a:cubicBezTo>
                <a:cubicBezTo>
                  <a:pt x="371" y="72"/>
                  <a:pt x="372" y="75"/>
                  <a:pt x="377" y="75"/>
                </a:cubicBezTo>
                <a:cubicBezTo>
                  <a:pt x="382" y="76"/>
                  <a:pt x="386" y="73"/>
                  <a:pt x="387" y="69"/>
                </a:cubicBezTo>
                <a:cubicBezTo>
                  <a:pt x="387" y="67"/>
                  <a:pt x="387" y="66"/>
                  <a:pt x="387" y="64"/>
                </a:cubicBezTo>
                <a:cubicBezTo>
                  <a:pt x="386" y="56"/>
                  <a:pt x="386" y="47"/>
                  <a:pt x="385" y="39"/>
                </a:cubicBezTo>
                <a:cubicBezTo>
                  <a:pt x="385" y="31"/>
                  <a:pt x="385" y="24"/>
                  <a:pt x="384" y="17"/>
                </a:cubicBezTo>
                <a:cubicBezTo>
                  <a:pt x="384" y="12"/>
                  <a:pt x="381" y="10"/>
                  <a:pt x="374" y="13"/>
                </a:cubicBezTo>
                <a:moveTo>
                  <a:pt x="180" y="13"/>
                </a:moveTo>
                <a:cubicBezTo>
                  <a:pt x="179" y="31"/>
                  <a:pt x="178" y="49"/>
                  <a:pt x="177" y="68"/>
                </a:cubicBezTo>
                <a:cubicBezTo>
                  <a:pt x="177" y="71"/>
                  <a:pt x="178" y="75"/>
                  <a:pt x="184" y="75"/>
                </a:cubicBezTo>
                <a:cubicBezTo>
                  <a:pt x="189" y="76"/>
                  <a:pt x="193" y="72"/>
                  <a:pt x="194" y="67"/>
                </a:cubicBezTo>
                <a:cubicBezTo>
                  <a:pt x="194" y="66"/>
                  <a:pt x="194" y="66"/>
                  <a:pt x="194" y="65"/>
                </a:cubicBezTo>
                <a:cubicBezTo>
                  <a:pt x="193" y="54"/>
                  <a:pt x="193" y="43"/>
                  <a:pt x="192" y="33"/>
                </a:cubicBezTo>
                <a:cubicBezTo>
                  <a:pt x="192" y="27"/>
                  <a:pt x="191" y="22"/>
                  <a:pt x="191" y="17"/>
                </a:cubicBezTo>
                <a:cubicBezTo>
                  <a:pt x="191" y="12"/>
                  <a:pt x="187" y="11"/>
                  <a:pt x="180" y="13"/>
                </a:cubicBezTo>
                <a:moveTo>
                  <a:pt x="116" y="13"/>
                </a:moveTo>
                <a:cubicBezTo>
                  <a:pt x="115" y="27"/>
                  <a:pt x="114" y="42"/>
                  <a:pt x="113" y="56"/>
                </a:cubicBezTo>
                <a:cubicBezTo>
                  <a:pt x="113" y="60"/>
                  <a:pt x="112" y="65"/>
                  <a:pt x="113" y="69"/>
                </a:cubicBezTo>
                <a:cubicBezTo>
                  <a:pt x="114" y="71"/>
                  <a:pt x="117" y="75"/>
                  <a:pt x="119" y="75"/>
                </a:cubicBezTo>
                <a:cubicBezTo>
                  <a:pt x="122" y="75"/>
                  <a:pt x="126" y="73"/>
                  <a:pt x="128" y="71"/>
                </a:cubicBezTo>
                <a:cubicBezTo>
                  <a:pt x="129" y="70"/>
                  <a:pt x="129" y="67"/>
                  <a:pt x="129" y="65"/>
                </a:cubicBezTo>
                <a:cubicBezTo>
                  <a:pt x="129" y="55"/>
                  <a:pt x="128" y="45"/>
                  <a:pt x="128" y="35"/>
                </a:cubicBezTo>
                <a:cubicBezTo>
                  <a:pt x="127" y="29"/>
                  <a:pt x="127" y="23"/>
                  <a:pt x="127" y="17"/>
                </a:cubicBezTo>
                <a:cubicBezTo>
                  <a:pt x="126" y="12"/>
                  <a:pt x="123" y="10"/>
                  <a:pt x="116" y="13"/>
                </a:cubicBezTo>
                <a:moveTo>
                  <a:pt x="554" y="13"/>
                </a:moveTo>
                <a:cubicBezTo>
                  <a:pt x="555" y="22"/>
                  <a:pt x="549" y="32"/>
                  <a:pt x="555" y="41"/>
                </a:cubicBezTo>
                <a:cubicBezTo>
                  <a:pt x="556" y="42"/>
                  <a:pt x="555" y="44"/>
                  <a:pt x="555" y="45"/>
                </a:cubicBezTo>
                <a:cubicBezTo>
                  <a:pt x="548" y="53"/>
                  <a:pt x="552" y="62"/>
                  <a:pt x="552" y="70"/>
                </a:cubicBezTo>
                <a:cubicBezTo>
                  <a:pt x="552" y="75"/>
                  <a:pt x="557" y="76"/>
                  <a:pt x="562" y="75"/>
                </a:cubicBezTo>
                <a:cubicBezTo>
                  <a:pt x="567" y="73"/>
                  <a:pt x="568" y="69"/>
                  <a:pt x="567" y="65"/>
                </a:cubicBezTo>
                <a:cubicBezTo>
                  <a:pt x="567" y="55"/>
                  <a:pt x="566" y="45"/>
                  <a:pt x="566" y="35"/>
                </a:cubicBezTo>
                <a:cubicBezTo>
                  <a:pt x="565" y="29"/>
                  <a:pt x="565" y="23"/>
                  <a:pt x="565" y="17"/>
                </a:cubicBezTo>
                <a:cubicBezTo>
                  <a:pt x="565" y="12"/>
                  <a:pt x="561" y="10"/>
                  <a:pt x="554" y="13"/>
                </a:cubicBezTo>
                <a:moveTo>
                  <a:pt x="444" y="12"/>
                </a:moveTo>
                <a:cubicBezTo>
                  <a:pt x="437" y="11"/>
                  <a:pt x="434" y="13"/>
                  <a:pt x="434" y="17"/>
                </a:cubicBezTo>
                <a:cubicBezTo>
                  <a:pt x="433" y="34"/>
                  <a:pt x="432" y="51"/>
                  <a:pt x="432" y="68"/>
                </a:cubicBezTo>
                <a:cubicBezTo>
                  <a:pt x="431" y="72"/>
                  <a:pt x="433" y="75"/>
                  <a:pt x="439" y="75"/>
                </a:cubicBezTo>
                <a:cubicBezTo>
                  <a:pt x="444" y="75"/>
                  <a:pt x="447" y="73"/>
                  <a:pt x="447" y="68"/>
                </a:cubicBezTo>
                <a:cubicBezTo>
                  <a:pt x="447" y="63"/>
                  <a:pt x="447" y="58"/>
                  <a:pt x="446" y="53"/>
                </a:cubicBezTo>
                <a:cubicBezTo>
                  <a:pt x="446" y="39"/>
                  <a:pt x="445" y="26"/>
                  <a:pt x="444" y="12"/>
                </a:cubicBezTo>
                <a:moveTo>
                  <a:pt x="320" y="12"/>
                </a:moveTo>
                <a:cubicBezTo>
                  <a:pt x="311" y="12"/>
                  <a:pt x="310" y="12"/>
                  <a:pt x="310" y="19"/>
                </a:cubicBezTo>
                <a:cubicBezTo>
                  <a:pt x="309" y="32"/>
                  <a:pt x="308" y="45"/>
                  <a:pt x="308" y="59"/>
                </a:cubicBezTo>
                <a:cubicBezTo>
                  <a:pt x="308" y="62"/>
                  <a:pt x="307" y="66"/>
                  <a:pt x="308" y="69"/>
                </a:cubicBezTo>
                <a:cubicBezTo>
                  <a:pt x="309" y="72"/>
                  <a:pt x="312" y="75"/>
                  <a:pt x="314" y="75"/>
                </a:cubicBezTo>
                <a:cubicBezTo>
                  <a:pt x="319" y="76"/>
                  <a:pt x="323" y="74"/>
                  <a:pt x="323" y="69"/>
                </a:cubicBezTo>
                <a:cubicBezTo>
                  <a:pt x="324" y="67"/>
                  <a:pt x="323" y="65"/>
                  <a:pt x="323" y="63"/>
                </a:cubicBezTo>
                <a:cubicBezTo>
                  <a:pt x="323" y="53"/>
                  <a:pt x="323" y="44"/>
                  <a:pt x="322" y="35"/>
                </a:cubicBezTo>
                <a:cubicBezTo>
                  <a:pt x="322" y="27"/>
                  <a:pt x="321" y="20"/>
                  <a:pt x="320" y="12"/>
                </a:cubicBezTo>
                <a:moveTo>
                  <a:pt x="254" y="13"/>
                </a:moveTo>
                <a:cubicBezTo>
                  <a:pt x="246" y="10"/>
                  <a:pt x="243" y="13"/>
                  <a:pt x="243" y="17"/>
                </a:cubicBezTo>
                <a:cubicBezTo>
                  <a:pt x="242" y="34"/>
                  <a:pt x="241" y="51"/>
                  <a:pt x="241" y="68"/>
                </a:cubicBezTo>
                <a:cubicBezTo>
                  <a:pt x="241" y="72"/>
                  <a:pt x="242" y="75"/>
                  <a:pt x="248" y="75"/>
                </a:cubicBezTo>
                <a:cubicBezTo>
                  <a:pt x="253" y="75"/>
                  <a:pt x="257" y="73"/>
                  <a:pt x="256" y="68"/>
                </a:cubicBezTo>
                <a:cubicBezTo>
                  <a:pt x="256" y="63"/>
                  <a:pt x="256" y="58"/>
                  <a:pt x="256" y="53"/>
                </a:cubicBezTo>
                <a:cubicBezTo>
                  <a:pt x="255" y="39"/>
                  <a:pt x="254" y="26"/>
                  <a:pt x="254" y="13"/>
                </a:cubicBezTo>
                <a:moveTo>
                  <a:pt x="63" y="13"/>
                </a:moveTo>
                <a:cubicBezTo>
                  <a:pt x="55" y="10"/>
                  <a:pt x="52" y="13"/>
                  <a:pt x="52" y="18"/>
                </a:cubicBezTo>
                <a:cubicBezTo>
                  <a:pt x="51" y="35"/>
                  <a:pt x="51" y="51"/>
                  <a:pt x="50" y="68"/>
                </a:cubicBezTo>
                <a:cubicBezTo>
                  <a:pt x="50" y="71"/>
                  <a:pt x="51" y="75"/>
                  <a:pt x="57" y="75"/>
                </a:cubicBezTo>
                <a:cubicBezTo>
                  <a:pt x="62" y="75"/>
                  <a:pt x="66" y="72"/>
                  <a:pt x="66" y="67"/>
                </a:cubicBezTo>
                <a:cubicBezTo>
                  <a:pt x="65" y="49"/>
                  <a:pt x="64" y="31"/>
                  <a:pt x="63" y="13"/>
                </a:cubicBezTo>
                <a:moveTo>
                  <a:pt x="627" y="13"/>
                </a:moveTo>
                <a:cubicBezTo>
                  <a:pt x="619" y="10"/>
                  <a:pt x="617" y="14"/>
                  <a:pt x="617" y="19"/>
                </a:cubicBezTo>
                <a:cubicBezTo>
                  <a:pt x="616" y="32"/>
                  <a:pt x="615" y="45"/>
                  <a:pt x="614" y="59"/>
                </a:cubicBezTo>
                <a:cubicBezTo>
                  <a:pt x="614" y="62"/>
                  <a:pt x="614" y="66"/>
                  <a:pt x="615" y="69"/>
                </a:cubicBezTo>
                <a:cubicBezTo>
                  <a:pt x="616" y="72"/>
                  <a:pt x="619" y="75"/>
                  <a:pt x="621" y="75"/>
                </a:cubicBezTo>
                <a:cubicBezTo>
                  <a:pt x="626" y="76"/>
                  <a:pt x="630" y="74"/>
                  <a:pt x="630" y="69"/>
                </a:cubicBezTo>
                <a:cubicBezTo>
                  <a:pt x="630" y="67"/>
                  <a:pt x="630" y="65"/>
                  <a:pt x="630" y="63"/>
                </a:cubicBezTo>
                <a:cubicBezTo>
                  <a:pt x="630" y="53"/>
                  <a:pt x="629" y="44"/>
                  <a:pt x="629" y="35"/>
                </a:cubicBezTo>
                <a:cubicBezTo>
                  <a:pt x="628" y="27"/>
                  <a:pt x="628" y="20"/>
                  <a:pt x="627" y="13"/>
                </a:cubicBezTo>
                <a:moveTo>
                  <a:pt x="332" y="922"/>
                </a:moveTo>
                <a:cubicBezTo>
                  <a:pt x="304" y="920"/>
                  <a:pt x="277" y="918"/>
                  <a:pt x="249" y="916"/>
                </a:cubicBezTo>
                <a:cubicBezTo>
                  <a:pt x="276" y="924"/>
                  <a:pt x="304" y="923"/>
                  <a:pt x="332" y="922"/>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1" name="文本框 10"/>
          <p:cNvSpPr txBox="1"/>
          <p:nvPr>
            <p:custDataLst>
              <p:tags r:id="rId6"/>
            </p:custDataLst>
          </p:nvPr>
        </p:nvSpPr>
        <p:spPr>
          <a:xfrm>
            <a:off x="2573655" y="1851660"/>
            <a:ext cx="8054340" cy="3417570"/>
          </a:xfrm>
          <a:prstGeom prst="rect">
            <a:avLst/>
          </a:prstGeom>
          <a:noFill/>
        </p:spPr>
        <p:txBody>
          <a:bodyPr wrap="square" rtlCol="0"/>
          <a:lstStyle/>
          <a:p>
            <a:pPr indent="457200" algn="l" fontAlgn="auto">
              <a:lnSpc>
                <a:spcPct val="130000"/>
              </a:lnSpc>
            </a:pPr>
            <a:r>
              <a:rPr lang="en-US" altLang="zh-CN" sz="2000" b="1" dirty="0">
                <a:solidFill>
                  <a:schemeClr val="tx2"/>
                </a:solidFill>
              </a:rPr>
              <a:t>1</a:t>
            </a:r>
            <a:r>
              <a:rPr lang="zh-CN" altLang="en-US" sz="2000" b="1" dirty="0">
                <a:solidFill>
                  <a:schemeClr val="tx2"/>
                </a:solidFill>
              </a:rPr>
              <a:t>、</a:t>
            </a:r>
            <a:r>
              <a:rPr lang="en-US" altLang="zh-CN" sz="2000" b="1" dirty="0">
                <a:solidFill>
                  <a:schemeClr val="tx2"/>
                </a:solidFill>
              </a:rPr>
              <a:t>各大应用商店都有自己的 QQ 群，不定期有主题活动，根据报名条件可以申报符合产品属性的活动，以此提高APP在应用商店的知名度与美誉度的几率。</a:t>
            </a:r>
            <a:endParaRPr lang="en-US" altLang="zh-CN" sz="2000" b="1" dirty="0">
              <a:solidFill>
                <a:schemeClr val="tx2"/>
              </a:solidFill>
            </a:endParaRPr>
          </a:p>
          <a:p>
            <a:pPr indent="457200" algn="l" fontAlgn="auto">
              <a:lnSpc>
                <a:spcPct val="130000"/>
              </a:lnSpc>
            </a:pPr>
            <a:r>
              <a:rPr lang="en-US" altLang="zh-CN" sz="2000" b="1" dirty="0">
                <a:solidFill>
                  <a:schemeClr val="tx2"/>
                </a:solidFill>
              </a:rPr>
              <a:t>2、各大应用商店都有自己的社交版块，比如小米有论坛，机锋有付费论坛活动，论坛活动大概都是策划一个提供奖品的Campaign，利用这个机会，汇集论坛坛友，提高产品的曝光度。有时，甚至可以去找相应的论坛商务联系。</a:t>
            </a:r>
            <a:endParaRPr lang="en-US" altLang="zh-CN" sz="2000" b="1" dirty="0">
              <a:solidFill>
                <a:schemeClr val="tx2"/>
              </a:solidFill>
            </a:endParaRPr>
          </a:p>
          <a:p>
            <a:pPr indent="457200" algn="l" fontAlgn="auto">
              <a:lnSpc>
                <a:spcPct val="130000"/>
              </a:lnSpc>
            </a:pPr>
            <a:r>
              <a:rPr lang="en-US" altLang="zh-CN" sz="2000" b="1" dirty="0">
                <a:solidFill>
                  <a:schemeClr val="tx2"/>
                </a:solidFill>
              </a:rPr>
              <a:t>3、寻找固定数量的种子用户，利用他们已有的人脉资源或者把他们打造为意见领袖来推广“早e点”。</a:t>
            </a:r>
            <a:endParaRPr lang="en-US" altLang="zh-CN" sz="2000" b="1" dirty="0">
              <a:solidFill>
                <a:schemeClr val="tx2"/>
              </a:solidFill>
            </a:endParaRPr>
          </a:p>
        </p:txBody>
      </p:sp>
      <p:sp>
        <p:nvSpPr>
          <p:cNvPr id="3" name="文本框 2"/>
          <p:cNvSpPr txBox="1"/>
          <p:nvPr>
            <p:custDataLst>
              <p:tags r:id="rId7"/>
            </p:custDataLst>
          </p:nvPr>
        </p:nvSpPr>
        <p:spPr>
          <a:xfrm>
            <a:off x="331470" y="417801"/>
            <a:ext cx="2962169" cy="461665"/>
          </a:xfrm>
          <a:prstGeom prst="rect">
            <a:avLst/>
          </a:prstGeom>
          <a:noFill/>
        </p:spPr>
        <p:txBody>
          <a:bodyPr wrap="square" rtlCol="0">
            <a:normAutofit/>
          </a:bodyPr>
          <a:lstStyle>
            <a:defPPr>
              <a:defRPr lang="zh-CN"/>
            </a:defPPr>
            <a:lvl1pPr>
              <a:defRPr sz="2400">
                <a:solidFill>
                  <a:srgbClr val="F8930C"/>
                </a:solidFill>
                <a:latin typeface="+mj-ea"/>
                <a:ea typeface="+mj-ea"/>
              </a:defRPr>
            </a:lvl1pPr>
          </a:lstStyle>
          <a:p>
            <a:r>
              <a:rPr lang="zh-CN" altLang="en-US" dirty="0">
                <a:solidFill>
                  <a:schemeClr val="tx1"/>
                </a:solidFill>
                <a:latin typeface="+mj-lt"/>
                <a:cs typeface="+mj-cs"/>
              </a:rPr>
              <a:t>推广渠道</a:t>
            </a:r>
            <a:endParaRPr lang="zh-CN" altLang="en-US" dirty="0">
              <a:solidFill>
                <a:schemeClr val="tx1"/>
              </a:solidFill>
              <a:latin typeface="+mj-lt"/>
              <a:cs typeface="+mj-cs"/>
            </a:endParaRPr>
          </a:p>
        </p:txBody>
      </p:sp>
    </p:spTree>
    <p:custDataLst>
      <p:tags r:id="rId8"/>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lstStyle/>
          <a:p>
            <a:r>
              <a:rPr lang="zh-CN" altLang="en-US"/>
              <a:t>合作伙伴网络</a:t>
            </a:r>
            <a:endParaRPr lang="zh-CN" altLang="en-US"/>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02</a:t>
            </a:r>
            <a:endParaRPr lang="en-US" altLang="zh-CN">
              <a:solidFill>
                <a:schemeClr val="tx1"/>
              </a:solidFill>
              <a:latin typeface="+mn-lt"/>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custDataLst>
              <p:tags r:id="rId1"/>
            </p:custDataLst>
          </p:nvPr>
        </p:nvSpPr>
        <p:spPr bwMode="auto">
          <a:xfrm>
            <a:off x="254000" y="254000"/>
            <a:ext cx="355844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r>
              <a:rPr lang="zh-CN" altLang="en-US" sz="2400" b="1">
                <a:latin typeface="+mn-ea"/>
                <a:ea typeface="+mn-ea"/>
                <a:sym typeface="+mn-ea"/>
              </a:rPr>
              <a:t>合作伙伴网络</a:t>
            </a:r>
            <a:endParaRPr lang="zh-CN" altLang="en-US" sz="2400" b="1" dirty="0">
              <a:latin typeface="+mn-ea"/>
              <a:ea typeface="+mn-ea"/>
              <a:cs typeface="+mj-cs"/>
            </a:endParaRPr>
          </a:p>
        </p:txBody>
      </p:sp>
      <p:sp>
        <p:nvSpPr>
          <p:cNvPr id="3" name="Rectangle 3"/>
          <p:cNvSpPr/>
          <p:nvPr>
            <p:custDataLst>
              <p:tags r:id="rId2"/>
            </p:custDataLst>
          </p:nvPr>
        </p:nvSpPr>
        <p:spPr>
          <a:xfrm>
            <a:off x="3149841" y="3784617"/>
            <a:ext cx="815716" cy="1470669"/>
          </a:xfrm>
          <a:prstGeom prst="rect">
            <a:avLst/>
          </a:prstGeom>
          <a:solidFill>
            <a:schemeClr val="accent1"/>
          </a:solidFill>
          <a:ln w="25400" cap="flat" cmpd="sng" algn="ctr">
            <a:noFill/>
            <a:prstDash val="solid"/>
          </a:ln>
          <a:effectLst/>
        </p:spPr>
        <p:txBody>
          <a:bodyPr anchor="ctr"/>
          <a:lstStyle/>
          <a:p>
            <a:pPr algn="ctr" defTabSz="1217295">
              <a:defRPr/>
            </a:pPr>
            <a:endParaRPr lang="en-US" sz="3190" kern="0">
              <a:solidFill>
                <a:prstClr val="white"/>
              </a:solidFill>
              <a:sym typeface="Arial" panose="020B0604020202020204" pitchFamily="34" charset="0"/>
            </a:endParaRPr>
          </a:p>
        </p:txBody>
      </p:sp>
      <p:sp>
        <p:nvSpPr>
          <p:cNvPr id="5" name="Oval 4"/>
          <p:cNvSpPr/>
          <p:nvPr>
            <p:custDataLst>
              <p:tags r:id="rId3"/>
            </p:custDataLst>
          </p:nvPr>
        </p:nvSpPr>
        <p:spPr>
          <a:xfrm>
            <a:off x="3264954" y="3784617"/>
            <a:ext cx="1470670" cy="1470669"/>
          </a:xfrm>
          <a:prstGeom prst="ellipse">
            <a:avLst/>
          </a:prstGeom>
          <a:solidFill>
            <a:schemeClr val="accent1"/>
          </a:solidFill>
          <a:ln w="38100" cap="flat" cmpd="sng" algn="ctr">
            <a:solidFill>
              <a:sysClr val="window" lastClr="FFFFFF"/>
            </a:solidFill>
            <a:prstDash val="solid"/>
          </a:ln>
          <a:effectLst/>
        </p:spPr>
        <p:txBody>
          <a:bodyPr anchor="ctr"/>
          <a:lstStyle/>
          <a:p>
            <a:pPr algn="ctr" defTabSz="1217295">
              <a:defRPr/>
            </a:pPr>
            <a:endParaRPr lang="en-US" sz="3190" kern="0">
              <a:solidFill>
                <a:prstClr val="white"/>
              </a:solidFill>
              <a:sym typeface="Arial" panose="020B0604020202020204" pitchFamily="34" charset="0"/>
            </a:endParaRPr>
          </a:p>
        </p:txBody>
      </p:sp>
      <p:sp>
        <p:nvSpPr>
          <p:cNvPr id="6" name="Rectangle 30"/>
          <p:cNvSpPr/>
          <p:nvPr>
            <p:custDataLst>
              <p:tags r:id="rId4"/>
            </p:custDataLst>
          </p:nvPr>
        </p:nvSpPr>
        <p:spPr>
          <a:xfrm flipH="1">
            <a:off x="8309801" y="1633079"/>
            <a:ext cx="815716" cy="1470669"/>
          </a:xfrm>
          <a:prstGeom prst="rect">
            <a:avLst/>
          </a:prstGeom>
          <a:solidFill>
            <a:schemeClr val="accent2"/>
          </a:solidFill>
          <a:ln w="25400" cap="flat" cmpd="sng" algn="ctr">
            <a:noFill/>
            <a:prstDash val="solid"/>
          </a:ln>
          <a:effectLst/>
        </p:spPr>
        <p:txBody>
          <a:bodyPr anchor="ctr"/>
          <a:lstStyle/>
          <a:p>
            <a:pPr algn="ctr" defTabSz="1217295">
              <a:defRPr/>
            </a:pPr>
            <a:endParaRPr lang="en-US" sz="3190" kern="0">
              <a:solidFill>
                <a:prstClr val="white"/>
              </a:solidFill>
              <a:sym typeface="Arial" panose="020B0604020202020204" pitchFamily="34" charset="0"/>
            </a:endParaRPr>
          </a:p>
        </p:txBody>
      </p:sp>
      <p:sp>
        <p:nvSpPr>
          <p:cNvPr id="7" name="Oval 31"/>
          <p:cNvSpPr/>
          <p:nvPr>
            <p:custDataLst>
              <p:tags r:id="rId5"/>
            </p:custDataLst>
          </p:nvPr>
        </p:nvSpPr>
        <p:spPr>
          <a:xfrm flipH="1">
            <a:off x="7541719" y="1633079"/>
            <a:ext cx="1468685" cy="1470669"/>
          </a:xfrm>
          <a:prstGeom prst="ellipse">
            <a:avLst/>
          </a:prstGeom>
          <a:solidFill>
            <a:schemeClr val="accent2"/>
          </a:solidFill>
          <a:ln w="38100" cap="flat" cmpd="sng" algn="ctr">
            <a:solidFill>
              <a:sysClr val="window" lastClr="FFFFFF"/>
            </a:solidFill>
            <a:prstDash val="solid"/>
          </a:ln>
          <a:effectLst/>
        </p:spPr>
        <p:txBody>
          <a:bodyPr anchor="ctr"/>
          <a:lstStyle/>
          <a:p>
            <a:pPr algn="ctr" defTabSz="1217295">
              <a:defRPr/>
            </a:pPr>
            <a:endParaRPr lang="en-US" sz="3190" kern="0">
              <a:solidFill>
                <a:prstClr val="white"/>
              </a:solidFill>
              <a:sym typeface="Arial" panose="020B0604020202020204" pitchFamily="34" charset="0"/>
            </a:endParaRPr>
          </a:p>
        </p:txBody>
      </p:sp>
      <p:sp>
        <p:nvSpPr>
          <p:cNvPr id="16" name="Freeform 24"/>
          <p:cNvSpPr/>
          <p:nvPr>
            <p:custDataLst>
              <p:tags r:id="rId6"/>
            </p:custDataLst>
          </p:nvPr>
        </p:nvSpPr>
        <p:spPr bwMode="auto">
          <a:xfrm>
            <a:off x="7984309" y="2030021"/>
            <a:ext cx="589459" cy="188547"/>
          </a:xfrm>
          <a:custGeom>
            <a:avLst/>
            <a:gdLst/>
            <a:ahLst/>
            <a:cxnLst>
              <a:cxn ang="0">
                <a:pos x="101" y="30"/>
              </a:cxn>
              <a:cxn ang="0">
                <a:pos x="96" y="32"/>
              </a:cxn>
              <a:cxn ang="0">
                <a:pos x="55" y="13"/>
              </a:cxn>
              <a:cxn ang="0">
                <a:pos x="49" y="13"/>
              </a:cxn>
              <a:cxn ang="0">
                <a:pos x="7" y="32"/>
              </a:cxn>
              <a:cxn ang="0">
                <a:pos x="2" y="30"/>
              </a:cxn>
              <a:cxn ang="0">
                <a:pos x="1" y="26"/>
              </a:cxn>
              <a:cxn ang="0">
                <a:pos x="2" y="21"/>
              </a:cxn>
              <a:cxn ang="0">
                <a:pos x="49" y="0"/>
              </a:cxn>
              <a:cxn ang="0">
                <a:pos x="55" y="0"/>
              </a:cxn>
              <a:cxn ang="0">
                <a:pos x="101" y="21"/>
              </a:cxn>
              <a:cxn ang="0">
                <a:pos x="103" y="26"/>
              </a:cxn>
              <a:cxn ang="0">
                <a:pos x="101" y="30"/>
              </a:cxn>
            </a:cxnLst>
            <a:rect l="0" t="0" r="r" b="b"/>
            <a:pathLst>
              <a:path w="104" h="32">
                <a:moveTo>
                  <a:pt x="101" y="30"/>
                </a:moveTo>
                <a:cubicBezTo>
                  <a:pt x="100" y="32"/>
                  <a:pt x="98" y="32"/>
                  <a:pt x="96" y="32"/>
                </a:cubicBezTo>
                <a:cubicBezTo>
                  <a:pt x="55" y="13"/>
                  <a:pt x="55" y="13"/>
                  <a:pt x="55" y="13"/>
                </a:cubicBezTo>
                <a:cubicBezTo>
                  <a:pt x="53" y="12"/>
                  <a:pt x="50" y="12"/>
                  <a:pt x="49" y="13"/>
                </a:cubicBezTo>
                <a:cubicBezTo>
                  <a:pt x="7" y="32"/>
                  <a:pt x="7" y="32"/>
                  <a:pt x="7" y="32"/>
                </a:cubicBezTo>
                <a:cubicBezTo>
                  <a:pt x="5" y="32"/>
                  <a:pt x="3" y="32"/>
                  <a:pt x="2" y="30"/>
                </a:cubicBezTo>
                <a:cubicBezTo>
                  <a:pt x="1" y="26"/>
                  <a:pt x="1" y="26"/>
                  <a:pt x="1" y="26"/>
                </a:cubicBezTo>
                <a:cubicBezTo>
                  <a:pt x="0" y="24"/>
                  <a:pt x="1" y="22"/>
                  <a:pt x="2" y="21"/>
                </a:cubicBezTo>
                <a:cubicBezTo>
                  <a:pt x="49" y="0"/>
                  <a:pt x="49" y="0"/>
                  <a:pt x="49" y="0"/>
                </a:cubicBezTo>
                <a:cubicBezTo>
                  <a:pt x="50" y="0"/>
                  <a:pt x="53" y="0"/>
                  <a:pt x="55" y="0"/>
                </a:cubicBezTo>
                <a:cubicBezTo>
                  <a:pt x="101" y="21"/>
                  <a:pt x="101" y="21"/>
                  <a:pt x="101" y="21"/>
                </a:cubicBezTo>
                <a:cubicBezTo>
                  <a:pt x="103" y="22"/>
                  <a:pt x="104" y="24"/>
                  <a:pt x="103" y="26"/>
                </a:cubicBezTo>
                <a:lnTo>
                  <a:pt x="101" y="30"/>
                </a:lnTo>
                <a:close/>
              </a:path>
            </a:pathLst>
          </a:custGeom>
          <a:solidFill>
            <a:srgbClr val="FCFCFC"/>
          </a:solidFill>
          <a:ln w="9525">
            <a:noFill/>
            <a:round/>
          </a:ln>
        </p:spPr>
        <p:txBody>
          <a:bodyPr lIns="121682" tIns="60841" rIns="121682" bIns="60841">
            <a:noAutofit/>
          </a:bodyPr>
          <a:lstStyle/>
          <a:p>
            <a:pPr defTabSz="1217295">
              <a:defRPr/>
            </a:pPr>
            <a:endParaRPr lang="en-US" sz="3190" kern="0">
              <a:sym typeface="Arial" panose="020B0604020202020204" pitchFamily="34" charset="0"/>
            </a:endParaRPr>
          </a:p>
        </p:txBody>
      </p:sp>
      <p:sp>
        <p:nvSpPr>
          <p:cNvPr id="17" name="Freeform 25"/>
          <p:cNvSpPr/>
          <p:nvPr>
            <p:custDataLst>
              <p:tags r:id="rId7"/>
            </p:custDataLst>
          </p:nvPr>
        </p:nvSpPr>
        <p:spPr bwMode="auto">
          <a:xfrm>
            <a:off x="8059728" y="2252309"/>
            <a:ext cx="77404" cy="244119"/>
          </a:xfrm>
          <a:custGeom>
            <a:avLst/>
            <a:gdLst/>
            <a:ahLst/>
            <a:cxnLst>
              <a:cxn ang="0">
                <a:pos x="14" y="39"/>
              </a:cxn>
              <a:cxn ang="0">
                <a:pos x="11" y="42"/>
              </a:cxn>
              <a:cxn ang="0">
                <a:pos x="3" y="42"/>
              </a:cxn>
              <a:cxn ang="0">
                <a:pos x="0" y="39"/>
              </a:cxn>
              <a:cxn ang="0">
                <a:pos x="0" y="3"/>
              </a:cxn>
              <a:cxn ang="0">
                <a:pos x="3" y="0"/>
              </a:cxn>
              <a:cxn ang="0">
                <a:pos x="11" y="0"/>
              </a:cxn>
              <a:cxn ang="0">
                <a:pos x="14" y="3"/>
              </a:cxn>
              <a:cxn ang="0">
                <a:pos x="14" y="39"/>
              </a:cxn>
            </a:cxnLst>
            <a:rect l="0" t="0" r="r" b="b"/>
            <a:pathLst>
              <a:path w="14" h="42">
                <a:moveTo>
                  <a:pt x="14" y="39"/>
                </a:moveTo>
                <a:cubicBezTo>
                  <a:pt x="14" y="41"/>
                  <a:pt x="12" y="42"/>
                  <a:pt x="11" y="42"/>
                </a:cubicBezTo>
                <a:cubicBezTo>
                  <a:pt x="3" y="42"/>
                  <a:pt x="3" y="42"/>
                  <a:pt x="3" y="42"/>
                </a:cubicBezTo>
                <a:cubicBezTo>
                  <a:pt x="1" y="42"/>
                  <a:pt x="0" y="41"/>
                  <a:pt x="0" y="39"/>
                </a:cubicBezTo>
                <a:cubicBezTo>
                  <a:pt x="0" y="3"/>
                  <a:pt x="0" y="3"/>
                  <a:pt x="0" y="3"/>
                </a:cubicBezTo>
                <a:cubicBezTo>
                  <a:pt x="0" y="2"/>
                  <a:pt x="1" y="0"/>
                  <a:pt x="3" y="0"/>
                </a:cubicBezTo>
                <a:cubicBezTo>
                  <a:pt x="11" y="0"/>
                  <a:pt x="11" y="0"/>
                  <a:pt x="11" y="0"/>
                </a:cubicBezTo>
                <a:cubicBezTo>
                  <a:pt x="12" y="0"/>
                  <a:pt x="14" y="2"/>
                  <a:pt x="14" y="3"/>
                </a:cubicBezTo>
                <a:lnTo>
                  <a:pt x="14" y="39"/>
                </a:lnTo>
                <a:close/>
              </a:path>
            </a:pathLst>
          </a:custGeom>
          <a:solidFill>
            <a:srgbClr val="FCFCFC"/>
          </a:solidFill>
          <a:ln w="9525">
            <a:noFill/>
            <a:round/>
          </a:ln>
        </p:spPr>
        <p:txBody>
          <a:bodyPr lIns="121682" tIns="60841" rIns="121682" bIns="60841">
            <a:noAutofit/>
          </a:bodyPr>
          <a:lstStyle/>
          <a:p>
            <a:pPr defTabSz="1217295">
              <a:defRPr/>
            </a:pPr>
            <a:endParaRPr lang="en-US" sz="3190" kern="0">
              <a:sym typeface="Arial" panose="020B0604020202020204" pitchFamily="34" charset="0"/>
            </a:endParaRPr>
          </a:p>
        </p:txBody>
      </p:sp>
      <p:sp>
        <p:nvSpPr>
          <p:cNvPr id="18" name="Freeform 26"/>
          <p:cNvSpPr/>
          <p:nvPr>
            <p:custDataLst>
              <p:tags r:id="rId8"/>
            </p:custDataLst>
          </p:nvPr>
        </p:nvSpPr>
        <p:spPr bwMode="auto">
          <a:xfrm>
            <a:off x="8240337" y="2252309"/>
            <a:ext cx="77403" cy="244119"/>
          </a:xfrm>
          <a:custGeom>
            <a:avLst/>
            <a:gdLst/>
            <a:ahLst/>
            <a:cxnLst>
              <a:cxn ang="0">
                <a:pos x="14" y="39"/>
              </a:cxn>
              <a:cxn ang="0">
                <a:pos x="11" y="42"/>
              </a:cxn>
              <a:cxn ang="0">
                <a:pos x="3" y="42"/>
              </a:cxn>
              <a:cxn ang="0">
                <a:pos x="0" y="39"/>
              </a:cxn>
              <a:cxn ang="0">
                <a:pos x="0" y="3"/>
              </a:cxn>
              <a:cxn ang="0">
                <a:pos x="3" y="0"/>
              </a:cxn>
              <a:cxn ang="0">
                <a:pos x="11" y="0"/>
              </a:cxn>
              <a:cxn ang="0">
                <a:pos x="14" y="3"/>
              </a:cxn>
              <a:cxn ang="0">
                <a:pos x="14" y="39"/>
              </a:cxn>
            </a:cxnLst>
            <a:rect l="0" t="0" r="r" b="b"/>
            <a:pathLst>
              <a:path w="14" h="42">
                <a:moveTo>
                  <a:pt x="14" y="39"/>
                </a:moveTo>
                <a:cubicBezTo>
                  <a:pt x="14" y="41"/>
                  <a:pt x="12" y="42"/>
                  <a:pt x="11" y="42"/>
                </a:cubicBezTo>
                <a:cubicBezTo>
                  <a:pt x="3" y="42"/>
                  <a:pt x="3" y="42"/>
                  <a:pt x="3" y="42"/>
                </a:cubicBezTo>
                <a:cubicBezTo>
                  <a:pt x="1" y="42"/>
                  <a:pt x="0" y="41"/>
                  <a:pt x="0" y="39"/>
                </a:cubicBezTo>
                <a:cubicBezTo>
                  <a:pt x="0" y="3"/>
                  <a:pt x="0" y="3"/>
                  <a:pt x="0" y="3"/>
                </a:cubicBezTo>
                <a:cubicBezTo>
                  <a:pt x="0" y="2"/>
                  <a:pt x="1" y="0"/>
                  <a:pt x="3" y="0"/>
                </a:cubicBezTo>
                <a:cubicBezTo>
                  <a:pt x="11" y="0"/>
                  <a:pt x="11" y="0"/>
                  <a:pt x="11" y="0"/>
                </a:cubicBezTo>
                <a:cubicBezTo>
                  <a:pt x="12" y="0"/>
                  <a:pt x="14" y="2"/>
                  <a:pt x="14" y="3"/>
                </a:cubicBezTo>
                <a:lnTo>
                  <a:pt x="14" y="39"/>
                </a:lnTo>
                <a:close/>
              </a:path>
            </a:pathLst>
          </a:custGeom>
          <a:solidFill>
            <a:srgbClr val="FCFCFC"/>
          </a:solidFill>
          <a:ln w="9525">
            <a:noFill/>
            <a:round/>
          </a:ln>
        </p:spPr>
        <p:txBody>
          <a:bodyPr lIns="121682" tIns="60841" rIns="121682" bIns="60841">
            <a:noAutofit/>
          </a:bodyPr>
          <a:lstStyle/>
          <a:p>
            <a:pPr defTabSz="1217295">
              <a:defRPr/>
            </a:pPr>
            <a:endParaRPr lang="en-US" sz="3190" kern="0">
              <a:sym typeface="Arial" panose="020B0604020202020204" pitchFamily="34" charset="0"/>
            </a:endParaRPr>
          </a:p>
        </p:txBody>
      </p:sp>
      <p:sp>
        <p:nvSpPr>
          <p:cNvPr id="19" name="Freeform 27"/>
          <p:cNvSpPr/>
          <p:nvPr>
            <p:custDataLst>
              <p:tags r:id="rId9"/>
            </p:custDataLst>
          </p:nvPr>
        </p:nvSpPr>
        <p:spPr bwMode="auto">
          <a:xfrm>
            <a:off x="8420945" y="2252309"/>
            <a:ext cx="75419" cy="244119"/>
          </a:xfrm>
          <a:custGeom>
            <a:avLst/>
            <a:gdLst/>
            <a:ahLst/>
            <a:cxnLst>
              <a:cxn ang="0">
                <a:pos x="13" y="39"/>
              </a:cxn>
              <a:cxn ang="0">
                <a:pos x="11" y="42"/>
              </a:cxn>
              <a:cxn ang="0">
                <a:pos x="3" y="42"/>
              </a:cxn>
              <a:cxn ang="0">
                <a:pos x="0" y="39"/>
              </a:cxn>
              <a:cxn ang="0">
                <a:pos x="0" y="3"/>
              </a:cxn>
              <a:cxn ang="0">
                <a:pos x="3" y="0"/>
              </a:cxn>
              <a:cxn ang="0">
                <a:pos x="11" y="0"/>
              </a:cxn>
              <a:cxn ang="0">
                <a:pos x="13" y="3"/>
              </a:cxn>
              <a:cxn ang="0">
                <a:pos x="13" y="39"/>
              </a:cxn>
            </a:cxnLst>
            <a:rect l="0" t="0" r="r" b="b"/>
            <a:pathLst>
              <a:path w="13" h="42">
                <a:moveTo>
                  <a:pt x="13" y="39"/>
                </a:moveTo>
                <a:cubicBezTo>
                  <a:pt x="13" y="41"/>
                  <a:pt x="12" y="42"/>
                  <a:pt x="11" y="42"/>
                </a:cubicBezTo>
                <a:cubicBezTo>
                  <a:pt x="3" y="42"/>
                  <a:pt x="3" y="42"/>
                  <a:pt x="3" y="42"/>
                </a:cubicBezTo>
                <a:cubicBezTo>
                  <a:pt x="1" y="42"/>
                  <a:pt x="0" y="41"/>
                  <a:pt x="0" y="39"/>
                </a:cubicBezTo>
                <a:cubicBezTo>
                  <a:pt x="0" y="3"/>
                  <a:pt x="0" y="3"/>
                  <a:pt x="0" y="3"/>
                </a:cubicBezTo>
                <a:cubicBezTo>
                  <a:pt x="0" y="2"/>
                  <a:pt x="1" y="0"/>
                  <a:pt x="3" y="0"/>
                </a:cubicBezTo>
                <a:cubicBezTo>
                  <a:pt x="11" y="0"/>
                  <a:pt x="11" y="0"/>
                  <a:pt x="11" y="0"/>
                </a:cubicBezTo>
                <a:cubicBezTo>
                  <a:pt x="12" y="0"/>
                  <a:pt x="13" y="2"/>
                  <a:pt x="13" y="3"/>
                </a:cubicBezTo>
                <a:lnTo>
                  <a:pt x="13" y="39"/>
                </a:lnTo>
                <a:close/>
              </a:path>
            </a:pathLst>
          </a:custGeom>
          <a:solidFill>
            <a:srgbClr val="FCFCFC"/>
          </a:solidFill>
          <a:ln w="9525">
            <a:noFill/>
            <a:round/>
          </a:ln>
        </p:spPr>
        <p:txBody>
          <a:bodyPr lIns="121682" tIns="60841" rIns="121682" bIns="60841">
            <a:noAutofit/>
          </a:bodyPr>
          <a:lstStyle/>
          <a:p>
            <a:pPr defTabSz="1217295">
              <a:defRPr/>
            </a:pPr>
            <a:endParaRPr lang="en-US" sz="3190" kern="0">
              <a:sym typeface="Arial" panose="020B0604020202020204" pitchFamily="34" charset="0"/>
            </a:endParaRPr>
          </a:p>
        </p:txBody>
      </p:sp>
      <p:sp>
        <p:nvSpPr>
          <p:cNvPr id="20" name="Freeform 28"/>
          <p:cNvSpPr/>
          <p:nvPr>
            <p:custDataLst>
              <p:tags r:id="rId10"/>
            </p:custDataLst>
          </p:nvPr>
        </p:nvSpPr>
        <p:spPr bwMode="auto">
          <a:xfrm>
            <a:off x="7984309" y="2550015"/>
            <a:ext cx="585490" cy="55572"/>
          </a:xfrm>
          <a:custGeom>
            <a:avLst/>
            <a:gdLst/>
            <a:ahLst/>
            <a:cxnLst>
              <a:cxn ang="0">
                <a:pos x="103" y="7"/>
              </a:cxn>
              <a:cxn ang="0">
                <a:pos x="100" y="10"/>
              </a:cxn>
              <a:cxn ang="0">
                <a:pos x="4" y="10"/>
              </a:cxn>
              <a:cxn ang="0">
                <a:pos x="0" y="7"/>
              </a:cxn>
              <a:cxn ang="0">
                <a:pos x="0" y="3"/>
              </a:cxn>
              <a:cxn ang="0">
                <a:pos x="4" y="0"/>
              </a:cxn>
              <a:cxn ang="0">
                <a:pos x="100" y="0"/>
              </a:cxn>
              <a:cxn ang="0">
                <a:pos x="103" y="3"/>
              </a:cxn>
              <a:cxn ang="0">
                <a:pos x="103" y="7"/>
              </a:cxn>
            </a:cxnLst>
            <a:rect l="0" t="0" r="r" b="b"/>
            <a:pathLst>
              <a:path w="103" h="10">
                <a:moveTo>
                  <a:pt x="103" y="7"/>
                </a:moveTo>
                <a:cubicBezTo>
                  <a:pt x="103" y="9"/>
                  <a:pt x="102" y="10"/>
                  <a:pt x="100" y="10"/>
                </a:cubicBezTo>
                <a:cubicBezTo>
                  <a:pt x="4" y="10"/>
                  <a:pt x="4" y="10"/>
                  <a:pt x="4" y="10"/>
                </a:cubicBezTo>
                <a:cubicBezTo>
                  <a:pt x="2" y="10"/>
                  <a:pt x="0" y="9"/>
                  <a:pt x="0" y="7"/>
                </a:cubicBezTo>
                <a:cubicBezTo>
                  <a:pt x="0" y="3"/>
                  <a:pt x="0" y="3"/>
                  <a:pt x="0" y="3"/>
                </a:cubicBezTo>
                <a:cubicBezTo>
                  <a:pt x="0" y="1"/>
                  <a:pt x="2" y="0"/>
                  <a:pt x="4" y="0"/>
                </a:cubicBezTo>
                <a:cubicBezTo>
                  <a:pt x="100" y="0"/>
                  <a:pt x="100" y="0"/>
                  <a:pt x="100" y="0"/>
                </a:cubicBezTo>
                <a:cubicBezTo>
                  <a:pt x="102" y="0"/>
                  <a:pt x="103" y="1"/>
                  <a:pt x="103" y="3"/>
                </a:cubicBezTo>
                <a:lnTo>
                  <a:pt x="103" y="7"/>
                </a:lnTo>
                <a:close/>
              </a:path>
            </a:pathLst>
          </a:custGeom>
          <a:solidFill>
            <a:srgbClr val="FCFCFC"/>
          </a:solidFill>
          <a:ln w="9525">
            <a:noFill/>
            <a:round/>
          </a:ln>
        </p:spPr>
        <p:txBody>
          <a:bodyPr lIns="121682" tIns="60841" rIns="121682" bIns="60841">
            <a:noAutofit/>
          </a:bodyPr>
          <a:lstStyle/>
          <a:p>
            <a:pPr defTabSz="1217295">
              <a:defRPr/>
            </a:pPr>
            <a:endParaRPr lang="en-US" sz="3190" kern="0">
              <a:sym typeface="Arial" panose="020B0604020202020204" pitchFamily="34" charset="0"/>
            </a:endParaRPr>
          </a:p>
        </p:txBody>
      </p:sp>
      <p:sp>
        <p:nvSpPr>
          <p:cNvPr id="21" name="Freeform 29"/>
          <p:cNvSpPr/>
          <p:nvPr>
            <p:custDataLst>
              <p:tags r:id="rId11"/>
            </p:custDataLst>
          </p:nvPr>
        </p:nvSpPr>
        <p:spPr bwMode="auto">
          <a:xfrm>
            <a:off x="7936676" y="2641312"/>
            <a:ext cx="676786" cy="65495"/>
          </a:xfrm>
          <a:custGeom>
            <a:avLst/>
            <a:gdLst/>
            <a:ahLst/>
            <a:cxnLst>
              <a:cxn ang="0">
                <a:pos x="119" y="8"/>
              </a:cxn>
              <a:cxn ang="0">
                <a:pos x="116" y="11"/>
              </a:cxn>
              <a:cxn ang="0">
                <a:pos x="4" y="11"/>
              </a:cxn>
              <a:cxn ang="0">
                <a:pos x="0" y="8"/>
              </a:cxn>
              <a:cxn ang="0">
                <a:pos x="0" y="4"/>
              </a:cxn>
              <a:cxn ang="0">
                <a:pos x="4" y="0"/>
              </a:cxn>
              <a:cxn ang="0">
                <a:pos x="116" y="0"/>
              </a:cxn>
              <a:cxn ang="0">
                <a:pos x="119" y="4"/>
              </a:cxn>
              <a:cxn ang="0">
                <a:pos x="119" y="8"/>
              </a:cxn>
            </a:cxnLst>
            <a:rect l="0" t="0" r="r" b="b"/>
            <a:pathLst>
              <a:path w="119" h="11">
                <a:moveTo>
                  <a:pt x="119" y="8"/>
                </a:moveTo>
                <a:cubicBezTo>
                  <a:pt x="119" y="9"/>
                  <a:pt x="117" y="11"/>
                  <a:pt x="116" y="11"/>
                </a:cubicBezTo>
                <a:cubicBezTo>
                  <a:pt x="4" y="11"/>
                  <a:pt x="4" y="11"/>
                  <a:pt x="4" y="11"/>
                </a:cubicBezTo>
                <a:cubicBezTo>
                  <a:pt x="2" y="11"/>
                  <a:pt x="0" y="9"/>
                  <a:pt x="0" y="8"/>
                </a:cubicBezTo>
                <a:cubicBezTo>
                  <a:pt x="0" y="4"/>
                  <a:pt x="0" y="4"/>
                  <a:pt x="0" y="4"/>
                </a:cubicBezTo>
                <a:cubicBezTo>
                  <a:pt x="0" y="2"/>
                  <a:pt x="2" y="0"/>
                  <a:pt x="4" y="0"/>
                </a:cubicBezTo>
                <a:cubicBezTo>
                  <a:pt x="116" y="0"/>
                  <a:pt x="116" y="0"/>
                  <a:pt x="116" y="0"/>
                </a:cubicBezTo>
                <a:cubicBezTo>
                  <a:pt x="117" y="0"/>
                  <a:pt x="119" y="2"/>
                  <a:pt x="119" y="4"/>
                </a:cubicBezTo>
                <a:lnTo>
                  <a:pt x="119" y="8"/>
                </a:lnTo>
                <a:close/>
              </a:path>
            </a:pathLst>
          </a:custGeom>
          <a:solidFill>
            <a:srgbClr val="FCFCFC"/>
          </a:solidFill>
          <a:ln w="9525">
            <a:noFill/>
            <a:round/>
          </a:ln>
        </p:spPr>
        <p:txBody>
          <a:bodyPr lIns="121682" tIns="60841" rIns="121682" bIns="60841">
            <a:noAutofit/>
          </a:bodyPr>
          <a:lstStyle/>
          <a:p>
            <a:pPr defTabSz="1217295">
              <a:defRPr/>
            </a:pPr>
            <a:endParaRPr lang="en-US" sz="3190" kern="0">
              <a:sym typeface="Arial" panose="020B0604020202020204" pitchFamily="34" charset="0"/>
            </a:endParaRPr>
          </a:p>
        </p:txBody>
      </p:sp>
      <p:sp>
        <p:nvSpPr>
          <p:cNvPr id="22" name="Freeform 106"/>
          <p:cNvSpPr>
            <a:spLocks noEditPoints="1"/>
          </p:cNvSpPr>
          <p:nvPr>
            <p:custDataLst>
              <p:tags r:id="rId12"/>
            </p:custDataLst>
          </p:nvPr>
        </p:nvSpPr>
        <p:spPr bwMode="auto">
          <a:xfrm>
            <a:off x="3784948" y="4183543"/>
            <a:ext cx="430683" cy="353278"/>
          </a:xfrm>
          <a:custGeom>
            <a:avLst/>
            <a:gdLst/>
            <a:ahLst/>
            <a:cxnLst>
              <a:cxn ang="0">
                <a:pos x="44" y="12"/>
              </a:cxn>
              <a:cxn ang="0">
                <a:pos x="17" y="28"/>
              </a:cxn>
              <a:cxn ang="0">
                <a:pos x="16" y="28"/>
              </a:cxn>
              <a:cxn ang="0">
                <a:pos x="15" y="28"/>
              </a:cxn>
              <a:cxn ang="0">
                <a:pos x="14" y="27"/>
              </a:cxn>
              <a:cxn ang="0">
                <a:pos x="42" y="6"/>
              </a:cxn>
              <a:cxn ang="0">
                <a:pos x="46" y="6"/>
              </a:cxn>
              <a:cxn ang="0">
                <a:pos x="74" y="27"/>
              </a:cxn>
              <a:cxn ang="0">
                <a:pos x="73" y="28"/>
              </a:cxn>
              <a:cxn ang="0">
                <a:pos x="72" y="28"/>
              </a:cxn>
              <a:cxn ang="0">
                <a:pos x="71" y="28"/>
              </a:cxn>
              <a:cxn ang="0">
                <a:pos x="44" y="12"/>
              </a:cxn>
              <a:cxn ang="0">
                <a:pos x="81" y="27"/>
              </a:cxn>
              <a:cxn ang="0">
                <a:pos x="46" y="0"/>
              </a:cxn>
              <a:cxn ang="0">
                <a:pos x="42" y="0"/>
              </a:cxn>
              <a:cxn ang="0">
                <a:pos x="8" y="27"/>
              </a:cxn>
              <a:cxn ang="0">
                <a:pos x="6" y="28"/>
              </a:cxn>
              <a:cxn ang="0">
                <a:pos x="0" y="42"/>
              </a:cxn>
              <a:cxn ang="0">
                <a:pos x="0" y="48"/>
              </a:cxn>
              <a:cxn ang="0">
                <a:pos x="8" y="58"/>
              </a:cxn>
              <a:cxn ang="0">
                <a:pos x="15" y="58"/>
              </a:cxn>
              <a:cxn ang="0">
                <a:pos x="17" y="58"/>
              </a:cxn>
              <a:cxn ang="0">
                <a:pos x="18" y="58"/>
              </a:cxn>
              <a:cxn ang="0">
                <a:pos x="44" y="73"/>
              </a:cxn>
              <a:cxn ang="0">
                <a:pos x="70" y="58"/>
              </a:cxn>
              <a:cxn ang="0">
                <a:pos x="71" y="58"/>
              </a:cxn>
              <a:cxn ang="0">
                <a:pos x="73" y="58"/>
              </a:cxn>
              <a:cxn ang="0">
                <a:pos x="80" y="58"/>
              </a:cxn>
              <a:cxn ang="0">
                <a:pos x="88" y="48"/>
              </a:cxn>
              <a:cxn ang="0">
                <a:pos x="88" y="42"/>
              </a:cxn>
              <a:cxn ang="0">
                <a:pos x="82" y="28"/>
              </a:cxn>
              <a:cxn ang="0">
                <a:pos x="81" y="27"/>
              </a:cxn>
            </a:cxnLst>
            <a:rect l="0" t="0" r="r" b="b"/>
            <a:pathLst>
              <a:path w="88" h="73">
                <a:moveTo>
                  <a:pt x="44" y="12"/>
                </a:moveTo>
                <a:cubicBezTo>
                  <a:pt x="32" y="12"/>
                  <a:pt x="22" y="18"/>
                  <a:pt x="17" y="28"/>
                </a:cubicBezTo>
                <a:cubicBezTo>
                  <a:pt x="17" y="28"/>
                  <a:pt x="17" y="28"/>
                  <a:pt x="16" y="28"/>
                </a:cubicBezTo>
                <a:cubicBezTo>
                  <a:pt x="16" y="28"/>
                  <a:pt x="15" y="28"/>
                  <a:pt x="15" y="28"/>
                </a:cubicBezTo>
                <a:cubicBezTo>
                  <a:pt x="15" y="28"/>
                  <a:pt x="14" y="28"/>
                  <a:pt x="14" y="27"/>
                </a:cubicBezTo>
                <a:cubicBezTo>
                  <a:pt x="15" y="15"/>
                  <a:pt x="28" y="6"/>
                  <a:pt x="42" y="6"/>
                </a:cubicBezTo>
                <a:cubicBezTo>
                  <a:pt x="46" y="6"/>
                  <a:pt x="46" y="6"/>
                  <a:pt x="46" y="6"/>
                </a:cubicBezTo>
                <a:cubicBezTo>
                  <a:pt x="60" y="6"/>
                  <a:pt x="72" y="15"/>
                  <a:pt x="74" y="27"/>
                </a:cubicBezTo>
                <a:cubicBezTo>
                  <a:pt x="74" y="27"/>
                  <a:pt x="74" y="28"/>
                  <a:pt x="73" y="28"/>
                </a:cubicBezTo>
                <a:cubicBezTo>
                  <a:pt x="73" y="28"/>
                  <a:pt x="73" y="28"/>
                  <a:pt x="72" y="28"/>
                </a:cubicBezTo>
                <a:cubicBezTo>
                  <a:pt x="72" y="28"/>
                  <a:pt x="71" y="28"/>
                  <a:pt x="71" y="28"/>
                </a:cubicBezTo>
                <a:cubicBezTo>
                  <a:pt x="66" y="18"/>
                  <a:pt x="56" y="12"/>
                  <a:pt x="44" y="12"/>
                </a:cubicBezTo>
                <a:moveTo>
                  <a:pt x="81" y="27"/>
                </a:moveTo>
                <a:cubicBezTo>
                  <a:pt x="79" y="12"/>
                  <a:pt x="64" y="0"/>
                  <a:pt x="46" y="0"/>
                </a:cubicBezTo>
                <a:cubicBezTo>
                  <a:pt x="42" y="0"/>
                  <a:pt x="42" y="0"/>
                  <a:pt x="42" y="0"/>
                </a:cubicBezTo>
                <a:cubicBezTo>
                  <a:pt x="24" y="0"/>
                  <a:pt x="9" y="11"/>
                  <a:pt x="8" y="27"/>
                </a:cubicBezTo>
                <a:cubicBezTo>
                  <a:pt x="7" y="28"/>
                  <a:pt x="7" y="28"/>
                  <a:pt x="6" y="28"/>
                </a:cubicBezTo>
                <a:cubicBezTo>
                  <a:pt x="4" y="29"/>
                  <a:pt x="0" y="32"/>
                  <a:pt x="0" y="42"/>
                </a:cubicBezTo>
                <a:cubicBezTo>
                  <a:pt x="0" y="48"/>
                  <a:pt x="0" y="48"/>
                  <a:pt x="0" y="48"/>
                </a:cubicBezTo>
                <a:cubicBezTo>
                  <a:pt x="0" y="56"/>
                  <a:pt x="6" y="58"/>
                  <a:pt x="8" y="58"/>
                </a:cubicBezTo>
                <a:cubicBezTo>
                  <a:pt x="15" y="58"/>
                  <a:pt x="15" y="58"/>
                  <a:pt x="15" y="58"/>
                </a:cubicBezTo>
                <a:cubicBezTo>
                  <a:pt x="16" y="58"/>
                  <a:pt x="16" y="57"/>
                  <a:pt x="17" y="58"/>
                </a:cubicBezTo>
                <a:cubicBezTo>
                  <a:pt x="17" y="58"/>
                  <a:pt x="18" y="58"/>
                  <a:pt x="18" y="58"/>
                </a:cubicBezTo>
                <a:cubicBezTo>
                  <a:pt x="23" y="67"/>
                  <a:pt x="33" y="73"/>
                  <a:pt x="44" y="73"/>
                </a:cubicBezTo>
                <a:cubicBezTo>
                  <a:pt x="55" y="73"/>
                  <a:pt x="65" y="67"/>
                  <a:pt x="70" y="58"/>
                </a:cubicBezTo>
                <a:cubicBezTo>
                  <a:pt x="70" y="58"/>
                  <a:pt x="71" y="58"/>
                  <a:pt x="71" y="58"/>
                </a:cubicBezTo>
                <a:cubicBezTo>
                  <a:pt x="72" y="57"/>
                  <a:pt x="72" y="58"/>
                  <a:pt x="73" y="58"/>
                </a:cubicBezTo>
                <a:cubicBezTo>
                  <a:pt x="80" y="58"/>
                  <a:pt x="80" y="58"/>
                  <a:pt x="80" y="58"/>
                </a:cubicBezTo>
                <a:cubicBezTo>
                  <a:pt x="83" y="58"/>
                  <a:pt x="88" y="56"/>
                  <a:pt x="88" y="48"/>
                </a:cubicBezTo>
                <a:cubicBezTo>
                  <a:pt x="88" y="42"/>
                  <a:pt x="88" y="42"/>
                  <a:pt x="88" y="42"/>
                </a:cubicBezTo>
                <a:cubicBezTo>
                  <a:pt x="88" y="32"/>
                  <a:pt x="84" y="29"/>
                  <a:pt x="82" y="28"/>
                </a:cubicBezTo>
                <a:cubicBezTo>
                  <a:pt x="81" y="28"/>
                  <a:pt x="81" y="28"/>
                  <a:pt x="81" y="27"/>
                </a:cubicBezTo>
              </a:path>
            </a:pathLst>
          </a:custGeom>
          <a:solidFill>
            <a:srgbClr val="FCFCFC"/>
          </a:solidFill>
          <a:ln w="9525">
            <a:noFill/>
            <a:round/>
          </a:ln>
        </p:spPr>
        <p:txBody>
          <a:bodyPr lIns="121682" tIns="60841" rIns="121682" bIns="60841">
            <a:noAutofit/>
          </a:bodyPr>
          <a:lstStyle/>
          <a:p>
            <a:pPr defTabSz="1217295">
              <a:defRPr/>
            </a:pPr>
            <a:endParaRPr lang="en-US" sz="3190" kern="0">
              <a:sym typeface="Arial" panose="020B0604020202020204" pitchFamily="34" charset="0"/>
            </a:endParaRPr>
          </a:p>
        </p:txBody>
      </p:sp>
      <p:sp>
        <p:nvSpPr>
          <p:cNvPr id="23" name="Freeform 107"/>
          <p:cNvSpPr>
            <a:spLocks noEditPoints="1"/>
          </p:cNvSpPr>
          <p:nvPr>
            <p:custDataLst>
              <p:tags r:id="rId13"/>
            </p:custDataLst>
          </p:nvPr>
        </p:nvSpPr>
        <p:spPr bwMode="auto">
          <a:xfrm>
            <a:off x="3707545" y="4576516"/>
            <a:ext cx="585489" cy="279845"/>
          </a:xfrm>
          <a:custGeom>
            <a:avLst/>
            <a:gdLst/>
            <a:ahLst/>
            <a:cxnLst>
              <a:cxn ang="0">
                <a:pos x="85" y="26"/>
              </a:cxn>
              <a:cxn ang="0">
                <a:pos x="82" y="28"/>
              </a:cxn>
              <a:cxn ang="0">
                <a:pos x="67" y="28"/>
              </a:cxn>
              <a:cxn ang="0">
                <a:pos x="65" y="26"/>
              </a:cxn>
              <a:cxn ang="0">
                <a:pos x="65" y="22"/>
              </a:cxn>
              <a:cxn ang="0">
                <a:pos x="67" y="20"/>
              </a:cxn>
              <a:cxn ang="0">
                <a:pos x="82" y="20"/>
              </a:cxn>
              <a:cxn ang="0">
                <a:pos x="85" y="22"/>
              </a:cxn>
              <a:cxn ang="0">
                <a:pos x="85" y="26"/>
              </a:cxn>
              <a:cxn ang="0">
                <a:pos x="119" y="54"/>
              </a:cxn>
              <a:cxn ang="0">
                <a:pos x="99" y="11"/>
              </a:cxn>
              <a:cxn ang="0">
                <a:pos x="85" y="0"/>
              </a:cxn>
              <a:cxn ang="0">
                <a:pos x="36" y="0"/>
              </a:cxn>
              <a:cxn ang="0">
                <a:pos x="35" y="0"/>
              </a:cxn>
              <a:cxn ang="0">
                <a:pos x="22" y="11"/>
              </a:cxn>
              <a:cxn ang="0">
                <a:pos x="1" y="54"/>
              </a:cxn>
              <a:cxn ang="0">
                <a:pos x="4" y="58"/>
              </a:cxn>
              <a:cxn ang="0">
                <a:pos x="19" y="58"/>
              </a:cxn>
              <a:cxn ang="0">
                <a:pos x="22" y="55"/>
              </a:cxn>
              <a:cxn ang="0">
                <a:pos x="31" y="39"/>
              </a:cxn>
              <a:cxn ang="0">
                <a:pos x="33" y="40"/>
              </a:cxn>
              <a:cxn ang="0">
                <a:pos x="34" y="54"/>
              </a:cxn>
              <a:cxn ang="0">
                <a:pos x="36" y="58"/>
              </a:cxn>
              <a:cxn ang="0">
                <a:pos x="86" y="58"/>
              </a:cxn>
              <a:cxn ang="0">
                <a:pos x="90" y="53"/>
              </a:cxn>
              <a:cxn ang="0">
                <a:pos x="90" y="40"/>
              </a:cxn>
              <a:cxn ang="0">
                <a:pos x="92" y="39"/>
              </a:cxn>
              <a:cxn ang="0">
                <a:pos x="100" y="55"/>
              </a:cxn>
              <a:cxn ang="0">
                <a:pos x="104" y="58"/>
              </a:cxn>
              <a:cxn ang="0">
                <a:pos x="116" y="58"/>
              </a:cxn>
              <a:cxn ang="0">
                <a:pos x="119" y="54"/>
              </a:cxn>
            </a:cxnLst>
            <a:rect l="0" t="0" r="r" b="b"/>
            <a:pathLst>
              <a:path w="120" h="58">
                <a:moveTo>
                  <a:pt x="85" y="26"/>
                </a:moveTo>
                <a:cubicBezTo>
                  <a:pt x="85" y="27"/>
                  <a:pt x="84" y="28"/>
                  <a:pt x="82" y="28"/>
                </a:cubicBezTo>
                <a:cubicBezTo>
                  <a:pt x="67" y="28"/>
                  <a:pt x="67" y="28"/>
                  <a:pt x="67" y="28"/>
                </a:cubicBezTo>
                <a:cubicBezTo>
                  <a:pt x="66" y="28"/>
                  <a:pt x="65" y="27"/>
                  <a:pt x="65" y="26"/>
                </a:cubicBezTo>
                <a:cubicBezTo>
                  <a:pt x="65" y="22"/>
                  <a:pt x="65" y="22"/>
                  <a:pt x="65" y="22"/>
                </a:cubicBezTo>
                <a:cubicBezTo>
                  <a:pt x="65" y="21"/>
                  <a:pt x="66" y="20"/>
                  <a:pt x="67" y="20"/>
                </a:cubicBezTo>
                <a:cubicBezTo>
                  <a:pt x="82" y="20"/>
                  <a:pt x="82" y="20"/>
                  <a:pt x="82" y="20"/>
                </a:cubicBezTo>
                <a:cubicBezTo>
                  <a:pt x="84" y="20"/>
                  <a:pt x="85" y="21"/>
                  <a:pt x="85" y="22"/>
                </a:cubicBezTo>
                <a:lnTo>
                  <a:pt x="85" y="26"/>
                </a:lnTo>
                <a:close/>
                <a:moveTo>
                  <a:pt x="119" y="54"/>
                </a:moveTo>
                <a:cubicBezTo>
                  <a:pt x="99" y="11"/>
                  <a:pt x="99" y="11"/>
                  <a:pt x="99" y="11"/>
                </a:cubicBezTo>
                <a:cubicBezTo>
                  <a:pt x="98" y="9"/>
                  <a:pt x="94" y="0"/>
                  <a:pt x="85" y="0"/>
                </a:cubicBezTo>
                <a:cubicBezTo>
                  <a:pt x="83" y="0"/>
                  <a:pt x="38" y="0"/>
                  <a:pt x="36" y="0"/>
                </a:cubicBezTo>
                <a:cubicBezTo>
                  <a:pt x="35" y="0"/>
                  <a:pt x="35" y="0"/>
                  <a:pt x="35" y="0"/>
                </a:cubicBezTo>
                <a:cubicBezTo>
                  <a:pt x="25" y="0"/>
                  <a:pt x="22" y="9"/>
                  <a:pt x="22" y="11"/>
                </a:cubicBezTo>
                <a:cubicBezTo>
                  <a:pt x="1" y="54"/>
                  <a:pt x="1" y="54"/>
                  <a:pt x="1" y="54"/>
                </a:cubicBezTo>
                <a:cubicBezTo>
                  <a:pt x="0" y="56"/>
                  <a:pt x="1" y="58"/>
                  <a:pt x="4" y="58"/>
                </a:cubicBezTo>
                <a:cubicBezTo>
                  <a:pt x="19" y="58"/>
                  <a:pt x="19" y="58"/>
                  <a:pt x="19" y="58"/>
                </a:cubicBezTo>
                <a:cubicBezTo>
                  <a:pt x="22" y="58"/>
                  <a:pt x="22" y="55"/>
                  <a:pt x="22" y="55"/>
                </a:cubicBezTo>
                <a:cubicBezTo>
                  <a:pt x="31" y="39"/>
                  <a:pt x="31" y="39"/>
                  <a:pt x="31" y="39"/>
                </a:cubicBezTo>
                <a:cubicBezTo>
                  <a:pt x="31" y="39"/>
                  <a:pt x="33" y="34"/>
                  <a:pt x="33" y="40"/>
                </a:cubicBezTo>
                <a:cubicBezTo>
                  <a:pt x="33" y="45"/>
                  <a:pt x="34" y="48"/>
                  <a:pt x="34" y="54"/>
                </a:cubicBezTo>
                <a:cubicBezTo>
                  <a:pt x="34" y="56"/>
                  <a:pt x="34" y="58"/>
                  <a:pt x="36" y="58"/>
                </a:cubicBezTo>
                <a:cubicBezTo>
                  <a:pt x="86" y="58"/>
                  <a:pt x="86" y="58"/>
                  <a:pt x="86" y="58"/>
                </a:cubicBezTo>
                <a:cubicBezTo>
                  <a:pt x="90" y="58"/>
                  <a:pt x="90" y="56"/>
                  <a:pt x="90" y="53"/>
                </a:cubicBezTo>
                <a:cubicBezTo>
                  <a:pt x="90" y="46"/>
                  <a:pt x="90" y="44"/>
                  <a:pt x="90" y="40"/>
                </a:cubicBezTo>
                <a:cubicBezTo>
                  <a:pt x="90" y="35"/>
                  <a:pt x="92" y="39"/>
                  <a:pt x="92" y="39"/>
                </a:cubicBezTo>
                <a:cubicBezTo>
                  <a:pt x="100" y="55"/>
                  <a:pt x="100" y="55"/>
                  <a:pt x="100" y="55"/>
                </a:cubicBezTo>
                <a:cubicBezTo>
                  <a:pt x="100" y="55"/>
                  <a:pt x="101" y="58"/>
                  <a:pt x="104" y="58"/>
                </a:cubicBezTo>
                <a:cubicBezTo>
                  <a:pt x="116" y="58"/>
                  <a:pt x="116" y="58"/>
                  <a:pt x="116" y="58"/>
                </a:cubicBezTo>
                <a:cubicBezTo>
                  <a:pt x="119" y="58"/>
                  <a:pt x="120" y="56"/>
                  <a:pt x="119" y="54"/>
                </a:cubicBezTo>
              </a:path>
            </a:pathLst>
          </a:custGeom>
          <a:solidFill>
            <a:srgbClr val="FCFCFC"/>
          </a:solidFill>
          <a:ln w="9525">
            <a:noFill/>
            <a:round/>
          </a:ln>
        </p:spPr>
        <p:txBody>
          <a:bodyPr lIns="121682" tIns="60841" rIns="121682" bIns="60841">
            <a:noAutofit/>
          </a:bodyPr>
          <a:lstStyle/>
          <a:p>
            <a:pPr defTabSz="1217295">
              <a:defRPr/>
            </a:pPr>
            <a:endParaRPr lang="en-US" sz="3190" kern="0">
              <a:sym typeface="Arial" panose="020B0604020202020204" pitchFamily="34" charset="0"/>
            </a:endParaRPr>
          </a:p>
        </p:txBody>
      </p:sp>
      <p:sp>
        <p:nvSpPr>
          <p:cNvPr id="36" name="TextBox 13"/>
          <p:cNvSpPr txBox="1">
            <a:spLocks noChangeArrowheads="1"/>
          </p:cNvSpPr>
          <p:nvPr>
            <p:custDataLst>
              <p:tags r:id="rId14"/>
            </p:custDataLst>
          </p:nvPr>
        </p:nvSpPr>
        <p:spPr bwMode="auto">
          <a:xfrm>
            <a:off x="5130165" y="1762760"/>
            <a:ext cx="1932305" cy="7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chorCtr="0">
            <a:no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r" fontAlgn="base">
              <a:spcBef>
                <a:spcPct val="20000"/>
              </a:spcBef>
              <a:spcAft>
                <a:spcPct val="0"/>
              </a:spcAft>
            </a:pPr>
            <a:r>
              <a:rPr lang="zh-CN" altLang="en-US" sz="3200" b="1">
                <a:latin typeface="+mj-lt"/>
                <a:ea typeface="+mj-ea"/>
                <a:cs typeface="+mj-cs"/>
                <a:sym typeface="Arial" panose="020B0604020202020204" pitchFamily="34" charset="0"/>
              </a:rPr>
              <a:t>合作高校</a:t>
            </a:r>
            <a:endParaRPr lang="zh-CN" altLang="en-US" sz="3200" b="1">
              <a:latin typeface="+mj-lt"/>
              <a:ea typeface="+mj-ea"/>
              <a:cs typeface="+mj-cs"/>
              <a:sym typeface="Arial" panose="020B0604020202020204" pitchFamily="34" charset="0"/>
            </a:endParaRPr>
          </a:p>
        </p:txBody>
      </p:sp>
      <p:sp>
        <p:nvSpPr>
          <p:cNvPr id="42" name="TextBox 13"/>
          <p:cNvSpPr txBox="1">
            <a:spLocks noChangeArrowheads="1"/>
          </p:cNvSpPr>
          <p:nvPr>
            <p:custDataLst>
              <p:tags r:id="rId15"/>
            </p:custDataLst>
          </p:nvPr>
        </p:nvSpPr>
        <p:spPr bwMode="auto">
          <a:xfrm>
            <a:off x="5013325" y="3878580"/>
            <a:ext cx="2923540" cy="1028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chorCtr="0">
            <a:no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20000"/>
              </a:spcBef>
              <a:spcAft>
                <a:spcPct val="0"/>
              </a:spcAft>
            </a:pPr>
            <a:r>
              <a:rPr lang="zh-CN" altLang="en-US" sz="2800" b="1">
                <a:latin typeface="+mj-lt"/>
                <a:ea typeface="+mj-ea"/>
                <a:cs typeface="+mj-cs"/>
                <a:sym typeface="Arial" panose="020B0604020202020204" pitchFamily="34" charset="0"/>
              </a:rPr>
              <a:t>提供资料的学习网站和自动打印公司</a:t>
            </a:r>
            <a:endParaRPr lang="zh-CN" altLang="en-US" sz="2800" b="1">
              <a:latin typeface="+mj-lt"/>
              <a:ea typeface="+mj-ea"/>
              <a:cs typeface="+mj-cs"/>
              <a:sym typeface="Arial" panose="020B0604020202020204" pitchFamily="34" charset="0"/>
            </a:endParaRPr>
          </a:p>
        </p:txBody>
      </p:sp>
    </p:spTree>
    <p:custDataLst>
      <p:tags r:id="rId16"/>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lstStyle/>
          <a:p>
            <a:r>
              <a:rPr lang="zh-CN" altLang="en-US"/>
              <a:t>运营模型</a:t>
            </a:r>
            <a:endParaRPr lang="zh-CN" altLang="en-US"/>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03</a:t>
            </a:r>
            <a:endParaRPr lang="en-US" altLang="zh-CN">
              <a:solidFill>
                <a:schemeClr val="tx1"/>
              </a:solidFill>
              <a:latin typeface="+mn-lt"/>
            </a:endParaRPr>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noEditPoints="1"/>
          </p:cNvSpPr>
          <p:nvPr>
            <p:custDataLst>
              <p:tags r:id="rId1"/>
            </p:custDataLst>
          </p:nvPr>
        </p:nvSpPr>
        <p:spPr bwMode="auto">
          <a:xfrm>
            <a:off x="831850" y="2579688"/>
            <a:ext cx="3871913" cy="1417637"/>
          </a:xfrm>
          <a:custGeom>
            <a:avLst/>
            <a:gdLst>
              <a:gd name="T0" fmla="*/ 983 w 1203"/>
              <a:gd name="T1" fmla="*/ 0 h 440"/>
              <a:gd name="T2" fmla="*/ 784 w 1203"/>
              <a:gd name="T3" fmla="*/ 125 h 440"/>
              <a:gd name="T4" fmla="*/ 784 w 1203"/>
              <a:gd name="T5" fmla="*/ 125 h 440"/>
              <a:gd name="T6" fmla="*/ 740 w 1203"/>
              <a:gd name="T7" fmla="*/ 125 h 440"/>
              <a:gd name="T8" fmla="*/ 740 w 1203"/>
              <a:gd name="T9" fmla="*/ 144 h 440"/>
              <a:gd name="T10" fmla="*/ 699 w 1203"/>
              <a:gd name="T11" fmla="*/ 144 h 440"/>
              <a:gd name="T12" fmla="*/ 699 w 1203"/>
              <a:gd name="T13" fmla="*/ 158 h 440"/>
              <a:gd name="T14" fmla="*/ 334 w 1203"/>
              <a:gd name="T15" fmla="*/ 158 h 440"/>
              <a:gd name="T16" fmla="*/ 309 w 1203"/>
              <a:gd name="T17" fmla="*/ 182 h 440"/>
              <a:gd name="T18" fmla="*/ 282 w 1203"/>
              <a:gd name="T19" fmla="*/ 160 h 440"/>
              <a:gd name="T20" fmla="*/ 56 w 1203"/>
              <a:gd name="T21" fmla="*/ 160 h 440"/>
              <a:gd name="T22" fmla="*/ 31 w 1203"/>
              <a:gd name="T23" fmla="*/ 185 h 440"/>
              <a:gd name="T24" fmla="*/ 698 w 1203"/>
              <a:gd name="T25" fmla="*/ 185 h 440"/>
              <a:gd name="T26" fmla="*/ 698 w 1203"/>
              <a:gd name="T27" fmla="*/ 198 h 440"/>
              <a:gd name="T28" fmla="*/ 18 w 1203"/>
              <a:gd name="T29" fmla="*/ 198 h 440"/>
              <a:gd name="T30" fmla="*/ 0 w 1203"/>
              <a:gd name="T31" fmla="*/ 217 h 440"/>
              <a:gd name="T32" fmla="*/ 0 w 1203"/>
              <a:gd name="T33" fmla="*/ 232 h 440"/>
              <a:gd name="T34" fmla="*/ 40 w 1203"/>
              <a:gd name="T35" fmla="*/ 272 h 440"/>
              <a:gd name="T36" fmla="*/ 86 w 1203"/>
              <a:gd name="T37" fmla="*/ 272 h 440"/>
              <a:gd name="T38" fmla="*/ 110 w 1203"/>
              <a:gd name="T39" fmla="*/ 247 h 440"/>
              <a:gd name="T40" fmla="*/ 142 w 1203"/>
              <a:gd name="T41" fmla="*/ 278 h 440"/>
              <a:gd name="T42" fmla="*/ 173 w 1203"/>
              <a:gd name="T43" fmla="*/ 278 h 440"/>
              <a:gd name="T44" fmla="*/ 188 w 1203"/>
              <a:gd name="T45" fmla="*/ 262 h 440"/>
              <a:gd name="T46" fmla="*/ 205 w 1203"/>
              <a:gd name="T47" fmla="*/ 278 h 440"/>
              <a:gd name="T48" fmla="*/ 247 w 1203"/>
              <a:gd name="T49" fmla="*/ 278 h 440"/>
              <a:gd name="T50" fmla="*/ 275 w 1203"/>
              <a:gd name="T51" fmla="*/ 244 h 440"/>
              <a:gd name="T52" fmla="*/ 300 w 1203"/>
              <a:gd name="T53" fmla="*/ 244 h 440"/>
              <a:gd name="T54" fmla="*/ 326 w 1203"/>
              <a:gd name="T55" fmla="*/ 282 h 440"/>
              <a:gd name="T56" fmla="*/ 699 w 1203"/>
              <a:gd name="T57" fmla="*/ 282 h 440"/>
              <a:gd name="T58" fmla="*/ 699 w 1203"/>
              <a:gd name="T59" fmla="*/ 295 h 440"/>
              <a:gd name="T60" fmla="*/ 740 w 1203"/>
              <a:gd name="T61" fmla="*/ 295 h 440"/>
              <a:gd name="T62" fmla="*/ 740 w 1203"/>
              <a:gd name="T63" fmla="*/ 314 h 440"/>
              <a:gd name="T64" fmla="*/ 784 w 1203"/>
              <a:gd name="T65" fmla="*/ 314 h 440"/>
              <a:gd name="T66" fmla="*/ 784 w 1203"/>
              <a:gd name="T67" fmla="*/ 314 h 440"/>
              <a:gd name="T68" fmla="*/ 983 w 1203"/>
              <a:gd name="T69" fmla="*/ 440 h 440"/>
              <a:gd name="T70" fmla="*/ 1203 w 1203"/>
              <a:gd name="T71" fmla="*/ 220 h 440"/>
              <a:gd name="T72" fmla="*/ 983 w 1203"/>
              <a:gd name="T73" fmla="*/ 0 h 440"/>
              <a:gd name="T74" fmla="*/ 1104 w 1203"/>
              <a:gd name="T75" fmla="*/ 269 h 440"/>
              <a:gd name="T76" fmla="*/ 1055 w 1203"/>
              <a:gd name="T77" fmla="*/ 220 h 440"/>
              <a:gd name="T78" fmla="*/ 1104 w 1203"/>
              <a:gd name="T79" fmla="*/ 171 h 440"/>
              <a:gd name="T80" fmla="*/ 1154 w 1203"/>
              <a:gd name="T81" fmla="*/ 220 h 440"/>
              <a:gd name="T82" fmla="*/ 1104 w 1203"/>
              <a:gd name="T83" fmla="*/ 26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3" h="440">
                <a:moveTo>
                  <a:pt x="983" y="0"/>
                </a:moveTo>
                <a:cubicBezTo>
                  <a:pt x="895" y="0"/>
                  <a:pt x="819" y="51"/>
                  <a:pt x="784" y="125"/>
                </a:cubicBezTo>
                <a:cubicBezTo>
                  <a:pt x="784" y="125"/>
                  <a:pt x="784" y="125"/>
                  <a:pt x="784" y="125"/>
                </a:cubicBezTo>
                <a:cubicBezTo>
                  <a:pt x="740" y="125"/>
                  <a:pt x="740" y="125"/>
                  <a:pt x="740" y="125"/>
                </a:cubicBezTo>
                <a:cubicBezTo>
                  <a:pt x="740" y="144"/>
                  <a:pt x="740" y="144"/>
                  <a:pt x="740" y="144"/>
                </a:cubicBezTo>
                <a:cubicBezTo>
                  <a:pt x="699" y="144"/>
                  <a:pt x="699" y="144"/>
                  <a:pt x="699" y="144"/>
                </a:cubicBezTo>
                <a:cubicBezTo>
                  <a:pt x="699" y="158"/>
                  <a:pt x="699" y="158"/>
                  <a:pt x="699" y="158"/>
                </a:cubicBezTo>
                <a:cubicBezTo>
                  <a:pt x="334" y="158"/>
                  <a:pt x="334" y="158"/>
                  <a:pt x="334" y="158"/>
                </a:cubicBezTo>
                <a:cubicBezTo>
                  <a:pt x="309" y="182"/>
                  <a:pt x="309" y="182"/>
                  <a:pt x="309" y="182"/>
                </a:cubicBezTo>
                <a:cubicBezTo>
                  <a:pt x="282" y="160"/>
                  <a:pt x="282" y="160"/>
                  <a:pt x="282" y="160"/>
                </a:cubicBezTo>
                <a:cubicBezTo>
                  <a:pt x="56" y="160"/>
                  <a:pt x="56" y="160"/>
                  <a:pt x="56" y="160"/>
                </a:cubicBezTo>
                <a:cubicBezTo>
                  <a:pt x="31" y="185"/>
                  <a:pt x="31" y="185"/>
                  <a:pt x="31" y="185"/>
                </a:cubicBezTo>
                <a:cubicBezTo>
                  <a:pt x="698" y="185"/>
                  <a:pt x="698" y="185"/>
                  <a:pt x="698" y="185"/>
                </a:cubicBezTo>
                <a:cubicBezTo>
                  <a:pt x="698" y="198"/>
                  <a:pt x="698" y="198"/>
                  <a:pt x="698" y="198"/>
                </a:cubicBezTo>
                <a:cubicBezTo>
                  <a:pt x="18" y="198"/>
                  <a:pt x="18" y="198"/>
                  <a:pt x="18" y="198"/>
                </a:cubicBezTo>
                <a:cubicBezTo>
                  <a:pt x="0" y="217"/>
                  <a:pt x="0" y="217"/>
                  <a:pt x="0" y="217"/>
                </a:cubicBezTo>
                <a:cubicBezTo>
                  <a:pt x="0" y="232"/>
                  <a:pt x="0" y="232"/>
                  <a:pt x="0" y="232"/>
                </a:cubicBezTo>
                <a:cubicBezTo>
                  <a:pt x="40" y="272"/>
                  <a:pt x="40" y="272"/>
                  <a:pt x="40" y="272"/>
                </a:cubicBezTo>
                <a:cubicBezTo>
                  <a:pt x="86" y="272"/>
                  <a:pt x="86" y="272"/>
                  <a:pt x="86" y="272"/>
                </a:cubicBezTo>
                <a:cubicBezTo>
                  <a:pt x="110" y="247"/>
                  <a:pt x="110" y="247"/>
                  <a:pt x="110" y="247"/>
                </a:cubicBezTo>
                <a:cubicBezTo>
                  <a:pt x="142" y="278"/>
                  <a:pt x="142" y="278"/>
                  <a:pt x="142" y="278"/>
                </a:cubicBezTo>
                <a:cubicBezTo>
                  <a:pt x="173" y="278"/>
                  <a:pt x="173" y="278"/>
                  <a:pt x="173" y="278"/>
                </a:cubicBezTo>
                <a:cubicBezTo>
                  <a:pt x="188" y="262"/>
                  <a:pt x="188" y="262"/>
                  <a:pt x="188" y="262"/>
                </a:cubicBezTo>
                <a:cubicBezTo>
                  <a:pt x="205" y="278"/>
                  <a:pt x="205" y="278"/>
                  <a:pt x="205" y="278"/>
                </a:cubicBezTo>
                <a:cubicBezTo>
                  <a:pt x="247" y="278"/>
                  <a:pt x="247" y="278"/>
                  <a:pt x="247" y="278"/>
                </a:cubicBezTo>
                <a:cubicBezTo>
                  <a:pt x="275" y="244"/>
                  <a:pt x="275" y="244"/>
                  <a:pt x="275" y="244"/>
                </a:cubicBezTo>
                <a:cubicBezTo>
                  <a:pt x="300" y="244"/>
                  <a:pt x="300" y="244"/>
                  <a:pt x="300" y="244"/>
                </a:cubicBezTo>
                <a:cubicBezTo>
                  <a:pt x="326" y="282"/>
                  <a:pt x="326" y="282"/>
                  <a:pt x="326" y="282"/>
                </a:cubicBezTo>
                <a:cubicBezTo>
                  <a:pt x="699" y="282"/>
                  <a:pt x="699" y="282"/>
                  <a:pt x="699" y="282"/>
                </a:cubicBezTo>
                <a:cubicBezTo>
                  <a:pt x="699" y="295"/>
                  <a:pt x="699" y="295"/>
                  <a:pt x="699" y="295"/>
                </a:cubicBezTo>
                <a:cubicBezTo>
                  <a:pt x="740" y="295"/>
                  <a:pt x="740" y="295"/>
                  <a:pt x="740" y="295"/>
                </a:cubicBezTo>
                <a:cubicBezTo>
                  <a:pt x="740" y="314"/>
                  <a:pt x="740" y="314"/>
                  <a:pt x="740" y="314"/>
                </a:cubicBezTo>
                <a:cubicBezTo>
                  <a:pt x="784" y="314"/>
                  <a:pt x="784" y="314"/>
                  <a:pt x="784" y="314"/>
                </a:cubicBezTo>
                <a:cubicBezTo>
                  <a:pt x="784" y="314"/>
                  <a:pt x="784" y="314"/>
                  <a:pt x="784" y="314"/>
                </a:cubicBezTo>
                <a:cubicBezTo>
                  <a:pt x="819" y="389"/>
                  <a:pt x="895" y="440"/>
                  <a:pt x="983" y="440"/>
                </a:cubicBezTo>
                <a:cubicBezTo>
                  <a:pt x="1104" y="440"/>
                  <a:pt x="1203" y="341"/>
                  <a:pt x="1203" y="220"/>
                </a:cubicBezTo>
                <a:cubicBezTo>
                  <a:pt x="1203" y="98"/>
                  <a:pt x="1104" y="0"/>
                  <a:pt x="983" y="0"/>
                </a:cubicBezTo>
                <a:close/>
                <a:moveTo>
                  <a:pt x="1104" y="269"/>
                </a:moveTo>
                <a:cubicBezTo>
                  <a:pt x="1077" y="269"/>
                  <a:pt x="1055" y="247"/>
                  <a:pt x="1055" y="220"/>
                </a:cubicBezTo>
                <a:cubicBezTo>
                  <a:pt x="1055" y="193"/>
                  <a:pt x="1077" y="171"/>
                  <a:pt x="1104" y="171"/>
                </a:cubicBezTo>
                <a:cubicBezTo>
                  <a:pt x="1131" y="171"/>
                  <a:pt x="1154" y="193"/>
                  <a:pt x="1154" y="220"/>
                </a:cubicBezTo>
                <a:cubicBezTo>
                  <a:pt x="1154" y="247"/>
                  <a:pt x="1131" y="269"/>
                  <a:pt x="1104" y="269"/>
                </a:cubicBezTo>
                <a:close/>
              </a:path>
            </a:pathLst>
          </a:custGeom>
          <a:solidFill>
            <a:schemeClr val="accent2"/>
          </a:solidFill>
          <a:ln>
            <a:noFill/>
          </a:ln>
        </p:spPr>
        <p:txBody>
          <a:bodyPr/>
          <a:lstStyle/>
          <a:p>
            <a:pPr>
              <a:defRPr/>
            </a:pPr>
            <a:endParaRPr lang="id-ID" kern="0">
              <a:solidFill>
                <a:prstClr val="black"/>
              </a:solidFill>
              <a:sym typeface="Arial" panose="020B0604020202020204" pitchFamily="34" charset="0"/>
            </a:endParaRPr>
          </a:p>
        </p:txBody>
      </p:sp>
      <p:sp>
        <p:nvSpPr>
          <p:cNvPr id="5" name="Freeform 6"/>
          <p:cNvSpPr/>
          <p:nvPr>
            <p:custDataLst>
              <p:tags r:id="rId2"/>
            </p:custDataLst>
          </p:nvPr>
        </p:nvSpPr>
        <p:spPr bwMode="auto">
          <a:xfrm>
            <a:off x="5781675" y="2716213"/>
            <a:ext cx="12700" cy="14287"/>
          </a:xfrm>
          <a:custGeom>
            <a:avLst/>
            <a:gdLst>
              <a:gd name="T0" fmla="*/ 0 w 4"/>
              <a:gd name="T1" fmla="*/ 5 h 5"/>
              <a:gd name="T2" fmla="*/ 1 w 4"/>
              <a:gd name="T3" fmla="*/ 5 h 5"/>
              <a:gd name="T4" fmla="*/ 4 w 4"/>
              <a:gd name="T5" fmla="*/ 0 h 5"/>
              <a:gd name="T6" fmla="*/ 3 w 4"/>
              <a:gd name="T7" fmla="*/ 2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1" y="5"/>
                </a:cubicBezTo>
                <a:cubicBezTo>
                  <a:pt x="3" y="4"/>
                  <a:pt x="4" y="2"/>
                  <a:pt x="4" y="0"/>
                </a:cubicBezTo>
                <a:cubicBezTo>
                  <a:pt x="3" y="1"/>
                  <a:pt x="3" y="1"/>
                  <a:pt x="3" y="2"/>
                </a:cubicBezTo>
                <a:cubicBezTo>
                  <a:pt x="2" y="4"/>
                  <a:pt x="1" y="5"/>
                  <a:pt x="0" y="5"/>
                </a:cubicBezTo>
                <a:close/>
              </a:path>
            </a:pathLst>
          </a:custGeom>
          <a:solidFill>
            <a:srgbClr val="EC1C24"/>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6" name="Freeform 7"/>
          <p:cNvSpPr/>
          <p:nvPr>
            <p:custDataLst>
              <p:tags r:id="rId3"/>
            </p:custDataLst>
          </p:nvPr>
        </p:nvSpPr>
        <p:spPr bwMode="auto">
          <a:xfrm>
            <a:off x="5959475" y="3421063"/>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BD1E2D"/>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7" name="Freeform 8"/>
          <p:cNvSpPr/>
          <p:nvPr>
            <p:custDataLst>
              <p:tags r:id="rId4"/>
            </p:custDataLst>
          </p:nvPr>
        </p:nvSpPr>
        <p:spPr bwMode="auto">
          <a:xfrm>
            <a:off x="5962650" y="3409950"/>
            <a:ext cx="15875" cy="11113"/>
          </a:xfrm>
          <a:custGeom>
            <a:avLst/>
            <a:gdLst>
              <a:gd name="T0" fmla="*/ 0 w 5"/>
              <a:gd name="T1" fmla="*/ 3 h 3"/>
              <a:gd name="T2" fmla="*/ 1 w 5"/>
              <a:gd name="T3" fmla="*/ 3 h 3"/>
              <a:gd name="T4" fmla="*/ 5 w 5"/>
              <a:gd name="T5" fmla="*/ 0 h 3"/>
              <a:gd name="T6" fmla="*/ 4 w 5"/>
              <a:gd name="T7" fmla="*/ 1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cubicBezTo>
                  <a:pt x="0" y="3"/>
                  <a:pt x="0" y="3"/>
                  <a:pt x="1" y="3"/>
                </a:cubicBezTo>
                <a:cubicBezTo>
                  <a:pt x="3" y="3"/>
                  <a:pt x="5" y="2"/>
                  <a:pt x="5" y="0"/>
                </a:cubicBezTo>
                <a:cubicBezTo>
                  <a:pt x="5" y="0"/>
                  <a:pt x="4" y="1"/>
                  <a:pt x="4" y="1"/>
                </a:cubicBezTo>
                <a:cubicBezTo>
                  <a:pt x="3" y="3"/>
                  <a:pt x="1" y="3"/>
                  <a:pt x="0" y="3"/>
                </a:cubicBezTo>
                <a:close/>
              </a:path>
            </a:pathLst>
          </a:custGeom>
          <a:solidFill>
            <a:srgbClr val="BD1E2D"/>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8" name="Freeform 9"/>
          <p:cNvSpPr/>
          <p:nvPr>
            <p:custDataLst>
              <p:tags r:id="rId5"/>
            </p:custDataLst>
          </p:nvPr>
        </p:nvSpPr>
        <p:spPr bwMode="auto">
          <a:xfrm>
            <a:off x="5753100" y="4003675"/>
            <a:ext cx="476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A01227"/>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9" name="Freeform 10"/>
          <p:cNvSpPr/>
          <p:nvPr>
            <p:custDataLst>
              <p:tags r:id="rId6"/>
            </p:custDataLst>
          </p:nvPr>
        </p:nvSpPr>
        <p:spPr bwMode="auto">
          <a:xfrm>
            <a:off x="5757863" y="4002088"/>
            <a:ext cx="17462" cy="6350"/>
          </a:xfrm>
          <a:custGeom>
            <a:avLst/>
            <a:gdLst>
              <a:gd name="T0" fmla="*/ 0 w 6"/>
              <a:gd name="T1" fmla="*/ 1 h 2"/>
              <a:gd name="T2" fmla="*/ 0 w 6"/>
              <a:gd name="T3" fmla="*/ 1 h 2"/>
              <a:gd name="T4" fmla="*/ 6 w 6"/>
              <a:gd name="T5" fmla="*/ 0 h 2"/>
              <a:gd name="T6" fmla="*/ 4 w 6"/>
              <a:gd name="T7" fmla="*/ 1 h 2"/>
              <a:gd name="T8" fmla="*/ 0 w 6"/>
              <a:gd name="T9" fmla="*/ 1 h 2"/>
            </a:gdLst>
            <a:ahLst/>
            <a:cxnLst>
              <a:cxn ang="0">
                <a:pos x="T0" y="T1"/>
              </a:cxn>
              <a:cxn ang="0">
                <a:pos x="T2" y="T3"/>
              </a:cxn>
              <a:cxn ang="0">
                <a:pos x="T4" y="T5"/>
              </a:cxn>
              <a:cxn ang="0">
                <a:pos x="T6" y="T7"/>
              </a:cxn>
              <a:cxn ang="0">
                <a:pos x="T8" y="T9"/>
              </a:cxn>
            </a:cxnLst>
            <a:rect l="0" t="0" r="r" b="b"/>
            <a:pathLst>
              <a:path w="6" h="2">
                <a:moveTo>
                  <a:pt x="0" y="1"/>
                </a:moveTo>
                <a:cubicBezTo>
                  <a:pt x="0" y="1"/>
                  <a:pt x="0" y="1"/>
                  <a:pt x="0" y="1"/>
                </a:cubicBezTo>
                <a:cubicBezTo>
                  <a:pt x="2" y="2"/>
                  <a:pt x="4" y="1"/>
                  <a:pt x="6" y="0"/>
                </a:cubicBezTo>
                <a:cubicBezTo>
                  <a:pt x="5" y="0"/>
                  <a:pt x="5" y="0"/>
                  <a:pt x="4" y="1"/>
                </a:cubicBezTo>
                <a:cubicBezTo>
                  <a:pt x="2" y="1"/>
                  <a:pt x="1" y="1"/>
                  <a:pt x="0" y="1"/>
                </a:cubicBezTo>
                <a:close/>
              </a:path>
            </a:pathLst>
          </a:custGeom>
          <a:solidFill>
            <a:srgbClr val="A01227"/>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10" name="Freeform 11"/>
          <p:cNvSpPr/>
          <p:nvPr>
            <p:custDataLst>
              <p:tags r:id="rId7"/>
            </p:custDataLst>
          </p:nvPr>
        </p:nvSpPr>
        <p:spPr bwMode="auto">
          <a:xfrm>
            <a:off x="4697413" y="3368675"/>
            <a:ext cx="6350"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1" y="0"/>
                  <a:pt x="1" y="0"/>
                  <a:pt x="0" y="0"/>
                </a:cubicBezTo>
                <a:cubicBezTo>
                  <a:pt x="0" y="0"/>
                  <a:pt x="0" y="0"/>
                  <a:pt x="0" y="0"/>
                </a:cubicBezTo>
                <a:close/>
              </a:path>
            </a:pathLst>
          </a:custGeom>
          <a:solidFill>
            <a:srgbClr val="A01227"/>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11" name="Freeform 12"/>
          <p:cNvSpPr/>
          <p:nvPr>
            <p:custDataLst>
              <p:tags r:id="rId8"/>
            </p:custDataLst>
          </p:nvPr>
        </p:nvSpPr>
        <p:spPr bwMode="auto">
          <a:xfrm>
            <a:off x="4462463" y="3148013"/>
            <a:ext cx="0" cy="6350"/>
          </a:xfrm>
          <a:custGeom>
            <a:avLst/>
            <a:gdLst>
              <a:gd name="T0" fmla="*/ 2 h 2"/>
              <a:gd name="T1" fmla="*/ 2 h 2"/>
            </a:gdLst>
            <a:ahLst/>
            <a:cxnLst>
              <a:cxn ang="0">
                <a:pos x="0" y="T0"/>
              </a:cxn>
              <a:cxn ang="0">
                <a:pos x="0" y="T1"/>
              </a:cxn>
            </a:cxnLst>
            <a:rect l="0" t="0" r="r" b="b"/>
            <a:pathLst>
              <a:path h="2">
                <a:moveTo>
                  <a:pt x="0" y="2"/>
                </a:moveTo>
                <a:cubicBezTo>
                  <a:pt x="0" y="0"/>
                  <a:pt x="0" y="2"/>
                  <a:pt x="0" y="2"/>
                </a:cubicBezTo>
                <a:close/>
              </a:path>
            </a:pathLst>
          </a:custGeom>
          <a:solidFill>
            <a:srgbClr val="EC1C24"/>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12" name="Freeform 13"/>
          <p:cNvSpPr/>
          <p:nvPr>
            <p:custDataLst>
              <p:tags r:id="rId9"/>
            </p:custDataLst>
          </p:nvPr>
        </p:nvSpPr>
        <p:spPr bwMode="auto">
          <a:xfrm>
            <a:off x="4508500" y="3208338"/>
            <a:ext cx="15875" cy="6350"/>
          </a:xfrm>
          <a:custGeom>
            <a:avLst/>
            <a:gdLst>
              <a:gd name="T0" fmla="*/ 5 w 5"/>
              <a:gd name="T1" fmla="*/ 1 h 2"/>
              <a:gd name="T2" fmla="*/ 5 w 5"/>
              <a:gd name="T3" fmla="*/ 0 h 2"/>
              <a:gd name="T4" fmla="*/ 0 w 5"/>
              <a:gd name="T5" fmla="*/ 2 h 2"/>
              <a:gd name="T6" fmla="*/ 5 w 5"/>
              <a:gd name="T7" fmla="*/ 1 h 2"/>
            </a:gdLst>
            <a:ahLst/>
            <a:cxnLst>
              <a:cxn ang="0">
                <a:pos x="T0" y="T1"/>
              </a:cxn>
              <a:cxn ang="0">
                <a:pos x="T2" y="T3"/>
              </a:cxn>
              <a:cxn ang="0">
                <a:pos x="T4" y="T5"/>
              </a:cxn>
              <a:cxn ang="0">
                <a:pos x="T6" y="T7"/>
              </a:cxn>
            </a:cxnLst>
            <a:rect l="0" t="0" r="r" b="b"/>
            <a:pathLst>
              <a:path w="5" h="2">
                <a:moveTo>
                  <a:pt x="5" y="1"/>
                </a:moveTo>
                <a:cubicBezTo>
                  <a:pt x="5" y="1"/>
                  <a:pt x="5" y="0"/>
                  <a:pt x="5" y="0"/>
                </a:cubicBezTo>
                <a:cubicBezTo>
                  <a:pt x="3" y="1"/>
                  <a:pt x="1" y="1"/>
                  <a:pt x="0" y="2"/>
                </a:cubicBezTo>
                <a:cubicBezTo>
                  <a:pt x="2" y="2"/>
                  <a:pt x="4" y="2"/>
                  <a:pt x="5" y="1"/>
                </a:cubicBezTo>
                <a:close/>
              </a:path>
            </a:pathLst>
          </a:custGeom>
          <a:solidFill>
            <a:srgbClr val="BD1E2D"/>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13" name="Freeform 14"/>
          <p:cNvSpPr/>
          <p:nvPr>
            <p:custDataLst>
              <p:tags r:id="rId10"/>
            </p:custDataLst>
          </p:nvPr>
        </p:nvSpPr>
        <p:spPr bwMode="auto">
          <a:xfrm>
            <a:off x="4508500" y="3376613"/>
            <a:ext cx="3175" cy="1587"/>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solidFill>
            <a:srgbClr val="A01227"/>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14" name="Freeform 15"/>
          <p:cNvSpPr/>
          <p:nvPr>
            <p:custDataLst>
              <p:tags r:id="rId11"/>
            </p:custDataLst>
          </p:nvPr>
        </p:nvSpPr>
        <p:spPr bwMode="auto">
          <a:xfrm>
            <a:off x="4524375" y="3205163"/>
            <a:ext cx="25400" cy="6350"/>
          </a:xfrm>
          <a:custGeom>
            <a:avLst/>
            <a:gdLst>
              <a:gd name="T0" fmla="*/ 3 w 8"/>
              <a:gd name="T1" fmla="*/ 1 h 2"/>
              <a:gd name="T2" fmla="*/ 8 w 8"/>
              <a:gd name="T3" fmla="*/ 0 h 2"/>
              <a:gd name="T4" fmla="*/ 0 w 8"/>
              <a:gd name="T5" fmla="*/ 1 h 2"/>
              <a:gd name="T6" fmla="*/ 0 w 8"/>
              <a:gd name="T7" fmla="*/ 2 h 2"/>
              <a:gd name="T8" fmla="*/ 3 w 8"/>
              <a:gd name="T9" fmla="*/ 1 h 2"/>
            </a:gdLst>
            <a:ahLst/>
            <a:cxnLst>
              <a:cxn ang="0">
                <a:pos x="T0" y="T1"/>
              </a:cxn>
              <a:cxn ang="0">
                <a:pos x="T2" y="T3"/>
              </a:cxn>
              <a:cxn ang="0">
                <a:pos x="T4" y="T5"/>
              </a:cxn>
              <a:cxn ang="0">
                <a:pos x="T6" y="T7"/>
              </a:cxn>
              <a:cxn ang="0">
                <a:pos x="T8" y="T9"/>
              </a:cxn>
            </a:cxnLst>
            <a:rect l="0" t="0" r="r" b="b"/>
            <a:pathLst>
              <a:path w="8" h="2">
                <a:moveTo>
                  <a:pt x="3" y="1"/>
                </a:moveTo>
                <a:cubicBezTo>
                  <a:pt x="5" y="1"/>
                  <a:pt x="6" y="0"/>
                  <a:pt x="8" y="0"/>
                </a:cubicBezTo>
                <a:cubicBezTo>
                  <a:pt x="5" y="0"/>
                  <a:pt x="2" y="1"/>
                  <a:pt x="0" y="1"/>
                </a:cubicBezTo>
                <a:cubicBezTo>
                  <a:pt x="0" y="1"/>
                  <a:pt x="0" y="2"/>
                  <a:pt x="0" y="2"/>
                </a:cubicBezTo>
                <a:cubicBezTo>
                  <a:pt x="1" y="2"/>
                  <a:pt x="3" y="2"/>
                  <a:pt x="3" y="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15" name="Freeform 16"/>
          <p:cNvSpPr>
            <a:spLocks noEditPoints="1"/>
          </p:cNvSpPr>
          <p:nvPr>
            <p:custDataLst>
              <p:tags r:id="rId12"/>
            </p:custDataLst>
          </p:nvPr>
        </p:nvSpPr>
        <p:spPr bwMode="auto">
          <a:xfrm>
            <a:off x="4930140" y="4340860"/>
            <a:ext cx="3054985" cy="1849755"/>
          </a:xfrm>
          <a:custGeom>
            <a:avLst/>
            <a:gdLst>
              <a:gd name="T0" fmla="*/ 107 w 473"/>
              <a:gd name="T1" fmla="*/ 7 h 473"/>
              <a:gd name="T2" fmla="*/ 7 w 473"/>
              <a:gd name="T3" fmla="*/ 107 h 473"/>
              <a:gd name="T4" fmla="*/ 7 w 473"/>
              <a:gd name="T5" fmla="*/ 135 h 473"/>
              <a:gd name="T6" fmla="*/ 338 w 473"/>
              <a:gd name="T7" fmla="*/ 465 h 473"/>
              <a:gd name="T8" fmla="*/ 366 w 473"/>
              <a:gd name="T9" fmla="*/ 465 h 473"/>
              <a:gd name="T10" fmla="*/ 466 w 473"/>
              <a:gd name="T11" fmla="*/ 366 h 473"/>
              <a:gd name="T12" fmla="*/ 466 w 473"/>
              <a:gd name="T13" fmla="*/ 338 h 473"/>
              <a:gd name="T14" fmla="*/ 135 w 473"/>
              <a:gd name="T15" fmla="*/ 7 h 473"/>
              <a:gd name="T16" fmla="*/ 107 w 473"/>
              <a:gd name="T17" fmla="*/ 7 h 473"/>
              <a:gd name="T18" fmla="*/ 117 w 473"/>
              <a:gd name="T19" fmla="*/ 117 h 473"/>
              <a:gd name="T20" fmla="*/ 75 w 473"/>
              <a:gd name="T21" fmla="*/ 117 h 473"/>
              <a:gd name="T22" fmla="*/ 75 w 473"/>
              <a:gd name="T23" fmla="*/ 75 h 473"/>
              <a:gd name="T24" fmla="*/ 117 w 473"/>
              <a:gd name="T25" fmla="*/ 75 h 473"/>
              <a:gd name="T26" fmla="*/ 117 w 473"/>
              <a:gd name="T27" fmla="*/ 117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3" h="473">
                <a:moveTo>
                  <a:pt x="107" y="7"/>
                </a:moveTo>
                <a:cubicBezTo>
                  <a:pt x="7" y="107"/>
                  <a:pt x="7" y="107"/>
                  <a:pt x="7" y="107"/>
                </a:cubicBezTo>
                <a:cubicBezTo>
                  <a:pt x="0" y="115"/>
                  <a:pt x="0" y="127"/>
                  <a:pt x="7" y="135"/>
                </a:cubicBezTo>
                <a:cubicBezTo>
                  <a:pt x="338" y="465"/>
                  <a:pt x="338" y="465"/>
                  <a:pt x="338" y="465"/>
                </a:cubicBezTo>
                <a:cubicBezTo>
                  <a:pt x="346" y="473"/>
                  <a:pt x="358" y="473"/>
                  <a:pt x="366" y="465"/>
                </a:cubicBezTo>
                <a:cubicBezTo>
                  <a:pt x="466" y="366"/>
                  <a:pt x="466" y="366"/>
                  <a:pt x="466" y="366"/>
                </a:cubicBezTo>
                <a:cubicBezTo>
                  <a:pt x="473" y="358"/>
                  <a:pt x="473" y="346"/>
                  <a:pt x="466" y="338"/>
                </a:cubicBezTo>
                <a:cubicBezTo>
                  <a:pt x="135" y="7"/>
                  <a:pt x="135" y="7"/>
                  <a:pt x="135" y="7"/>
                </a:cubicBezTo>
                <a:cubicBezTo>
                  <a:pt x="127" y="0"/>
                  <a:pt x="115" y="0"/>
                  <a:pt x="107" y="7"/>
                </a:cubicBezTo>
                <a:close/>
                <a:moveTo>
                  <a:pt x="117" y="117"/>
                </a:moveTo>
                <a:cubicBezTo>
                  <a:pt x="106" y="129"/>
                  <a:pt x="87" y="129"/>
                  <a:pt x="75" y="117"/>
                </a:cubicBezTo>
                <a:cubicBezTo>
                  <a:pt x="64" y="106"/>
                  <a:pt x="64" y="87"/>
                  <a:pt x="75" y="75"/>
                </a:cubicBezTo>
                <a:cubicBezTo>
                  <a:pt x="87" y="63"/>
                  <a:pt x="106" y="63"/>
                  <a:pt x="117" y="75"/>
                </a:cubicBezTo>
                <a:cubicBezTo>
                  <a:pt x="129" y="87"/>
                  <a:pt x="129" y="106"/>
                  <a:pt x="117" y="117"/>
                </a:cubicBezTo>
                <a:close/>
              </a:path>
            </a:pathLst>
          </a:custGeom>
          <a:solidFill>
            <a:schemeClr val="accent1"/>
          </a:solidFill>
          <a:ln>
            <a:noFill/>
          </a:ln>
        </p:spPr>
        <p:txBody>
          <a:bodyPr/>
          <a:lstStyle/>
          <a:p>
            <a:pPr>
              <a:defRPr/>
            </a:pPr>
            <a:endParaRPr lang="id-ID" kern="0">
              <a:solidFill>
                <a:prstClr val="black"/>
              </a:solidFill>
              <a:sym typeface="Arial" panose="020B0604020202020204" pitchFamily="34" charset="0"/>
            </a:endParaRPr>
          </a:p>
        </p:txBody>
      </p:sp>
      <p:sp>
        <p:nvSpPr>
          <p:cNvPr id="16" name="Line 17"/>
          <p:cNvSpPr>
            <a:spLocks noChangeShapeType="1"/>
          </p:cNvSpPr>
          <p:nvPr>
            <p:custDataLst>
              <p:tags r:id="rId13"/>
            </p:custDataLst>
          </p:nvPr>
        </p:nvSpPr>
        <p:spPr bwMode="auto">
          <a:xfrm>
            <a:off x="5254625" y="43100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17" name="Line 18"/>
          <p:cNvSpPr>
            <a:spLocks noChangeShapeType="1"/>
          </p:cNvSpPr>
          <p:nvPr>
            <p:custDataLst>
              <p:tags r:id="rId14"/>
            </p:custDataLst>
          </p:nvPr>
        </p:nvSpPr>
        <p:spPr bwMode="auto">
          <a:xfrm>
            <a:off x="5254625" y="43100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19" name="Freeform 19@|5FFC:0|FBC:0|LFC:0|LBC:16777215"/>
          <p:cNvSpPr/>
          <p:nvPr>
            <p:custDataLst>
              <p:tags r:id="rId15"/>
            </p:custDataLst>
          </p:nvPr>
        </p:nvSpPr>
        <p:spPr bwMode="auto">
          <a:xfrm>
            <a:off x="4549775" y="3675380"/>
            <a:ext cx="737870" cy="1148080"/>
          </a:xfrm>
          <a:custGeom>
            <a:avLst/>
            <a:gdLst>
              <a:gd name="T0" fmla="*/ 229 w 229"/>
              <a:gd name="T1" fmla="*/ 190 h 204"/>
              <a:gd name="T2" fmla="*/ 46 w 229"/>
              <a:gd name="T3" fmla="*/ 30 h 204"/>
              <a:gd name="T4" fmla="*/ 11 w 229"/>
              <a:gd name="T5" fmla="*/ 0 h 204"/>
              <a:gd name="T6" fmla="*/ 12 w 229"/>
              <a:gd name="T7" fmla="*/ 0 h 204"/>
              <a:gd name="T8" fmla="*/ 0 w 229"/>
              <a:gd name="T9" fmla="*/ 17 h 204"/>
              <a:gd name="T10" fmla="*/ 112 w 229"/>
              <a:gd name="T11" fmla="*/ 114 h 204"/>
              <a:gd name="T12" fmla="*/ 214 w 229"/>
              <a:gd name="T13" fmla="*/ 204 h 204"/>
              <a:gd name="T14" fmla="*/ 228 w 229"/>
              <a:gd name="T15" fmla="*/ 190 h 204"/>
              <a:gd name="T16" fmla="*/ 229 w 229"/>
              <a:gd name="T17" fmla="*/ 1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204">
                <a:moveTo>
                  <a:pt x="229" y="190"/>
                </a:moveTo>
                <a:cubicBezTo>
                  <a:pt x="168" y="137"/>
                  <a:pt x="107" y="84"/>
                  <a:pt x="46" y="30"/>
                </a:cubicBezTo>
                <a:cubicBezTo>
                  <a:pt x="35" y="20"/>
                  <a:pt x="23" y="10"/>
                  <a:pt x="11" y="0"/>
                </a:cubicBezTo>
                <a:cubicBezTo>
                  <a:pt x="11" y="0"/>
                  <a:pt x="12" y="0"/>
                  <a:pt x="12" y="0"/>
                </a:cubicBezTo>
                <a:cubicBezTo>
                  <a:pt x="8" y="6"/>
                  <a:pt x="4" y="11"/>
                  <a:pt x="0" y="17"/>
                </a:cubicBezTo>
                <a:cubicBezTo>
                  <a:pt x="37" y="50"/>
                  <a:pt x="75" y="82"/>
                  <a:pt x="112" y="114"/>
                </a:cubicBezTo>
                <a:cubicBezTo>
                  <a:pt x="146" y="144"/>
                  <a:pt x="180" y="174"/>
                  <a:pt x="214" y="204"/>
                </a:cubicBezTo>
                <a:cubicBezTo>
                  <a:pt x="228" y="190"/>
                  <a:pt x="228" y="190"/>
                  <a:pt x="228" y="190"/>
                </a:cubicBezTo>
                <a:cubicBezTo>
                  <a:pt x="229" y="190"/>
                  <a:pt x="229" y="190"/>
                  <a:pt x="229" y="190"/>
                </a:cubicBezTo>
                <a:close/>
              </a:path>
            </a:pathLst>
          </a:custGeom>
          <a:solidFill>
            <a:schemeClr val="accent1"/>
          </a:solidFill>
          <a:ln>
            <a:noFill/>
          </a:ln>
        </p:spPr>
        <p:txBody>
          <a:bodyPr/>
          <a:lstStyle/>
          <a:p>
            <a:pPr>
              <a:defRPr/>
            </a:pPr>
            <a:endParaRPr lang="id-ID" kern="0">
              <a:solidFill>
                <a:prstClr val="black"/>
              </a:solidFill>
              <a:sym typeface="Arial" panose="020B0604020202020204" pitchFamily="34" charset="0"/>
            </a:endParaRPr>
          </a:p>
        </p:txBody>
      </p:sp>
      <p:sp>
        <p:nvSpPr>
          <p:cNvPr id="20" name="Freeform 20@|5FFC:0|FBC:0|LFC:0|LBC:16777215"/>
          <p:cNvSpPr/>
          <p:nvPr>
            <p:custDataLst>
              <p:tags r:id="rId16"/>
            </p:custDataLst>
          </p:nvPr>
        </p:nvSpPr>
        <p:spPr bwMode="auto">
          <a:xfrm>
            <a:off x="4310380" y="3329940"/>
            <a:ext cx="1159510" cy="1438910"/>
          </a:xfrm>
          <a:custGeom>
            <a:avLst/>
            <a:gdLst>
              <a:gd name="T0" fmla="*/ 320 w 360"/>
              <a:gd name="T1" fmla="*/ 251 h 330"/>
              <a:gd name="T2" fmla="*/ 180 w 360"/>
              <a:gd name="T3" fmla="*/ 126 h 330"/>
              <a:gd name="T4" fmla="*/ 44 w 360"/>
              <a:gd name="T5" fmla="*/ 14 h 330"/>
              <a:gd name="T6" fmla="*/ 8 w 360"/>
              <a:gd name="T7" fmla="*/ 11 h 330"/>
              <a:gd name="T8" fmla="*/ 0 w 360"/>
              <a:gd name="T9" fmla="*/ 23 h 330"/>
              <a:gd name="T10" fmla="*/ 16 w 360"/>
              <a:gd name="T11" fmla="*/ 26 h 330"/>
              <a:gd name="T12" fmla="*/ 18 w 360"/>
              <a:gd name="T13" fmla="*/ 26 h 330"/>
              <a:gd name="T14" fmla="*/ 16 w 360"/>
              <a:gd name="T15" fmla="*/ 23 h 330"/>
              <a:gd name="T16" fmla="*/ 18 w 360"/>
              <a:gd name="T17" fmla="*/ 22 h 330"/>
              <a:gd name="T18" fmla="*/ 18 w 360"/>
              <a:gd name="T19" fmla="*/ 22 h 330"/>
              <a:gd name="T20" fmla="*/ 33 w 360"/>
              <a:gd name="T21" fmla="*/ 31 h 330"/>
              <a:gd name="T22" fmla="*/ 91 w 360"/>
              <a:gd name="T23" fmla="*/ 76 h 330"/>
              <a:gd name="T24" fmla="*/ 254 w 360"/>
              <a:gd name="T25" fmla="*/ 218 h 330"/>
              <a:gd name="T26" fmla="*/ 314 w 360"/>
              <a:gd name="T27" fmla="*/ 272 h 330"/>
              <a:gd name="T28" fmla="*/ 341 w 360"/>
              <a:gd name="T29" fmla="*/ 301 h 330"/>
              <a:gd name="T30" fmla="*/ 335 w 360"/>
              <a:gd name="T31" fmla="*/ 310 h 330"/>
              <a:gd name="T32" fmla="*/ 320 w 360"/>
              <a:gd name="T33" fmla="*/ 297 h 330"/>
              <a:gd name="T34" fmla="*/ 315 w 360"/>
              <a:gd name="T35" fmla="*/ 319 h 330"/>
              <a:gd name="T36" fmla="*/ 324 w 360"/>
              <a:gd name="T37" fmla="*/ 327 h 330"/>
              <a:gd name="T38" fmla="*/ 325 w 360"/>
              <a:gd name="T39" fmla="*/ 328 h 330"/>
              <a:gd name="T40" fmla="*/ 325 w 360"/>
              <a:gd name="T41" fmla="*/ 328 h 330"/>
              <a:gd name="T42" fmla="*/ 331 w 360"/>
              <a:gd name="T43" fmla="*/ 328 h 330"/>
              <a:gd name="T44" fmla="*/ 359 w 360"/>
              <a:gd name="T45" fmla="*/ 303 h 330"/>
              <a:gd name="T46" fmla="*/ 320 w 360"/>
              <a:gd name="T47" fmla="*/ 251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0" h="330">
                <a:moveTo>
                  <a:pt x="320" y="251"/>
                </a:moveTo>
                <a:cubicBezTo>
                  <a:pt x="274" y="209"/>
                  <a:pt x="227" y="167"/>
                  <a:pt x="180" y="126"/>
                </a:cubicBezTo>
                <a:cubicBezTo>
                  <a:pt x="136" y="88"/>
                  <a:pt x="92" y="48"/>
                  <a:pt x="44" y="14"/>
                </a:cubicBezTo>
                <a:cubicBezTo>
                  <a:pt x="31" y="5"/>
                  <a:pt x="23" y="0"/>
                  <a:pt x="8" y="11"/>
                </a:cubicBezTo>
                <a:cubicBezTo>
                  <a:pt x="3" y="15"/>
                  <a:pt x="1" y="19"/>
                  <a:pt x="0" y="23"/>
                </a:cubicBezTo>
                <a:cubicBezTo>
                  <a:pt x="5" y="25"/>
                  <a:pt x="11" y="26"/>
                  <a:pt x="16" y="26"/>
                </a:cubicBezTo>
                <a:cubicBezTo>
                  <a:pt x="17" y="26"/>
                  <a:pt x="17" y="26"/>
                  <a:pt x="18" y="26"/>
                </a:cubicBezTo>
                <a:cubicBezTo>
                  <a:pt x="17" y="23"/>
                  <a:pt x="18" y="22"/>
                  <a:pt x="16" y="23"/>
                </a:cubicBezTo>
                <a:cubicBezTo>
                  <a:pt x="17" y="23"/>
                  <a:pt x="18" y="22"/>
                  <a:pt x="18" y="22"/>
                </a:cubicBezTo>
                <a:cubicBezTo>
                  <a:pt x="18" y="22"/>
                  <a:pt x="18" y="22"/>
                  <a:pt x="18" y="22"/>
                </a:cubicBezTo>
                <a:cubicBezTo>
                  <a:pt x="23" y="23"/>
                  <a:pt x="29" y="28"/>
                  <a:pt x="33" y="31"/>
                </a:cubicBezTo>
                <a:cubicBezTo>
                  <a:pt x="53" y="45"/>
                  <a:pt x="72" y="61"/>
                  <a:pt x="91" y="76"/>
                </a:cubicBezTo>
                <a:cubicBezTo>
                  <a:pt x="146" y="122"/>
                  <a:pt x="200" y="170"/>
                  <a:pt x="254" y="218"/>
                </a:cubicBezTo>
                <a:cubicBezTo>
                  <a:pt x="274" y="236"/>
                  <a:pt x="294" y="254"/>
                  <a:pt x="314" y="272"/>
                </a:cubicBezTo>
                <a:cubicBezTo>
                  <a:pt x="324" y="281"/>
                  <a:pt x="334" y="290"/>
                  <a:pt x="341" y="301"/>
                </a:cubicBezTo>
                <a:cubicBezTo>
                  <a:pt x="346" y="308"/>
                  <a:pt x="342" y="310"/>
                  <a:pt x="335" y="310"/>
                </a:cubicBezTo>
                <a:cubicBezTo>
                  <a:pt x="327" y="303"/>
                  <a:pt x="317" y="294"/>
                  <a:pt x="320" y="297"/>
                </a:cubicBezTo>
                <a:cubicBezTo>
                  <a:pt x="315" y="304"/>
                  <a:pt x="314" y="311"/>
                  <a:pt x="315" y="319"/>
                </a:cubicBezTo>
                <a:cubicBezTo>
                  <a:pt x="312" y="316"/>
                  <a:pt x="318" y="322"/>
                  <a:pt x="324" y="327"/>
                </a:cubicBezTo>
                <a:cubicBezTo>
                  <a:pt x="324" y="327"/>
                  <a:pt x="325" y="327"/>
                  <a:pt x="325" y="328"/>
                </a:cubicBezTo>
                <a:cubicBezTo>
                  <a:pt x="325" y="328"/>
                  <a:pt x="325" y="328"/>
                  <a:pt x="325" y="328"/>
                </a:cubicBezTo>
                <a:cubicBezTo>
                  <a:pt x="327" y="330"/>
                  <a:pt x="329" y="329"/>
                  <a:pt x="331" y="328"/>
                </a:cubicBezTo>
                <a:cubicBezTo>
                  <a:pt x="345" y="327"/>
                  <a:pt x="359" y="318"/>
                  <a:pt x="359" y="303"/>
                </a:cubicBezTo>
                <a:cubicBezTo>
                  <a:pt x="360" y="281"/>
                  <a:pt x="335" y="264"/>
                  <a:pt x="320" y="251"/>
                </a:cubicBezTo>
                <a:close/>
              </a:path>
            </a:pathLst>
          </a:custGeom>
          <a:solidFill>
            <a:schemeClr val="accent1"/>
          </a:solidFill>
          <a:ln>
            <a:noFill/>
          </a:ln>
        </p:spPr>
        <p:txBody>
          <a:bodyPr/>
          <a:lstStyle/>
          <a:p>
            <a:pPr>
              <a:defRPr/>
            </a:pPr>
            <a:endParaRPr lang="id-ID" kern="0">
              <a:solidFill>
                <a:prstClr val="black"/>
              </a:solidFill>
              <a:sym typeface="Arial" panose="020B0604020202020204" pitchFamily="34" charset="0"/>
            </a:endParaRPr>
          </a:p>
        </p:txBody>
      </p:sp>
      <p:sp>
        <p:nvSpPr>
          <p:cNvPr id="21" name="Freeform 21"/>
          <p:cNvSpPr>
            <a:spLocks noEditPoints="1"/>
          </p:cNvSpPr>
          <p:nvPr>
            <p:custDataLst>
              <p:tags r:id="rId17"/>
            </p:custDataLst>
          </p:nvPr>
        </p:nvSpPr>
        <p:spPr bwMode="auto">
          <a:xfrm>
            <a:off x="5497830" y="3542030"/>
            <a:ext cx="3540125" cy="1202055"/>
          </a:xfrm>
          <a:custGeom>
            <a:avLst/>
            <a:gdLst>
              <a:gd name="T0" fmla="*/ 26 w 527"/>
              <a:gd name="T1" fmla="*/ 18 h 263"/>
              <a:gd name="T2" fmla="*/ 1 w 527"/>
              <a:gd name="T3" fmla="*/ 157 h 263"/>
              <a:gd name="T4" fmla="*/ 17 w 527"/>
              <a:gd name="T5" fmla="*/ 180 h 263"/>
              <a:gd name="T6" fmla="*/ 478 w 527"/>
              <a:gd name="T7" fmla="*/ 261 h 263"/>
              <a:gd name="T8" fmla="*/ 500 w 527"/>
              <a:gd name="T9" fmla="*/ 245 h 263"/>
              <a:gd name="T10" fmla="*/ 525 w 527"/>
              <a:gd name="T11" fmla="*/ 106 h 263"/>
              <a:gd name="T12" fmla="*/ 509 w 527"/>
              <a:gd name="T13" fmla="*/ 84 h 263"/>
              <a:gd name="T14" fmla="*/ 49 w 527"/>
              <a:gd name="T15" fmla="*/ 2 h 263"/>
              <a:gd name="T16" fmla="*/ 26 w 527"/>
              <a:gd name="T17" fmla="*/ 18 h 263"/>
              <a:gd name="T18" fmla="*/ 97 w 527"/>
              <a:gd name="T19" fmla="*/ 102 h 263"/>
              <a:gd name="T20" fmla="*/ 63 w 527"/>
              <a:gd name="T21" fmla="*/ 126 h 263"/>
              <a:gd name="T22" fmla="*/ 39 w 527"/>
              <a:gd name="T23" fmla="*/ 92 h 263"/>
              <a:gd name="T24" fmla="*/ 73 w 527"/>
              <a:gd name="T25" fmla="*/ 68 h 263"/>
              <a:gd name="T26" fmla="*/ 97 w 527"/>
              <a:gd name="T27" fmla="*/ 10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7" h="263">
                <a:moveTo>
                  <a:pt x="26" y="18"/>
                </a:moveTo>
                <a:cubicBezTo>
                  <a:pt x="1" y="157"/>
                  <a:pt x="1" y="157"/>
                  <a:pt x="1" y="157"/>
                </a:cubicBezTo>
                <a:cubicBezTo>
                  <a:pt x="0" y="168"/>
                  <a:pt x="7" y="178"/>
                  <a:pt x="17" y="180"/>
                </a:cubicBezTo>
                <a:cubicBezTo>
                  <a:pt x="478" y="261"/>
                  <a:pt x="478" y="261"/>
                  <a:pt x="478" y="261"/>
                </a:cubicBezTo>
                <a:cubicBezTo>
                  <a:pt x="488" y="263"/>
                  <a:pt x="498" y="256"/>
                  <a:pt x="500" y="245"/>
                </a:cubicBezTo>
                <a:cubicBezTo>
                  <a:pt x="525" y="106"/>
                  <a:pt x="525" y="106"/>
                  <a:pt x="525" y="106"/>
                </a:cubicBezTo>
                <a:cubicBezTo>
                  <a:pt x="527" y="96"/>
                  <a:pt x="520" y="86"/>
                  <a:pt x="509" y="84"/>
                </a:cubicBezTo>
                <a:cubicBezTo>
                  <a:pt x="49" y="2"/>
                  <a:pt x="49" y="2"/>
                  <a:pt x="49" y="2"/>
                </a:cubicBezTo>
                <a:cubicBezTo>
                  <a:pt x="38" y="0"/>
                  <a:pt x="28" y="7"/>
                  <a:pt x="26" y="18"/>
                </a:cubicBezTo>
                <a:close/>
                <a:moveTo>
                  <a:pt x="97" y="102"/>
                </a:moveTo>
                <a:cubicBezTo>
                  <a:pt x="94" y="119"/>
                  <a:pt x="79" y="129"/>
                  <a:pt x="63" y="126"/>
                </a:cubicBezTo>
                <a:cubicBezTo>
                  <a:pt x="47" y="124"/>
                  <a:pt x="36" y="108"/>
                  <a:pt x="39" y="92"/>
                </a:cubicBezTo>
                <a:cubicBezTo>
                  <a:pt x="41" y="76"/>
                  <a:pt x="57" y="65"/>
                  <a:pt x="73" y="68"/>
                </a:cubicBezTo>
                <a:cubicBezTo>
                  <a:pt x="89" y="71"/>
                  <a:pt x="100" y="86"/>
                  <a:pt x="97" y="102"/>
                </a:cubicBezTo>
                <a:close/>
              </a:path>
            </a:pathLst>
          </a:custGeom>
          <a:solidFill>
            <a:schemeClr val="accent1"/>
          </a:solidFill>
          <a:ln>
            <a:noFill/>
          </a:ln>
        </p:spPr>
        <p:txBody>
          <a:bodyPr/>
          <a:lstStyle/>
          <a:p>
            <a:pPr>
              <a:defRPr/>
            </a:pPr>
            <a:endParaRPr lang="id-ID" kern="0">
              <a:solidFill>
                <a:prstClr val="black"/>
              </a:solidFill>
              <a:sym typeface="Arial" panose="020B0604020202020204" pitchFamily="34" charset="0"/>
            </a:endParaRPr>
          </a:p>
        </p:txBody>
      </p:sp>
      <p:sp>
        <p:nvSpPr>
          <p:cNvPr id="22" name="Freeform 22"/>
          <p:cNvSpPr>
            <a:spLocks noEditPoints="1"/>
          </p:cNvSpPr>
          <p:nvPr>
            <p:custDataLst>
              <p:tags r:id="rId18"/>
            </p:custDataLst>
          </p:nvPr>
        </p:nvSpPr>
        <p:spPr bwMode="auto">
          <a:xfrm>
            <a:off x="5662930" y="2992755"/>
            <a:ext cx="3583940" cy="682625"/>
          </a:xfrm>
          <a:custGeom>
            <a:avLst/>
            <a:gdLst>
              <a:gd name="T0" fmla="*/ 4 w 510"/>
              <a:gd name="T1" fmla="*/ 19 h 192"/>
              <a:gd name="T2" fmla="*/ 0 w 510"/>
              <a:gd name="T3" fmla="*/ 160 h 192"/>
              <a:gd name="T4" fmla="*/ 19 w 510"/>
              <a:gd name="T5" fmla="*/ 180 h 192"/>
              <a:gd name="T6" fmla="*/ 487 w 510"/>
              <a:gd name="T7" fmla="*/ 192 h 192"/>
              <a:gd name="T8" fmla="*/ 507 w 510"/>
              <a:gd name="T9" fmla="*/ 173 h 192"/>
              <a:gd name="T10" fmla="*/ 510 w 510"/>
              <a:gd name="T11" fmla="*/ 32 h 192"/>
              <a:gd name="T12" fmla="*/ 491 w 510"/>
              <a:gd name="T13" fmla="*/ 12 h 192"/>
              <a:gd name="T14" fmla="*/ 24 w 510"/>
              <a:gd name="T15" fmla="*/ 0 h 192"/>
              <a:gd name="T16" fmla="*/ 4 w 510"/>
              <a:gd name="T17" fmla="*/ 19 h 192"/>
              <a:gd name="T18" fmla="*/ 87 w 510"/>
              <a:gd name="T19" fmla="*/ 92 h 192"/>
              <a:gd name="T20" fmla="*/ 56 w 510"/>
              <a:gd name="T21" fmla="*/ 121 h 192"/>
              <a:gd name="T22" fmla="*/ 27 w 510"/>
              <a:gd name="T23" fmla="*/ 90 h 192"/>
              <a:gd name="T24" fmla="*/ 58 w 510"/>
              <a:gd name="T25" fmla="*/ 61 h 192"/>
              <a:gd name="T26" fmla="*/ 87 w 510"/>
              <a:gd name="T27" fmla="*/ 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0" h="192">
                <a:moveTo>
                  <a:pt x="4" y="19"/>
                </a:moveTo>
                <a:cubicBezTo>
                  <a:pt x="0" y="160"/>
                  <a:pt x="0" y="160"/>
                  <a:pt x="0" y="160"/>
                </a:cubicBezTo>
                <a:cubicBezTo>
                  <a:pt x="0" y="171"/>
                  <a:pt x="8" y="180"/>
                  <a:pt x="19" y="180"/>
                </a:cubicBezTo>
                <a:cubicBezTo>
                  <a:pt x="487" y="192"/>
                  <a:pt x="487" y="192"/>
                  <a:pt x="487" y="192"/>
                </a:cubicBezTo>
                <a:cubicBezTo>
                  <a:pt x="497" y="192"/>
                  <a:pt x="506" y="184"/>
                  <a:pt x="507" y="173"/>
                </a:cubicBezTo>
                <a:cubicBezTo>
                  <a:pt x="510" y="32"/>
                  <a:pt x="510" y="32"/>
                  <a:pt x="510" y="32"/>
                </a:cubicBezTo>
                <a:cubicBezTo>
                  <a:pt x="510" y="21"/>
                  <a:pt x="502" y="12"/>
                  <a:pt x="491" y="12"/>
                </a:cubicBezTo>
                <a:cubicBezTo>
                  <a:pt x="24" y="0"/>
                  <a:pt x="24" y="0"/>
                  <a:pt x="24" y="0"/>
                </a:cubicBezTo>
                <a:cubicBezTo>
                  <a:pt x="13" y="0"/>
                  <a:pt x="4" y="8"/>
                  <a:pt x="4" y="19"/>
                </a:cubicBezTo>
                <a:close/>
                <a:moveTo>
                  <a:pt x="87" y="92"/>
                </a:moveTo>
                <a:cubicBezTo>
                  <a:pt x="86" y="108"/>
                  <a:pt x="73" y="121"/>
                  <a:pt x="56" y="121"/>
                </a:cubicBezTo>
                <a:cubicBezTo>
                  <a:pt x="40" y="120"/>
                  <a:pt x="27" y="107"/>
                  <a:pt x="27" y="90"/>
                </a:cubicBezTo>
                <a:cubicBezTo>
                  <a:pt x="28" y="74"/>
                  <a:pt x="41" y="61"/>
                  <a:pt x="58" y="61"/>
                </a:cubicBezTo>
                <a:cubicBezTo>
                  <a:pt x="74" y="62"/>
                  <a:pt x="87" y="75"/>
                  <a:pt x="87" y="92"/>
                </a:cubicBezTo>
                <a:close/>
              </a:path>
            </a:pathLst>
          </a:custGeom>
          <a:solidFill>
            <a:schemeClr val="accent1"/>
          </a:solidFill>
          <a:ln>
            <a:noFill/>
          </a:ln>
        </p:spPr>
        <p:txBody>
          <a:bodyPr/>
          <a:lstStyle/>
          <a:p>
            <a:pPr>
              <a:defRPr/>
            </a:pPr>
            <a:endParaRPr lang="id-ID" kern="0">
              <a:solidFill>
                <a:prstClr val="black"/>
              </a:solidFill>
              <a:sym typeface="Arial" panose="020B0604020202020204" pitchFamily="34" charset="0"/>
            </a:endParaRPr>
          </a:p>
        </p:txBody>
      </p:sp>
      <p:sp>
        <p:nvSpPr>
          <p:cNvPr id="23" name="Freeform 23"/>
          <p:cNvSpPr/>
          <p:nvPr>
            <p:custDataLst>
              <p:tags r:id="rId19"/>
            </p:custDataLst>
          </p:nvPr>
        </p:nvSpPr>
        <p:spPr bwMode="auto">
          <a:xfrm>
            <a:off x="4459288" y="3189288"/>
            <a:ext cx="1566862" cy="231775"/>
          </a:xfrm>
          <a:custGeom>
            <a:avLst/>
            <a:gdLst>
              <a:gd name="T0" fmla="*/ 478 w 487"/>
              <a:gd name="T1" fmla="*/ 31 h 72"/>
              <a:gd name="T2" fmla="*/ 411 w 487"/>
              <a:gd name="T3" fmla="*/ 15 h 72"/>
              <a:gd name="T4" fmla="*/ 217 w 487"/>
              <a:gd name="T5" fmla="*/ 6 h 72"/>
              <a:gd name="T6" fmla="*/ 35 w 487"/>
              <a:gd name="T7" fmla="*/ 4 h 72"/>
              <a:gd name="T8" fmla="*/ 4 w 487"/>
              <a:gd name="T9" fmla="*/ 25 h 72"/>
              <a:gd name="T10" fmla="*/ 34 w 487"/>
              <a:gd name="T11" fmla="*/ 52 h 72"/>
              <a:gd name="T12" fmla="*/ 273 w 487"/>
              <a:gd name="T13" fmla="*/ 65 h 72"/>
              <a:gd name="T14" fmla="*/ 422 w 487"/>
              <a:gd name="T15" fmla="*/ 71 h 72"/>
              <a:gd name="T16" fmla="*/ 423 w 487"/>
              <a:gd name="T17" fmla="*/ 51 h 72"/>
              <a:gd name="T18" fmla="*/ 164 w 487"/>
              <a:gd name="T19" fmla="*/ 40 h 72"/>
              <a:gd name="T20" fmla="*/ 76 w 487"/>
              <a:gd name="T21" fmla="*/ 37 h 72"/>
              <a:gd name="T22" fmla="*/ 74 w 487"/>
              <a:gd name="T23" fmla="*/ 56 h 72"/>
              <a:gd name="T24" fmla="*/ 38 w 487"/>
              <a:gd name="T25" fmla="*/ 44 h 72"/>
              <a:gd name="T26" fmla="*/ 26 w 487"/>
              <a:gd name="T27" fmla="*/ 41 h 72"/>
              <a:gd name="T28" fmla="*/ 26 w 487"/>
              <a:gd name="T29" fmla="*/ 32 h 72"/>
              <a:gd name="T30" fmla="*/ 25 w 487"/>
              <a:gd name="T31" fmla="*/ 31 h 72"/>
              <a:gd name="T32" fmla="*/ 19 w 487"/>
              <a:gd name="T33" fmla="*/ 29 h 72"/>
              <a:gd name="T34" fmla="*/ 20 w 487"/>
              <a:gd name="T35" fmla="*/ 27 h 72"/>
              <a:gd name="T36" fmla="*/ 20 w 487"/>
              <a:gd name="T37" fmla="*/ 27 h 72"/>
              <a:gd name="T38" fmla="*/ 26 w 487"/>
              <a:gd name="T39" fmla="*/ 25 h 72"/>
              <a:gd name="T40" fmla="*/ 26 w 487"/>
              <a:gd name="T41" fmla="*/ 25 h 72"/>
              <a:gd name="T42" fmla="*/ 27 w 487"/>
              <a:gd name="T43" fmla="*/ 25 h 72"/>
              <a:gd name="T44" fmla="*/ 29 w 487"/>
              <a:gd name="T45" fmla="*/ 25 h 72"/>
              <a:gd name="T46" fmla="*/ 30 w 487"/>
              <a:gd name="T47" fmla="*/ 25 h 72"/>
              <a:gd name="T48" fmla="*/ 32 w 487"/>
              <a:gd name="T49" fmla="*/ 25 h 72"/>
              <a:gd name="T50" fmla="*/ 32 w 487"/>
              <a:gd name="T51" fmla="*/ 25 h 72"/>
              <a:gd name="T52" fmla="*/ 35 w 487"/>
              <a:gd name="T53" fmla="*/ 24 h 72"/>
              <a:gd name="T54" fmla="*/ 38 w 487"/>
              <a:gd name="T55" fmla="*/ 24 h 72"/>
              <a:gd name="T56" fmla="*/ 62 w 487"/>
              <a:gd name="T57" fmla="*/ 23 h 72"/>
              <a:gd name="T58" fmla="*/ 114 w 487"/>
              <a:gd name="T59" fmla="*/ 23 h 72"/>
              <a:gd name="T60" fmla="*/ 337 w 487"/>
              <a:gd name="T61" fmla="*/ 31 h 72"/>
              <a:gd name="T62" fmla="*/ 421 w 487"/>
              <a:gd name="T63" fmla="*/ 36 h 72"/>
              <a:gd name="T64" fmla="*/ 462 w 487"/>
              <a:gd name="T65" fmla="*/ 41 h 72"/>
              <a:gd name="T66" fmla="*/ 463 w 487"/>
              <a:gd name="T67" fmla="*/ 52 h 72"/>
              <a:gd name="T68" fmla="*/ 448 w 487"/>
              <a:gd name="T69" fmla="*/ 52 h 72"/>
              <a:gd name="T70" fmla="*/ 458 w 487"/>
              <a:gd name="T71" fmla="*/ 72 h 72"/>
              <a:gd name="T72" fmla="*/ 466 w 487"/>
              <a:gd name="T73" fmla="*/ 72 h 72"/>
              <a:gd name="T74" fmla="*/ 467 w 487"/>
              <a:gd name="T75" fmla="*/ 72 h 72"/>
              <a:gd name="T76" fmla="*/ 468 w 487"/>
              <a:gd name="T77" fmla="*/ 72 h 72"/>
              <a:gd name="T78" fmla="*/ 472 w 487"/>
              <a:gd name="T79" fmla="*/ 69 h 72"/>
              <a:gd name="T80" fmla="*/ 478 w 487"/>
              <a:gd name="T81"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7" h="72">
                <a:moveTo>
                  <a:pt x="478" y="31"/>
                </a:moveTo>
                <a:cubicBezTo>
                  <a:pt x="464" y="13"/>
                  <a:pt x="432" y="16"/>
                  <a:pt x="411" y="15"/>
                </a:cubicBezTo>
                <a:cubicBezTo>
                  <a:pt x="346" y="11"/>
                  <a:pt x="282" y="8"/>
                  <a:pt x="217" y="6"/>
                </a:cubicBezTo>
                <a:cubicBezTo>
                  <a:pt x="156" y="4"/>
                  <a:pt x="95" y="0"/>
                  <a:pt x="35" y="4"/>
                </a:cubicBezTo>
                <a:cubicBezTo>
                  <a:pt x="18" y="5"/>
                  <a:pt x="9" y="7"/>
                  <a:pt x="4" y="25"/>
                </a:cubicBezTo>
                <a:cubicBezTo>
                  <a:pt x="0" y="43"/>
                  <a:pt x="19" y="51"/>
                  <a:pt x="34" y="52"/>
                </a:cubicBezTo>
                <a:cubicBezTo>
                  <a:pt x="113" y="61"/>
                  <a:pt x="193" y="62"/>
                  <a:pt x="273" y="65"/>
                </a:cubicBezTo>
                <a:cubicBezTo>
                  <a:pt x="323" y="67"/>
                  <a:pt x="373" y="69"/>
                  <a:pt x="422" y="71"/>
                </a:cubicBezTo>
                <a:cubicBezTo>
                  <a:pt x="423" y="51"/>
                  <a:pt x="423" y="51"/>
                  <a:pt x="423" y="51"/>
                </a:cubicBezTo>
                <a:cubicBezTo>
                  <a:pt x="337" y="48"/>
                  <a:pt x="251" y="44"/>
                  <a:pt x="164" y="40"/>
                </a:cubicBezTo>
                <a:cubicBezTo>
                  <a:pt x="135" y="39"/>
                  <a:pt x="105" y="38"/>
                  <a:pt x="76" y="37"/>
                </a:cubicBezTo>
                <a:cubicBezTo>
                  <a:pt x="75" y="43"/>
                  <a:pt x="75" y="49"/>
                  <a:pt x="74" y="56"/>
                </a:cubicBezTo>
                <a:cubicBezTo>
                  <a:pt x="62" y="51"/>
                  <a:pt x="50" y="47"/>
                  <a:pt x="38" y="44"/>
                </a:cubicBezTo>
                <a:cubicBezTo>
                  <a:pt x="33" y="42"/>
                  <a:pt x="29" y="41"/>
                  <a:pt x="26" y="41"/>
                </a:cubicBezTo>
                <a:cubicBezTo>
                  <a:pt x="26" y="38"/>
                  <a:pt x="26" y="35"/>
                  <a:pt x="26" y="32"/>
                </a:cubicBezTo>
                <a:cubicBezTo>
                  <a:pt x="26" y="32"/>
                  <a:pt x="26" y="31"/>
                  <a:pt x="25" y="31"/>
                </a:cubicBezTo>
                <a:cubicBezTo>
                  <a:pt x="20" y="30"/>
                  <a:pt x="20" y="26"/>
                  <a:pt x="19" y="29"/>
                </a:cubicBezTo>
                <a:cubicBezTo>
                  <a:pt x="19" y="28"/>
                  <a:pt x="20" y="27"/>
                  <a:pt x="20" y="27"/>
                </a:cubicBezTo>
                <a:cubicBezTo>
                  <a:pt x="20" y="27"/>
                  <a:pt x="20" y="27"/>
                  <a:pt x="20" y="27"/>
                </a:cubicBezTo>
                <a:cubicBezTo>
                  <a:pt x="22" y="26"/>
                  <a:pt x="24" y="25"/>
                  <a:pt x="26" y="25"/>
                </a:cubicBezTo>
                <a:cubicBezTo>
                  <a:pt x="26" y="25"/>
                  <a:pt x="26" y="25"/>
                  <a:pt x="26" y="25"/>
                </a:cubicBezTo>
                <a:cubicBezTo>
                  <a:pt x="26" y="25"/>
                  <a:pt x="26" y="25"/>
                  <a:pt x="27" y="25"/>
                </a:cubicBezTo>
                <a:cubicBezTo>
                  <a:pt x="27" y="25"/>
                  <a:pt x="28" y="25"/>
                  <a:pt x="29" y="25"/>
                </a:cubicBezTo>
                <a:cubicBezTo>
                  <a:pt x="29" y="25"/>
                  <a:pt x="29" y="25"/>
                  <a:pt x="30" y="25"/>
                </a:cubicBezTo>
                <a:cubicBezTo>
                  <a:pt x="30" y="25"/>
                  <a:pt x="31" y="25"/>
                  <a:pt x="32" y="25"/>
                </a:cubicBezTo>
                <a:cubicBezTo>
                  <a:pt x="32" y="25"/>
                  <a:pt x="32" y="25"/>
                  <a:pt x="32" y="25"/>
                </a:cubicBezTo>
                <a:cubicBezTo>
                  <a:pt x="33" y="24"/>
                  <a:pt x="34" y="24"/>
                  <a:pt x="35" y="24"/>
                </a:cubicBezTo>
                <a:cubicBezTo>
                  <a:pt x="36" y="24"/>
                  <a:pt x="37" y="24"/>
                  <a:pt x="38" y="24"/>
                </a:cubicBezTo>
                <a:cubicBezTo>
                  <a:pt x="46" y="24"/>
                  <a:pt x="54" y="23"/>
                  <a:pt x="62" y="23"/>
                </a:cubicBezTo>
                <a:cubicBezTo>
                  <a:pt x="80" y="23"/>
                  <a:pt x="97" y="23"/>
                  <a:pt x="114" y="23"/>
                </a:cubicBezTo>
                <a:cubicBezTo>
                  <a:pt x="188" y="24"/>
                  <a:pt x="262" y="27"/>
                  <a:pt x="337" y="31"/>
                </a:cubicBezTo>
                <a:cubicBezTo>
                  <a:pt x="365" y="32"/>
                  <a:pt x="393" y="34"/>
                  <a:pt x="421" y="36"/>
                </a:cubicBezTo>
                <a:cubicBezTo>
                  <a:pt x="435" y="36"/>
                  <a:pt x="449" y="37"/>
                  <a:pt x="462" y="41"/>
                </a:cubicBezTo>
                <a:cubicBezTo>
                  <a:pt x="470" y="44"/>
                  <a:pt x="468" y="47"/>
                  <a:pt x="463" y="52"/>
                </a:cubicBezTo>
                <a:cubicBezTo>
                  <a:pt x="454" y="52"/>
                  <a:pt x="444" y="51"/>
                  <a:pt x="448" y="52"/>
                </a:cubicBezTo>
                <a:cubicBezTo>
                  <a:pt x="449" y="60"/>
                  <a:pt x="452" y="67"/>
                  <a:pt x="458" y="72"/>
                </a:cubicBezTo>
                <a:cubicBezTo>
                  <a:pt x="460" y="72"/>
                  <a:pt x="463" y="72"/>
                  <a:pt x="466" y="72"/>
                </a:cubicBezTo>
                <a:cubicBezTo>
                  <a:pt x="466" y="72"/>
                  <a:pt x="467" y="72"/>
                  <a:pt x="467" y="72"/>
                </a:cubicBezTo>
                <a:cubicBezTo>
                  <a:pt x="467" y="72"/>
                  <a:pt x="467" y="72"/>
                  <a:pt x="468" y="72"/>
                </a:cubicBezTo>
                <a:cubicBezTo>
                  <a:pt x="470" y="72"/>
                  <a:pt x="472" y="71"/>
                  <a:pt x="472" y="69"/>
                </a:cubicBezTo>
                <a:cubicBezTo>
                  <a:pt x="482" y="59"/>
                  <a:pt x="487" y="43"/>
                  <a:pt x="478" y="31"/>
                </a:cubicBezTo>
                <a:close/>
              </a:path>
            </a:pathLst>
          </a:custGeom>
          <a:solidFill>
            <a:schemeClr val="accent1"/>
          </a:solidFill>
          <a:ln>
            <a:noFill/>
          </a:ln>
        </p:spPr>
        <p:txBody>
          <a:bodyPr/>
          <a:lstStyle/>
          <a:p>
            <a:pPr>
              <a:defRPr/>
            </a:pPr>
            <a:endParaRPr lang="id-ID" kern="0">
              <a:solidFill>
                <a:prstClr val="black"/>
              </a:solidFill>
              <a:sym typeface="Arial" panose="020B0604020202020204" pitchFamily="34" charset="0"/>
            </a:endParaRPr>
          </a:p>
        </p:txBody>
      </p:sp>
      <p:sp>
        <p:nvSpPr>
          <p:cNvPr id="24" name="Freeform 24"/>
          <p:cNvSpPr>
            <a:spLocks noEditPoints="1"/>
          </p:cNvSpPr>
          <p:nvPr>
            <p:custDataLst>
              <p:tags r:id="rId20"/>
            </p:custDataLst>
          </p:nvPr>
        </p:nvSpPr>
        <p:spPr bwMode="auto">
          <a:xfrm>
            <a:off x="5386705" y="685165"/>
            <a:ext cx="3762375" cy="2449195"/>
          </a:xfrm>
          <a:custGeom>
            <a:avLst/>
            <a:gdLst>
              <a:gd name="T0" fmla="*/ 3 w 532"/>
              <a:gd name="T1" fmla="*/ 173 h 323"/>
              <a:gd name="T2" fmla="*/ 47 w 532"/>
              <a:gd name="T3" fmla="*/ 307 h 323"/>
              <a:gd name="T4" fmla="*/ 72 w 532"/>
              <a:gd name="T5" fmla="*/ 320 h 323"/>
              <a:gd name="T6" fmla="*/ 516 w 532"/>
              <a:gd name="T7" fmla="*/ 175 h 323"/>
              <a:gd name="T8" fmla="*/ 529 w 532"/>
              <a:gd name="T9" fmla="*/ 150 h 323"/>
              <a:gd name="T10" fmla="*/ 485 w 532"/>
              <a:gd name="T11" fmla="*/ 16 h 323"/>
              <a:gd name="T12" fmla="*/ 460 w 532"/>
              <a:gd name="T13" fmla="*/ 3 h 323"/>
              <a:gd name="T14" fmla="*/ 16 w 532"/>
              <a:gd name="T15" fmla="*/ 149 h 323"/>
              <a:gd name="T16" fmla="*/ 3 w 532"/>
              <a:gd name="T17" fmla="*/ 173 h 323"/>
              <a:gd name="T18" fmla="*/ 106 w 532"/>
              <a:gd name="T19" fmla="*/ 214 h 323"/>
              <a:gd name="T20" fmla="*/ 87 w 532"/>
              <a:gd name="T21" fmla="*/ 252 h 323"/>
              <a:gd name="T22" fmla="*/ 49 w 532"/>
              <a:gd name="T23" fmla="*/ 233 h 323"/>
              <a:gd name="T24" fmla="*/ 68 w 532"/>
              <a:gd name="T25" fmla="*/ 195 h 323"/>
              <a:gd name="T26" fmla="*/ 106 w 532"/>
              <a:gd name="T27" fmla="*/ 214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2" h="323">
                <a:moveTo>
                  <a:pt x="3" y="173"/>
                </a:moveTo>
                <a:cubicBezTo>
                  <a:pt x="47" y="307"/>
                  <a:pt x="47" y="307"/>
                  <a:pt x="47" y="307"/>
                </a:cubicBezTo>
                <a:cubicBezTo>
                  <a:pt x="50" y="318"/>
                  <a:pt x="61" y="323"/>
                  <a:pt x="72" y="320"/>
                </a:cubicBezTo>
                <a:cubicBezTo>
                  <a:pt x="516" y="175"/>
                  <a:pt x="516" y="175"/>
                  <a:pt x="516" y="175"/>
                </a:cubicBezTo>
                <a:cubicBezTo>
                  <a:pt x="526" y="171"/>
                  <a:pt x="532" y="160"/>
                  <a:pt x="529" y="150"/>
                </a:cubicBezTo>
                <a:cubicBezTo>
                  <a:pt x="485" y="16"/>
                  <a:pt x="485" y="16"/>
                  <a:pt x="485" y="16"/>
                </a:cubicBezTo>
                <a:cubicBezTo>
                  <a:pt x="481" y="6"/>
                  <a:pt x="470" y="0"/>
                  <a:pt x="460" y="3"/>
                </a:cubicBezTo>
                <a:cubicBezTo>
                  <a:pt x="16" y="149"/>
                  <a:pt x="16" y="149"/>
                  <a:pt x="16" y="149"/>
                </a:cubicBezTo>
                <a:cubicBezTo>
                  <a:pt x="5" y="152"/>
                  <a:pt x="0" y="163"/>
                  <a:pt x="3" y="173"/>
                </a:cubicBezTo>
                <a:close/>
                <a:moveTo>
                  <a:pt x="106" y="214"/>
                </a:moveTo>
                <a:cubicBezTo>
                  <a:pt x="111" y="230"/>
                  <a:pt x="102" y="246"/>
                  <a:pt x="87" y="252"/>
                </a:cubicBezTo>
                <a:cubicBezTo>
                  <a:pt x="71" y="257"/>
                  <a:pt x="54" y="248"/>
                  <a:pt x="49" y="233"/>
                </a:cubicBezTo>
                <a:cubicBezTo>
                  <a:pt x="44" y="217"/>
                  <a:pt x="53" y="200"/>
                  <a:pt x="68" y="195"/>
                </a:cubicBezTo>
                <a:cubicBezTo>
                  <a:pt x="84" y="190"/>
                  <a:pt x="101" y="198"/>
                  <a:pt x="106" y="214"/>
                </a:cubicBezTo>
                <a:close/>
              </a:path>
            </a:pathLst>
          </a:custGeom>
          <a:solidFill>
            <a:schemeClr val="accent1"/>
          </a:solidFill>
          <a:ln>
            <a:noFill/>
          </a:ln>
        </p:spPr>
        <p:txBody>
          <a:bodyPr/>
          <a:lstStyle/>
          <a:p>
            <a:pPr>
              <a:defRPr/>
            </a:pPr>
            <a:endParaRPr lang="id-ID" kern="0">
              <a:solidFill>
                <a:prstClr val="black"/>
              </a:solidFill>
              <a:sym typeface="Arial" panose="020B0604020202020204" pitchFamily="34" charset="0"/>
            </a:endParaRPr>
          </a:p>
        </p:txBody>
      </p:sp>
      <p:sp>
        <p:nvSpPr>
          <p:cNvPr id="26" name="Freeform 25@|5FFC:0|FBC:0|LFC:0|LBC:16777215"/>
          <p:cNvSpPr/>
          <p:nvPr>
            <p:custDataLst>
              <p:tags r:id="rId21"/>
            </p:custDataLst>
          </p:nvPr>
        </p:nvSpPr>
        <p:spPr bwMode="auto">
          <a:xfrm>
            <a:off x="4658660" y="3479063"/>
            <a:ext cx="1004600" cy="477153"/>
          </a:xfrm>
          <a:custGeom>
            <a:avLst/>
            <a:gdLst>
              <a:gd name="T0" fmla="*/ 79 w 312"/>
              <a:gd name="T1" fmla="*/ 31 h 148"/>
              <a:gd name="T2" fmla="*/ 6 w 312"/>
              <a:gd name="T3" fmla="*/ 0 h 148"/>
              <a:gd name="T4" fmla="*/ 0 w 312"/>
              <a:gd name="T5" fmla="*/ 18 h 148"/>
              <a:gd name="T6" fmla="*/ 168 w 312"/>
              <a:gd name="T7" fmla="*/ 90 h 148"/>
              <a:gd name="T8" fmla="*/ 306 w 312"/>
              <a:gd name="T9" fmla="*/ 148 h 148"/>
              <a:gd name="T10" fmla="*/ 309 w 312"/>
              <a:gd name="T11" fmla="*/ 129 h 148"/>
              <a:gd name="T12" fmla="*/ 79 w 312"/>
              <a:gd name="T13" fmla="*/ 31 h 148"/>
            </a:gdLst>
            <a:ahLst/>
            <a:cxnLst>
              <a:cxn ang="0">
                <a:pos x="T0" y="T1"/>
              </a:cxn>
              <a:cxn ang="0">
                <a:pos x="T2" y="T3"/>
              </a:cxn>
              <a:cxn ang="0">
                <a:pos x="T4" y="T5"/>
              </a:cxn>
              <a:cxn ang="0">
                <a:pos x="T6" y="T7"/>
              </a:cxn>
              <a:cxn ang="0">
                <a:pos x="T8" y="T9"/>
              </a:cxn>
              <a:cxn ang="0">
                <a:pos x="T10" y="T11"/>
              </a:cxn>
              <a:cxn ang="0">
                <a:pos x="T12" y="T13"/>
              </a:cxn>
            </a:cxnLst>
            <a:rect l="0" t="0" r="r" b="b"/>
            <a:pathLst>
              <a:path w="312" h="148">
                <a:moveTo>
                  <a:pt x="79" y="31"/>
                </a:moveTo>
                <a:cubicBezTo>
                  <a:pt x="55" y="20"/>
                  <a:pt x="30" y="10"/>
                  <a:pt x="6" y="0"/>
                </a:cubicBezTo>
                <a:cubicBezTo>
                  <a:pt x="4" y="6"/>
                  <a:pt x="2" y="12"/>
                  <a:pt x="0" y="18"/>
                </a:cubicBezTo>
                <a:cubicBezTo>
                  <a:pt x="55" y="44"/>
                  <a:pt x="112" y="67"/>
                  <a:pt x="168" y="90"/>
                </a:cubicBezTo>
                <a:cubicBezTo>
                  <a:pt x="214" y="110"/>
                  <a:pt x="260" y="129"/>
                  <a:pt x="306" y="148"/>
                </a:cubicBezTo>
                <a:cubicBezTo>
                  <a:pt x="309" y="129"/>
                  <a:pt x="309" y="129"/>
                  <a:pt x="309" y="129"/>
                </a:cubicBezTo>
                <a:cubicBezTo>
                  <a:pt x="312" y="130"/>
                  <a:pt x="158" y="65"/>
                  <a:pt x="79" y="31"/>
                </a:cubicBezTo>
                <a:close/>
              </a:path>
            </a:pathLst>
          </a:custGeom>
          <a:solidFill>
            <a:schemeClr val="accent1"/>
          </a:solidFill>
          <a:ln>
            <a:noFill/>
          </a:ln>
        </p:spPr>
        <p:txBody>
          <a:bodyPr/>
          <a:lstStyle/>
          <a:p>
            <a:pPr>
              <a:defRPr/>
            </a:pPr>
            <a:endParaRPr lang="id-ID" kern="0">
              <a:solidFill>
                <a:prstClr val="black"/>
              </a:solidFill>
              <a:sym typeface="Arial" panose="020B0604020202020204" pitchFamily="34" charset="0"/>
            </a:endParaRPr>
          </a:p>
        </p:txBody>
      </p:sp>
      <p:sp>
        <p:nvSpPr>
          <p:cNvPr id="27" name="Freeform 26@|5FFC:0|FBC:0|LFC:0|LBC:16777215"/>
          <p:cNvSpPr/>
          <p:nvPr>
            <p:custDataLst>
              <p:tags r:id="rId22"/>
            </p:custDataLst>
          </p:nvPr>
        </p:nvSpPr>
        <p:spPr bwMode="auto">
          <a:xfrm>
            <a:off x="4449744" y="3307546"/>
            <a:ext cx="1400508" cy="700254"/>
          </a:xfrm>
          <a:custGeom>
            <a:avLst/>
            <a:gdLst>
              <a:gd name="T0" fmla="*/ 431 w 435"/>
              <a:gd name="T1" fmla="*/ 182 h 217"/>
              <a:gd name="T2" fmla="*/ 377 w 435"/>
              <a:gd name="T3" fmla="*/ 145 h 217"/>
              <a:gd name="T4" fmla="*/ 205 w 435"/>
              <a:gd name="T5" fmla="*/ 70 h 217"/>
              <a:gd name="T6" fmla="*/ 41 w 435"/>
              <a:gd name="T7" fmla="*/ 7 h 217"/>
              <a:gd name="T8" fmla="*/ 5 w 435"/>
              <a:gd name="T9" fmla="*/ 15 h 217"/>
              <a:gd name="T10" fmla="*/ 5 w 435"/>
              <a:gd name="T11" fmla="*/ 36 h 217"/>
              <a:gd name="T12" fmla="*/ 19 w 435"/>
              <a:gd name="T13" fmla="*/ 25 h 217"/>
              <a:gd name="T14" fmla="*/ 17 w 435"/>
              <a:gd name="T15" fmla="*/ 24 h 217"/>
              <a:gd name="T16" fmla="*/ 19 w 435"/>
              <a:gd name="T17" fmla="*/ 22 h 217"/>
              <a:gd name="T18" fmla="*/ 19 w 435"/>
              <a:gd name="T19" fmla="*/ 22 h 217"/>
              <a:gd name="T20" fmla="*/ 21 w 435"/>
              <a:gd name="T21" fmla="*/ 22 h 217"/>
              <a:gd name="T22" fmla="*/ 21 w 435"/>
              <a:gd name="T23" fmla="*/ 22 h 217"/>
              <a:gd name="T24" fmla="*/ 21 w 435"/>
              <a:gd name="T25" fmla="*/ 22 h 217"/>
              <a:gd name="T26" fmla="*/ 24 w 435"/>
              <a:gd name="T27" fmla="*/ 22 h 217"/>
              <a:gd name="T28" fmla="*/ 25 w 435"/>
              <a:gd name="T29" fmla="*/ 23 h 217"/>
              <a:gd name="T30" fmla="*/ 28 w 435"/>
              <a:gd name="T31" fmla="*/ 24 h 217"/>
              <a:gd name="T32" fmla="*/ 29 w 435"/>
              <a:gd name="T33" fmla="*/ 24 h 217"/>
              <a:gd name="T34" fmla="*/ 32 w 435"/>
              <a:gd name="T35" fmla="*/ 25 h 217"/>
              <a:gd name="T36" fmla="*/ 36 w 435"/>
              <a:gd name="T37" fmla="*/ 26 h 217"/>
              <a:gd name="T38" fmla="*/ 51 w 435"/>
              <a:gd name="T39" fmla="*/ 31 h 217"/>
              <a:gd name="T40" fmla="*/ 54 w 435"/>
              <a:gd name="T41" fmla="*/ 32 h 217"/>
              <a:gd name="T42" fmla="*/ 67 w 435"/>
              <a:gd name="T43" fmla="*/ 37 h 217"/>
              <a:gd name="T44" fmla="*/ 74 w 435"/>
              <a:gd name="T45" fmla="*/ 39 h 217"/>
              <a:gd name="T46" fmla="*/ 74 w 435"/>
              <a:gd name="T47" fmla="*/ 39 h 217"/>
              <a:gd name="T48" fmla="*/ 105 w 435"/>
              <a:gd name="T49" fmla="*/ 51 h 217"/>
              <a:gd name="T50" fmla="*/ 303 w 435"/>
              <a:gd name="T51" fmla="*/ 134 h 217"/>
              <a:gd name="T52" fmla="*/ 378 w 435"/>
              <a:gd name="T53" fmla="*/ 167 h 217"/>
              <a:gd name="T54" fmla="*/ 413 w 435"/>
              <a:gd name="T55" fmla="*/ 186 h 217"/>
              <a:gd name="T56" fmla="*/ 410 w 435"/>
              <a:gd name="T57" fmla="*/ 196 h 217"/>
              <a:gd name="T58" fmla="*/ 398 w 435"/>
              <a:gd name="T59" fmla="*/ 192 h 217"/>
              <a:gd name="T60" fmla="*/ 408 w 435"/>
              <a:gd name="T61" fmla="*/ 217 h 217"/>
              <a:gd name="T62" fmla="*/ 412 w 435"/>
              <a:gd name="T63" fmla="*/ 215 h 217"/>
              <a:gd name="T64" fmla="*/ 431 w 435"/>
              <a:gd name="T65" fmla="*/ 18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217">
                <a:moveTo>
                  <a:pt x="431" y="182"/>
                </a:moveTo>
                <a:cubicBezTo>
                  <a:pt x="425" y="161"/>
                  <a:pt x="395" y="153"/>
                  <a:pt x="377" y="145"/>
                </a:cubicBezTo>
                <a:cubicBezTo>
                  <a:pt x="320" y="119"/>
                  <a:pt x="262" y="94"/>
                  <a:pt x="205" y="70"/>
                </a:cubicBezTo>
                <a:cubicBezTo>
                  <a:pt x="151" y="48"/>
                  <a:pt x="97" y="23"/>
                  <a:pt x="41" y="7"/>
                </a:cubicBezTo>
                <a:cubicBezTo>
                  <a:pt x="25" y="2"/>
                  <a:pt x="16" y="0"/>
                  <a:pt x="5" y="15"/>
                </a:cubicBezTo>
                <a:cubicBezTo>
                  <a:pt x="0" y="23"/>
                  <a:pt x="1" y="30"/>
                  <a:pt x="5" y="36"/>
                </a:cubicBezTo>
                <a:cubicBezTo>
                  <a:pt x="10" y="33"/>
                  <a:pt x="15" y="29"/>
                  <a:pt x="19" y="25"/>
                </a:cubicBezTo>
                <a:cubicBezTo>
                  <a:pt x="18" y="23"/>
                  <a:pt x="18" y="23"/>
                  <a:pt x="17" y="24"/>
                </a:cubicBezTo>
                <a:cubicBezTo>
                  <a:pt x="18" y="23"/>
                  <a:pt x="18" y="22"/>
                  <a:pt x="19" y="22"/>
                </a:cubicBezTo>
                <a:cubicBezTo>
                  <a:pt x="19" y="22"/>
                  <a:pt x="19" y="22"/>
                  <a:pt x="19" y="22"/>
                </a:cubicBezTo>
                <a:cubicBezTo>
                  <a:pt x="19" y="22"/>
                  <a:pt x="20" y="22"/>
                  <a:pt x="21" y="22"/>
                </a:cubicBezTo>
                <a:cubicBezTo>
                  <a:pt x="21" y="22"/>
                  <a:pt x="21" y="22"/>
                  <a:pt x="21" y="22"/>
                </a:cubicBezTo>
                <a:cubicBezTo>
                  <a:pt x="21" y="22"/>
                  <a:pt x="21" y="22"/>
                  <a:pt x="21" y="22"/>
                </a:cubicBezTo>
                <a:cubicBezTo>
                  <a:pt x="22" y="22"/>
                  <a:pt x="23" y="22"/>
                  <a:pt x="24" y="22"/>
                </a:cubicBezTo>
                <a:cubicBezTo>
                  <a:pt x="24" y="23"/>
                  <a:pt x="24" y="23"/>
                  <a:pt x="25" y="23"/>
                </a:cubicBezTo>
                <a:cubicBezTo>
                  <a:pt x="26" y="23"/>
                  <a:pt x="27" y="23"/>
                  <a:pt x="28" y="24"/>
                </a:cubicBezTo>
                <a:cubicBezTo>
                  <a:pt x="28" y="24"/>
                  <a:pt x="28" y="24"/>
                  <a:pt x="29" y="24"/>
                </a:cubicBezTo>
                <a:cubicBezTo>
                  <a:pt x="30" y="24"/>
                  <a:pt x="31" y="24"/>
                  <a:pt x="32" y="25"/>
                </a:cubicBezTo>
                <a:cubicBezTo>
                  <a:pt x="33" y="25"/>
                  <a:pt x="34" y="26"/>
                  <a:pt x="36" y="26"/>
                </a:cubicBezTo>
                <a:cubicBezTo>
                  <a:pt x="41" y="27"/>
                  <a:pt x="46" y="29"/>
                  <a:pt x="51" y="31"/>
                </a:cubicBezTo>
                <a:cubicBezTo>
                  <a:pt x="52" y="31"/>
                  <a:pt x="53" y="32"/>
                  <a:pt x="54" y="32"/>
                </a:cubicBezTo>
                <a:cubicBezTo>
                  <a:pt x="59" y="33"/>
                  <a:pt x="63" y="35"/>
                  <a:pt x="67" y="37"/>
                </a:cubicBezTo>
                <a:cubicBezTo>
                  <a:pt x="70" y="37"/>
                  <a:pt x="72" y="38"/>
                  <a:pt x="74" y="39"/>
                </a:cubicBezTo>
                <a:cubicBezTo>
                  <a:pt x="74" y="39"/>
                  <a:pt x="74" y="39"/>
                  <a:pt x="74" y="39"/>
                </a:cubicBezTo>
                <a:cubicBezTo>
                  <a:pt x="84" y="43"/>
                  <a:pt x="95" y="47"/>
                  <a:pt x="105" y="51"/>
                </a:cubicBezTo>
                <a:cubicBezTo>
                  <a:pt x="172" y="77"/>
                  <a:pt x="238" y="105"/>
                  <a:pt x="303" y="134"/>
                </a:cubicBezTo>
                <a:cubicBezTo>
                  <a:pt x="328" y="145"/>
                  <a:pt x="353" y="156"/>
                  <a:pt x="378" y="167"/>
                </a:cubicBezTo>
                <a:cubicBezTo>
                  <a:pt x="390" y="172"/>
                  <a:pt x="402" y="177"/>
                  <a:pt x="413" y="186"/>
                </a:cubicBezTo>
                <a:cubicBezTo>
                  <a:pt x="419" y="191"/>
                  <a:pt x="416" y="194"/>
                  <a:pt x="410" y="196"/>
                </a:cubicBezTo>
                <a:cubicBezTo>
                  <a:pt x="407" y="195"/>
                  <a:pt x="402" y="193"/>
                  <a:pt x="398" y="192"/>
                </a:cubicBezTo>
                <a:cubicBezTo>
                  <a:pt x="397" y="201"/>
                  <a:pt x="401" y="211"/>
                  <a:pt x="408" y="217"/>
                </a:cubicBezTo>
                <a:cubicBezTo>
                  <a:pt x="410" y="216"/>
                  <a:pt x="411" y="216"/>
                  <a:pt x="412" y="215"/>
                </a:cubicBezTo>
                <a:cubicBezTo>
                  <a:pt x="424" y="209"/>
                  <a:pt x="435" y="196"/>
                  <a:pt x="431" y="182"/>
                </a:cubicBezTo>
                <a:close/>
              </a:path>
            </a:pathLst>
          </a:custGeom>
          <a:solidFill>
            <a:schemeClr val="accent1"/>
          </a:solidFill>
          <a:ln>
            <a:noFill/>
          </a:ln>
        </p:spPr>
        <p:txBody>
          <a:bodyPr/>
          <a:lstStyle/>
          <a:p>
            <a:pPr>
              <a:defRPr/>
            </a:pPr>
            <a:endParaRPr lang="id-ID" kern="0">
              <a:solidFill>
                <a:prstClr val="black"/>
              </a:solidFill>
              <a:sym typeface="Arial" panose="020B0604020202020204" pitchFamily="34" charset="0"/>
            </a:endParaRPr>
          </a:p>
        </p:txBody>
      </p:sp>
      <p:sp>
        <p:nvSpPr>
          <p:cNvPr id="28" name="Freeform 27"/>
          <p:cNvSpPr/>
          <p:nvPr>
            <p:custDataLst>
              <p:tags r:id="rId23"/>
            </p:custDataLst>
          </p:nvPr>
        </p:nvSpPr>
        <p:spPr bwMode="auto">
          <a:xfrm>
            <a:off x="5759450" y="400843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A01227"/>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id-ID" kern="0">
              <a:solidFill>
                <a:prstClr val="black"/>
              </a:solidFill>
              <a:sym typeface="Arial" panose="020B0604020202020204" pitchFamily="34" charset="0"/>
            </a:endParaRPr>
          </a:p>
        </p:txBody>
      </p:sp>
      <p:sp>
        <p:nvSpPr>
          <p:cNvPr id="30" name="Freeform 28@|5FFC:0|FBC:0|LFC:0|LBC:16777215"/>
          <p:cNvSpPr/>
          <p:nvPr>
            <p:custDataLst>
              <p:tags r:id="rId24"/>
            </p:custDataLst>
          </p:nvPr>
        </p:nvSpPr>
        <p:spPr bwMode="auto">
          <a:xfrm>
            <a:off x="4675425" y="2722066"/>
            <a:ext cx="972360" cy="434595"/>
          </a:xfrm>
          <a:custGeom>
            <a:avLst/>
            <a:gdLst>
              <a:gd name="T0" fmla="*/ 301 w 302"/>
              <a:gd name="T1" fmla="*/ 20 h 135"/>
              <a:gd name="T2" fmla="*/ 295 w 302"/>
              <a:gd name="T3" fmla="*/ 2 h 135"/>
              <a:gd name="T4" fmla="*/ 66 w 302"/>
              <a:gd name="T5" fmla="*/ 90 h 135"/>
              <a:gd name="T6" fmla="*/ 0 w 302"/>
              <a:gd name="T7" fmla="*/ 116 h 135"/>
              <a:gd name="T8" fmla="*/ 5 w 302"/>
              <a:gd name="T9" fmla="*/ 135 h 135"/>
              <a:gd name="T10" fmla="*/ 171 w 302"/>
              <a:gd name="T11" fmla="*/ 71 h 135"/>
              <a:gd name="T12" fmla="*/ 301 w 302"/>
              <a:gd name="T13" fmla="*/ 20 h 135"/>
            </a:gdLst>
            <a:ahLst/>
            <a:cxnLst>
              <a:cxn ang="0">
                <a:pos x="T0" y="T1"/>
              </a:cxn>
              <a:cxn ang="0">
                <a:pos x="T2" y="T3"/>
              </a:cxn>
              <a:cxn ang="0">
                <a:pos x="T4" y="T5"/>
              </a:cxn>
              <a:cxn ang="0">
                <a:pos x="T6" y="T7"/>
              </a:cxn>
              <a:cxn ang="0">
                <a:pos x="T8" y="T9"/>
              </a:cxn>
              <a:cxn ang="0">
                <a:pos x="T10" y="T11"/>
              </a:cxn>
              <a:cxn ang="0">
                <a:pos x="T12" y="T13"/>
              </a:cxn>
            </a:cxnLst>
            <a:rect l="0" t="0" r="r" b="b"/>
            <a:pathLst>
              <a:path w="302" h="135">
                <a:moveTo>
                  <a:pt x="301" y="20"/>
                </a:moveTo>
                <a:cubicBezTo>
                  <a:pt x="295" y="2"/>
                  <a:pt x="295" y="2"/>
                  <a:pt x="295" y="2"/>
                </a:cubicBezTo>
                <a:cubicBezTo>
                  <a:pt x="298" y="0"/>
                  <a:pt x="146" y="60"/>
                  <a:pt x="66" y="90"/>
                </a:cubicBezTo>
                <a:cubicBezTo>
                  <a:pt x="45" y="99"/>
                  <a:pt x="23" y="108"/>
                  <a:pt x="0" y="116"/>
                </a:cubicBezTo>
                <a:cubicBezTo>
                  <a:pt x="2" y="122"/>
                  <a:pt x="4" y="129"/>
                  <a:pt x="5" y="135"/>
                </a:cubicBezTo>
                <a:cubicBezTo>
                  <a:pt x="61" y="115"/>
                  <a:pt x="116" y="92"/>
                  <a:pt x="171" y="71"/>
                </a:cubicBezTo>
                <a:cubicBezTo>
                  <a:pt x="216" y="54"/>
                  <a:pt x="302" y="19"/>
                  <a:pt x="301" y="20"/>
                </a:cubicBezTo>
                <a:close/>
              </a:path>
            </a:pathLst>
          </a:custGeom>
          <a:solidFill>
            <a:schemeClr val="accent1"/>
          </a:solidFill>
          <a:ln>
            <a:noFill/>
          </a:ln>
        </p:spPr>
        <p:txBody>
          <a:bodyPr/>
          <a:lstStyle/>
          <a:p>
            <a:pPr>
              <a:defRPr/>
            </a:pPr>
            <a:endParaRPr lang="id-ID" kern="0">
              <a:solidFill>
                <a:prstClr val="black"/>
              </a:solidFill>
              <a:sym typeface="Arial" panose="020B0604020202020204" pitchFamily="34" charset="0"/>
            </a:endParaRPr>
          </a:p>
        </p:txBody>
      </p:sp>
      <p:sp>
        <p:nvSpPr>
          <p:cNvPr id="31" name="Freeform 29@|5FFC:0|FBC:0|LFC:16777215|LBC:16777215"/>
          <p:cNvSpPr/>
          <p:nvPr>
            <p:custDataLst>
              <p:tags r:id="rId25"/>
            </p:custDataLst>
          </p:nvPr>
        </p:nvSpPr>
        <p:spPr bwMode="auto">
          <a:xfrm>
            <a:off x="4408170" y="2216150"/>
            <a:ext cx="1442085" cy="1007745"/>
          </a:xfrm>
          <a:custGeom>
            <a:avLst/>
            <a:gdLst>
              <a:gd name="T0" fmla="*/ 421 w 435"/>
              <a:gd name="T1" fmla="*/ 11 h 204"/>
              <a:gd name="T2" fmla="*/ 357 w 435"/>
              <a:gd name="T3" fmla="*/ 22 h 204"/>
              <a:gd name="T4" fmla="*/ 183 w 435"/>
              <a:gd name="T5" fmla="*/ 88 h 204"/>
              <a:gd name="T6" fmla="*/ 22 w 435"/>
              <a:gd name="T7" fmla="*/ 156 h 204"/>
              <a:gd name="T8" fmla="*/ 3 w 435"/>
              <a:gd name="T9" fmla="*/ 186 h 204"/>
              <a:gd name="T10" fmla="*/ 39 w 435"/>
              <a:gd name="T11" fmla="*/ 199 h 204"/>
              <a:gd name="T12" fmla="*/ 44 w 435"/>
              <a:gd name="T13" fmla="*/ 198 h 204"/>
              <a:gd name="T14" fmla="*/ 36 w 435"/>
              <a:gd name="T15" fmla="*/ 199 h 204"/>
              <a:gd name="T16" fmla="*/ 22 w 435"/>
              <a:gd name="T17" fmla="*/ 184 h 204"/>
              <a:gd name="T18" fmla="*/ 22 w 435"/>
              <a:gd name="T19" fmla="*/ 184 h 204"/>
              <a:gd name="T20" fmla="*/ 17 w 435"/>
              <a:gd name="T21" fmla="*/ 184 h 204"/>
              <a:gd name="T22" fmla="*/ 17 w 435"/>
              <a:gd name="T23" fmla="*/ 182 h 204"/>
              <a:gd name="T24" fmla="*/ 17 w 435"/>
              <a:gd name="T25" fmla="*/ 182 h 204"/>
              <a:gd name="T26" fmla="*/ 18 w 435"/>
              <a:gd name="T27" fmla="*/ 181 h 204"/>
              <a:gd name="T28" fmla="*/ 18 w 435"/>
              <a:gd name="T29" fmla="*/ 181 h 204"/>
              <a:gd name="T30" fmla="*/ 18 w 435"/>
              <a:gd name="T31" fmla="*/ 181 h 204"/>
              <a:gd name="T32" fmla="*/ 32 w 435"/>
              <a:gd name="T33" fmla="*/ 173 h 204"/>
              <a:gd name="T34" fmla="*/ 47 w 435"/>
              <a:gd name="T35" fmla="*/ 165 h 204"/>
              <a:gd name="T36" fmla="*/ 51 w 435"/>
              <a:gd name="T37" fmla="*/ 163 h 204"/>
              <a:gd name="T38" fmla="*/ 62 w 435"/>
              <a:gd name="T39" fmla="*/ 158 h 204"/>
              <a:gd name="T40" fmla="*/ 67 w 435"/>
              <a:gd name="T41" fmla="*/ 156 h 204"/>
              <a:gd name="T42" fmla="*/ 79 w 435"/>
              <a:gd name="T43" fmla="*/ 151 h 204"/>
              <a:gd name="T44" fmla="*/ 98 w 435"/>
              <a:gd name="T45" fmla="*/ 143 h 204"/>
              <a:gd name="T46" fmla="*/ 297 w 435"/>
              <a:gd name="T47" fmla="*/ 64 h 204"/>
              <a:gd name="T48" fmla="*/ 373 w 435"/>
              <a:gd name="T49" fmla="*/ 36 h 204"/>
              <a:gd name="T50" fmla="*/ 411 w 435"/>
              <a:gd name="T51" fmla="*/ 25 h 204"/>
              <a:gd name="T52" fmla="*/ 416 w 435"/>
              <a:gd name="T53" fmla="*/ 35 h 204"/>
              <a:gd name="T54" fmla="*/ 402 w 435"/>
              <a:gd name="T55" fmla="*/ 40 h 204"/>
              <a:gd name="T56" fmla="*/ 402 w 435"/>
              <a:gd name="T57" fmla="*/ 42 h 204"/>
              <a:gd name="T58" fmla="*/ 413 w 435"/>
              <a:gd name="T59" fmla="*/ 57 h 204"/>
              <a:gd name="T60" fmla="*/ 426 w 435"/>
              <a:gd name="T61" fmla="*/ 51 h 204"/>
              <a:gd name="T62" fmla="*/ 427 w 435"/>
              <a:gd name="T63" fmla="*/ 51 h 204"/>
              <a:gd name="T64" fmla="*/ 428 w 435"/>
              <a:gd name="T65" fmla="*/ 51 h 204"/>
              <a:gd name="T66" fmla="*/ 431 w 435"/>
              <a:gd name="T67" fmla="*/ 46 h 204"/>
              <a:gd name="T68" fmla="*/ 421 w 435"/>
              <a:gd name="T69" fmla="*/ 1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5" h="204">
                <a:moveTo>
                  <a:pt x="421" y="11"/>
                </a:moveTo>
                <a:cubicBezTo>
                  <a:pt x="402" y="0"/>
                  <a:pt x="375" y="15"/>
                  <a:pt x="357" y="22"/>
                </a:cubicBezTo>
                <a:cubicBezTo>
                  <a:pt x="298" y="43"/>
                  <a:pt x="240" y="65"/>
                  <a:pt x="183" y="88"/>
                </a:cubicBezTo>
                <a:cubicBezTo>
                  <a:pt x="129" y="109"/>
                  <a:pt x="74" y="129"/>
                  <a:pt x="22" y="156"/>
                </a:cubicBezTo>
                <a:cubicBezTo>
                  <a:pt x="8" y="163"/>
                  <a:pt x="0" y="168"/>
                  <a:pt x="3" y="186"/>
                </a:cubicBezTo>
                <a:cubicBezTo>
                  <a:pt x="6" y="204"/>
                  <a:pt x="26" y="203"/>
                  <a:pt x="39" y="199"/>
                </a:cubicBezTo>
                <a:cubicBezTo>
                  <a:pt x="41" y="199"/>
                  <a:pt x="42" y="198"/>
                  <a:pt x="44" y="198"/>
                </a:cubicBezTo>
                <a:cubicBezTo>
                  <a:pt x="41" y="198"/>
                  <a:pt x="38" y="199"/>
                  <a:pt x="36" y="199"/>
                </a:cubicBezTo>
                <a:cubicBezTo>
                  <a:pt x="32" y="193"/>
                  <a:pt x="28" y="188"/>
                  <a:pt x="22" y="184"/>
                </a:cubicBezTo>
                <a:cubicBezTo>
                  <a:pt x="22" y="184"/>
                  <a:pt x="22" y="184"/>
                  <a:pt x="22" y="184"/>
                </a:cubicBezTo>
                <a:cubicBezTo>
                  <a:pt x="18" y="184"/>
                  <a:pt x="17" y="182"/>
                  <a:pt x="17" y="184"/>
                </a:cubicBezTo>
                <a:cubicBezTo>
                  <a:pt x="17" y="183"/>
                  <a:pt x="17" y="182"/>
                  <a:pt x="17" y="182"/>
                </a:cubicBezTo>
                <a:cubicBezTo>
                  <a:pt x="17" y="182"/>
                  <a:pt x="17" y="182"/>
                  <a:pt x="17" y="182"/>
                </a:cubicBezTo>
                <a:cubicBezTo>
                  <a:pt x="18" y="181"/>
                  <a:pt x="18" y="181"/>
                  <a:pt x="18" y="181"/>
                </a:cubicBezTo>
                <a:cubicBezTo>
                  <a:pt x="18" y="181"/>
                  <a:pt x="18" y="181"/>
                  <a:pt x="18" y="181"/>
                </a:cubicBezTo>
                <a:cubicBezTo>
                  <a:pt x="18" y="181"/>
                  <a:pt x="18" y="181"/>
                  <a:pt x="18" y="181"/>
                </a:cubicBezTo>
                <a:cubicBezTo>
                  <a:pt x="21" y="178"/>
                  <a:pt x="28" y="175"/>
                  <a:pt x="32" y="173"/>
                </a:cubicBezTo>
                <a:cubicBezTo>
                  <a:pt x="37" y="170"/>
                  <a:pt x="42" y="168"/>
                  <a:pt x="47" y="165"/>
                </a:cubicBezTo>
                <a:cubicBezTo>
                  <a:pt x="48" y="165"/>
                  <a:pt x="50" y="164"/>
                  <a:pt x="51" y="163"/>
                </a:cubicBezTo>
                <a:cubicBezTo>
                  <a:pt x="55" y="162"/>
                  <a:pt x="58" y="160"/>
                  <a:pt x="62" y="158"/>
                </a:cubicBezTo>
                <a:cubicBezTo>
                  <a:pt x="63" y="158"/>
                  <a:pt x="65" y="157"/>
                  <a:pt x="67" y="156"/>
                </a:cubicBezTo>
                <a:cubicBezTo>
                  <a:pt x="71" y="154"/>
                  <a:pt x="75" y="152"/>
                  <a:pt x="79" y="151"/>
                </a:cubicBezTo>
                <a:cubicBezTo>
                  <a:pt x="86" y="148"/>
                  <a:pt x="92" y="145"/>
                  <a:pt x="98" y="143"/>
                </a:cubicBezTo>
                <a:cubicBezTo>
                  <a:pt x="164" y="115"/>
                  <a:pt x="231" y="89"/>
                  <a:pt x="297" y="64"/>
                </a:cubicBezTo>
                <a:cubicBezTo>
                  <a:pt x="323" y="55"/>
                  <a:pt x="348" y="45"/>
                  <a:pt x="373" y="36"/>
                </a:cubicBezTo>
                <a:cubicBezTo>
                  <a:pt x="385" y="31"/>
                  <a:pt x="398" y="27"/>
                  <a:pt x="411" y="25"/>
                </a:cubicBezTo>
                <a:cubicBezTo>
                  <a:pt x="419" y="25"/>
                  <a:pt x="419" y="29"/>
                  <a:pt x="416" y="35"/>
                </a:cubicBezTo>
                <a:cubicBezTo>
                  <a:pt x="412" y="37"/>
                  <a:pt x="407" y="38"/>
                  <a:pt x="402" y="40"/>
                </a:cubicBezTo>
                <a:cubicBezTo>
                  <a:pt x="402" y="41"/>
                  <a:pt x="402" y="41"/>
                  <a:pt x="402" y="42"/>
                </a:cubicBezTo>
                <a:cubicBezTo>
                  <a:pt x="404" y="48"/>
                  <a:pt x="408" y="53"/>
                  <a:pt x="413" y="57"/>
                </a:cubicBezTo>
                <a:cubicBezTo>
                  <a:pt x="409" y="58"/>
                  <a:pt x="418" y="55"/>
                  <a:pt x="426" y="51"/>
                </a:cubicBezTo>
                <a:cubicBezTo>
                  <a:pt x="427" y="51"/>
                  <a:pt x="427" y="51"/>
                  <a:pt x="427" y="51"/>
                </a:cubicBezTo>
                <a:cubicBezTo>
                  <a:pt x="427" y="51"/>
                  <a:pt x="427" y="51"/>
                  <a:pt x="428" y="51"/>
                </a:cubicBezTo>
                <a:cubicBezTo>
                  <a:pt x="430" y="50"/>
                  <a:pt x="431" y="48"/>
                  <a:pt x="431" y="46"/>
                </a:cubicBezTo>
                <a:cubicBezTo>
                  <a:pt x="435" y="34"/>
                  <a:pt x="434" y="18"/>
                  <a:pt x="421" y="11"/>
                </a:cubicBezTo>
                <a:close/>
              </a:path>
            </a:pathLst>
          </a:custGeom>
          <a:solidFill>
            <a:schemeClr val="accent1"/>
          </a:solidFill>
          <a:ln>
            <a:noFill/>
          </a:ln>
        </p:spPr>
        <p:txBody>
          <a:bodyPr/>
          <a:lstStyle/>
          <a:p>
            <a:pPr>
              <a:defRPr/>
            </a:pPr>
            <a:endParaRPr lang="id-ID" kern="0">
              <a:solidFill>
                <a:prstClr val="black"/>
              </a:solidFill>
              <a:sym typeface="Arial" panose="020B0604020202020204" pitchFamily="34" charset="0"/>
            </a:endParaRPr>
          </a:p>
        </p:txBody>
      </p:sp>
      <p:sp>
        <p:nvSpPr>
          <p:cNvPr id="32" name="TextBox 12"/>
          <p:cNvSpPr txBox="1">
            <a:spLocks noChangeArrowheads="1"/>
          </p:cNvSpPr>
          <p:nvPr>
            <p:custDataLst>
              <p:tags r:id="rId26"/>
            </p:custDataLst>
          </p:nvPr>
        </p:nvSpPr>
        <p:spPr bwMode="auto">
          <a:xfrm rot="20430133">
            <a:off x="6060440" y="1321435"/>
            <a:ext cx="2919095" cy="69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l" fontAlgn="base">
              <a:spcBef>
                <a:spcPct val="0"/>
              </a:spcBef>
              <a:spcAft>
                <a:spcPct val="0"/>
              </a:spcAft>
            </a:pPr>
            <a:r>
              <a:rPr lang="zh-CN" altLang="en-US" sz="2400" b="1">
                <a:solidFill>
                  <a:srgbClr val="FBFBFB"/>
                </a:solidFill>
                <a:latin typeface="+mn-lt"/>
                <a:ea typeface="+mn-ea"/>
                <a:sym typeface="Arial" panose="020B0604020202020204" pitchFamily="34" charset="0"/>
              </a:rPr>
              <a:t>用户体验期</a:t>
            </a:r>
            <a:endParaRPr lang="zh-CN" altLang="en-US" sz="2400" b="1">
              <a:solidFill>
                <a:srgbClr val="FBFBFB"/>
              </a:solidFill>
              <a:latin typeface="+mn-lt"/>
              <a:ea typeface="+mn-ea"/>
              <a:sym typeface="Arial" panose="020B0604020202020204" pitchFamily="34" charset="0"/>
            </a:endParaRPr>
          </a:p>
          <a:p>
            <a:pPr algn="l" fontAlgn="base">
              <a:spcBef>
                <a:spcPct val="0"/>
              </a:spcBef>
              <a:spcAft>
                <a:spcPct val="0"/>
              </a:spcAft>
            </a:pPr>
            <a:r>
              <a:rPr lang="zh-CN" altLang="en-US" sz="2400" b="1">
                <a:solidFill>
                  <a:srgbClr val="FBFBFB"/>
                </a:solidFill>
                <a:latin typeface="+mn-lt"/>
                <a:ea typeface="+mn-ea"/>
                <a:sym typeface="Arial" panose="020B0604020202020204" pitchFamily="34" charset="0"/>
              </a:rPr>
              <a:t>（试运营阶段）</a:t>
            </a:r>
            <a:endParaRPr lang="zh-CN" altLang="en-US" sz="2400" b="1">
              <a:solidFill>
                <a:srgbClr val="FBFBFB"/>
              </a:solidFill>
              <a:latin typeface="+mn-lt"/>
              <a:ea typeface="+mn-ea"/>
              <a:sym typeface="Arial" panose="020B0604020202020204" pitchFamily="34" charset="0"/>
            </a:endParaRPr>
          </a:p>
        </p:txBody>
      </p:sp>
      <p:sp>
        <p:nvSpPr>
          <p:cNvPr id="33" name="TextBox 12"/>
          <p:cNvSpPr txBox="1">
            <a:spLocks noChangeArrowheads="1"/>
          </p:cNvSpPr>
          <p:nvPr>
            <p:custDataLst>
              <p:tags r:id="rId27"/>
            </p:custDataLst>
          </p:nvPr>
        </p:nvSpPr>
        <p:spPr bwMode="auto">
          <a:xfrm>
            <a:off x="6830063" y="3125637"/>
            <a:ext cx="1097276" cy="41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l" fontAlgn="base">
              <a:spcBef>
                <a:spcPct val="0"/>
              </a:spcBef>
              <a:spcAft>
                <a:spcPct val="0"/>
              </a:spcAft>
            </a:pPr>
            <a:r>
              <a:rPr lang="zh-CN" altLang="en-US" sz="2400" b="1">
                <a:solidFill>
                  <a:srgbClr val="FBFBFB"/>
                </a:solidFill>
                <a:latin typeface="+mn-lt"/>
                <a:ea typeface="+mn-ea"/>
                <a:sym typeface="Arial" panose="020B0604020202020204" pitchFamily="34" charset="0"/>
              </a:rPr>
              <a:t>产品运营期</a:t>
            </a:r>
            <a:endParaRPr lang="zh-CN" altLang="en-US" sz="2400" b="1">
              <a:solidFill>
                <a:srgbClr val="FBFBFB"/>
              </a:solidFill>
              <a:latin typeface="+mn-lt"/>
              <a:ea typeface="+mn-ea"/>
              <a:sym typeface="Arial" panose="020B0604020202020204" pitchFamily="34" charset="0"/>
            </a:endParaRPr>
          </a:p>
        </p:txBody>
      </p:sp>
      <p:sp>
        <p:nvSpPr>
          <p:cNvPr id="34" name="TextBox 12"/>
          <p:cNvSpPr txBox="1">
            <a:spLocks noChangeArrowheads="1"/>
          </p:cNvSpPr>
          <p:nvPr>
            <p:custDataLst>
              <p:tags r:id="rId28"/>
            </p:custDataLst>
          </p:nvPr>
        </p:nvSpPr>
        <p:spPr bwMode="auto">
          <a:xfrm rot="533412">
            <a:off x="6715760" y="3982720"/>
            <a:ext cx="1723390" cy="41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l" fontAlgn="base">
              <a:spcBef>
                <a:spcPct val="0"/>
              </a:spcBef>
              <a:spcAft>
                <a:spcPct val="0"/>
              </a:spcAft>
            </a:pPr>
            <a:r>
              <a:rPr lang="zh-CN" altLang="en-US" sz="2400" b="1">
                <a:solidFill>
                  <a:srgbClr val="FBFBFB"/>
                </a:solidFill>
                <a:latin typeface="+mn-lt"/>
                <a:ea typeface="+mn-ea"/>
                <a:sym typeface="Arial" panose="020B0604020202020204" pitchFamily="34" charset="0"/>
              </a:rPr>
              <a:t>产品成长期</a:t>
            </a:r>
            <a:endParaRPr lang="zh-CN" altLang="en-US" sz="2400" b="1">
              <a:solidFill>
                <a:srgbClr val="FBFBFB"/>
              </a:solidFill>
              <a:latin typeface="+mn-lt"/>
              <a:ea typeface="+mn-ea"/>
              <a:sym typeface="Arial" panose="020B0604020202020204" pitchFamily="34" charset="0"/>
            </a:endParaRPr>
          </a:p>
        </p:txBody>
      </p:sp>
      <p:sp>
        <p:nvSpPr>
          <p:cNvPr id="35" name="TextBox 12"/>
          <p:cNvSpPr txBox="1">
            <a:spLocks noChangeArrowheads="1"/>
          </p:cNvSpPr>
          <p:nvPr>
            <p:custDataLst>
              <p:tags r:id="rId29"/>
            </p:custDataLst>
          </p:nvPr>
        </p:nvSpPr>
        <p:spPr bwMode="auto">
          <a:xfrm rot="1556805">
            <a:off x="5910331" y="5057307"/>
            <a:ext cx="1095556" cy="41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l" fontAlgn="base">
              <a:spcBef>
                <a:spcPct val="0"/>
              </a:spcBef>
              <a:spcAft>
                <a:spcPct val="0"/>
              </a:spcAft>
            </a:pPr>
            <a:r>
              <a:rPr lang="zh-CN" altLang="en-US" sz="2400" b="1">
                <a:solidFill>
                  <a:srgbClr val="FBFBFB"/>
                </a:solidFill>
                <a:latin typeface="+mn-lt"/>
                <a:ea typeface="+mn-ea"/>
                <a:sym typeface="Arial" panose="020B0604020202020204" pitchFamily="34" charset="0"/>
              </a:rPr>
              <a:t>产品停滞期</a:t>
            </a:r>
            <a:endParaRPr lang="zh-CN" altLang="en-US" sz="2400" b="1">
              <a:solidFill>
                <a:srgbClr val="FBFBFB"/>
              </a:solidFill>
              <a:latin typeface="+mn-lt"/>
              <a:ea typeface="+mn-ea"/>
              <a:sym typeface="Arial" panose="020B0604020202020204" pitchFamily="34" charset="0"/>
            </a:endParaRPr>
          </a:p>
        </p:txBody>
      </p:sp>
      <p:sp>
        <p:nvSpPr>
          <p:cNvPr id="2" name="标题 1"/>
          <p:cNvSpPr>
            <a:spLocks noGrp="1"/>
          </p:cNvSpPr>
          <p:nvPr>
            <p:custDataLst>
              <p:tags r:id="rId30"/>
            </p:custDataLst>
          </p:nvPr>
        </p:nvSpPr>
        <p:spPr>
          <a:xfrm>
            <a:off x="37863" y="101714"/>
            <a:ext cx="4964667" cy="874759"/>
          </a:xfrm>
          <a:prstGeom prst="rect">
            <a:avLst/>
          </a:prstGeom>
        </p:spPr>
        <p:txBody>
          <a:bodyPr vert="horz" lIns="90000" tIns="46800" rIns="90000" bIns="46800" rtlCol="0" anchor="t">
            <a:normAutofit/>
          </a:bodyPr>
          <a:lstStyle>
            <a:lvl1pPr algn="l" defTabSz="914400" rtl="0" eaLnBrk="1" latinLnBrk="0" hangingPunct="1">
              <a:lnSpc>
                <a:spcPct val="120000"/>
              </a:lnSpc>
              <a:spcBef>
                <a:spcPct val="0"/>
              </a:spcBef>
              <a:buNone/>
              <a:defRPr sz="3600" kern="1200">
                <a:solidFill>
                  <a:schemeClr val="tx1"/>
                </a:solidFill>
                <a:latin typeface="+mj-lt"/>
                <a:ea typeface="+mj-ea"/>
                <a:cs typeface="+mj-cs"/>
              </a:defRPr>
            </a:lvl1pPr>
          </a:lstStyle>
          <a:p>
            <a:r>
              <a:rPr lang="zh-CN" altLang="en-US"/>
              <a:t>运营模型</a:t>
            </a:r>
            <a:endParaRPr lang="zh-CN" altLang="en-US"/>
          </a:p>
        </p:txBody>
      </p:sp>
    </p:spTree>
    <p:custDataLst>
      <p:tags r:id="rId3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b="1" dirty="0">
                <a:solidFill>
                  <a:schemeClr val="tx1"/>
                </a:solidFill>
              </a:rPr>
              <a:t>六、发展策略</a:t>
            </a:r>
            <a:endParaRPr lang="zh-CN" altLang="en-US" b="1" dirty="0">
              <a:solidFill>
                <a:schemeClr val="tx1"/>
              </a:solidFill>
            </a:endParaRPr>
          </a:p>
        </p:txBody>
      </p:sp>
      <p:sp>
        <p:nvSpPr>
          <p:cNvPr id="3" name="文本框 2"/>
          <p:cNvSpPr txBox="1"/>
          <p:nvPr>
            <p:custDataLst>
              <p:tags r:id="rId3"/>
            </p:custDataLst>
          </p:nvPr>
        </p:nvSpPr>
        <p:spPr>
          <a:xfrm>
            <a:off x="493393" y="3426000"/>
            <a:ext cx="11321415" cy="1069800"/>
          </a:xfrm>
          <a:prstGeom prst="rect">
            <a:avLst/>
          </a:prstGeom>
        </p:spPr>
        <p:txBody>
          <a:bodyPr vert="horz" lIns="91440" tIns="45720" rIns="91440" bIns="45720" rtlCol="0">
            <a:normAutofit lnSpcReduction="20000"/>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tx2"/>
                </a:solidFill>
                <a:latin typeface="+mn-lt"/>
                <a:ea typeface="+mn-ea"/>
              </a:rPr>
              <a:t>请在此输入您的文本。请在此输入您的文本。请在此输入您的文本。</a:t>
            </a:r>
            <a:endParaRPr lang="zh-CN" altLang="en-US" sz="2400" dirty="0">
              <a:solidFill>
                <a:schemeClr val="tx2"/>
              </a:solidFill>
              <a:latin typeface="+mn-lt"/>
              <a:ea typeface="+mn-ea"/>
            </a:endParaRPr>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custDataLst>
              <p:tags r:id="rId1"/>
            </p:custDataLst>
          </p:nvPr>
        </p:nvSpPr>
        <p:spPr bwMode="auto">
          <a:xfrm>
            <a:off x="254000" y="254000"/>
            <a:ext cx="355844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r>
              <a:rPr lang="zh-CN" altLang="en-US" sz="2400" b="1" dirty="0">
                <a:latin typeface="+mj-lt"/>
                <a:ea typeface="+mj-ea"/>
                <a:cs typeface="+mj-cs"/>
              </a:rPr>
              <a:t>请在此输入您的标题</a:t>
            </a:r>
            <a:endParaRPr lang="zh-CN" altLang="en-US" sz="2400" b="1" dirty="0">
              <a:latin typeface="+mj-lt"/>
              <a:ea typeface="+mj-ea"/>
              <a:cs typeface="+mj-cs"/>
            </a:endParaRPr>
          </a:p>
        </p:txBody>
      </p:sp>
      <p:sp>
        <p:nvSpPr>
          <p:cNvPr id="162" name="Freeform 10"/>
          <p:cNvSpPr/>
          <p:nvPr>
            <p:custDataLst>
              <p:tags r:id="rId2"/>
            </p:custDataLst>
          </p:nvPr>
        </p:nvSpPr>
        <p:spPr bwMode="auto">
          <a:xfrm>
            <a:off x="5147945" y="2702878"/>
            <a:ext cx="1498600" cy="1514475"/>
          </a:xfrm>
          <a:custGeom>
            <a:avLst/>
            <a:gdLst/>
            <a:ahLst/>
            <a:cxnLst>
              <a:cxn ang="0">
                <a:pos x="0" y="397"/>
              </a:cxn>
              <a:cxn ang="0">
                <a:pos x="0" y="345"/>
              </a:cxn>
              <a:cxn ang="0">
                <a:pos x="46" y="299"/>
              </a:cxn>
              <a:cxn ang="0">
                <a:pos x="46" y="98"/>
              </a:cxn>
              <a:cxn ang="0">
                <a:pos x="145" y="0"/>
              </a:cxn>
              <a:cxn ang="0">
                <a:pos x="394" y="0"/>
              </a:cxn>
              <a:cxn ang="0">
                <a:pos x="394" y="52"/>
              </a:cxn>
              <a:cxn ang="0">
                <a:pos x="145" y="52"/>
              </a:cxn>
              <a:cxn ang="0">
                <a:pos x="98" y="98"/>
              </a:cxn>
              <a:cxn ang="0">
                <a:pos x="98" y="299"/>
              </a:cxn>
              <a:cxn ang="0">
                <a:pos x="0" y="397"/>
              </a:cxn>
            </a:cxnLst>
            <a:rect l="0" t="0" r="r" b="b"/>
            <a:pathLst>
              <a:path w="394" h="397">
                <a:moveTo>
                  <a:pt x="0" y="397"/>
                </a:moveTo>
                <a:cubicBezTo>
                  <a:pt x="0" y="345"/>
                  <a:pt x="0" y="345"/>
                  <a:pt x="0" y="345"/>
                </a:cubicBezTo>
                <a:cubicBezTo>
                  <a:pt x="26" y="345"/>
                  <a:pt x="46" y="324"/>
                  <a:pt x="46" y="299"/>
                </a:cubicBezTo>
                <a:cubicBezTo>
                  <a:pt x="46" y="98"/>
                  <a:pt x="46" y="98"/>
                  <a:pt x="46" y="98"/>
                </a:cubicBezTo>
                <a:cubicBezTo>
                  <a:pt x="46" y="44"/>
                  <a:pt x="90" y="0"/>
                  <a:pt x="145" y="0"/>
                </a:cubicBezTo>
                <a:cubicBezTo>
                  <a:pt x="394" y="0"/>
                  <a:pt x="394" y="0"/>
                  <a:pt x="394" y="0"/>
                </a:cubicBezTo>
                <a:cubicBezTo>
                  <a:pt x="394" y="52"/>
                  <a:pt x="394" y="52"/>
                  <a:pt x="394" y="52"/>
                </a:cubicBezTo>
                <a:cubicBezTo>
                  <a:pt x="145" y="52"/>
                  <a:pt x="145" y="52"/>
                  <a:pt x="145" y="52"/>
                </a:cubicBezTo>
                <a:cubicBezTo>
                  <a:pt x="119" y="52"/>
                  <a:pt x="98" y="73"/>
                  <a:pt x="98" y="98"/>
                </a:cubicBezTo>
                <a:cubicBezTo>
                  <a:pt x="98" y="299"/>
                  <a:pt x="98" y="299"/>
                  <a:pt x="98" y="299"/>
                </a:cubicBezTo>
                <a:cubicBezTo>
                  <a:pt x="98" y="353"/>
                  <a:pt x="54" y="397"/>
                  <a:pt x="0" y="397"/>
                </a:cubicBezTo>
              </a:path>
            </a:pathLst>
          </a:custGeom>
          <a:solidFill>
            <a:schemeClr val="accent2"/>
          </a:solidFill>
          <a:ln w="9525">
            <a:noFill/>
            <a:round/>
          </a:ln>
        </p:spPr>
        <p:txBody>
          <a:bodyPr/>
          <a:lstStyle/>
          <a:p>
            <a:pPr>
              <a:defRPr/>
            </a:pPr>
            <a:endParaRPr lang="en-US" kern="0">
              <a:solidFill>
                <a:srgbClr val="4A66AC"/>
              </a:solidFill>
              <a:sym typeface="Arial" panose="020B0604020202020204" pitchFamily="34" charset="0"/>
            </a:endParaRPr>
          </a:p>
        </p:txBody>
      </p:sp>
      <p:sp>
        <p:nvSpPr>
          <p:cNvPr id="163" name="Freeform 14"/>
          <p:cNvSpPr/>
          <p:nvPr>
            <p:custDataLst>
              <p:tags r:id="rId3"/>
            </p:custDataLst>
          </p:nvPr>
        </p:nvSpPr>
        <p:spPr bwMode="auto">
          <a:xfrm>
            <a:off x="7864158" y="2834640"/>
            <a:ext cx="1217612" cy="876300"/>
          </a:xfrm>
          <a:custGeom>
            <a:avLst/>
            <a:gdLst/>
            <a:ahLst/>
            <a:cxnLst>
              <a:cxn ang="0">
                <a:pos x="0" y="230"/>
              </a:cxn>
              <a:cxn ang="0">
                <a:pos x="0" y="178"/>
              </a:cxn>
              <a:cxn ang="0">
                <a:pos x="46" y="132"/>
              </a:cxn>
              <a:cxn ang="0">
                <a:pos x="46" y="98"/>
              </a:cxn>
              <a:cxn ang="0">
                <a:pos x="144" y="0"/>
              </a:cxn>
              <a:cxn ang="0">
                <a:pos x="320" y="0"/>
              </a:cxn>
              <a:cxn ang="0">
                <a:pos x="320" y="52"/>
              </a:cxn>
              <a:cxn ang="0">
                <a:pos x="144" y="52"/>
              </a:cxn>
              <a:cxn ang="0">
                <a:pos x="98" y="98"/>
              </a:cxn>
              <a:cxn ang="0">
                <a:pos x="98" y="132"/>
              </a:cxn>
              <a:cxn ang="0">
                <a:pos x="0" y="230"/>
              </a:cxn>
            </a:cxnLst>
            <a:rect l="0" t="0" r="r" b="b"/>
            <a:pathLst>
              <a:path w="320" h="230">
                <a:moveTo>
                  <a:pt x="0" y="230"/>
                </a:moveTo>
                <a:cubicBezTo>
                  <a:pt x="0" y="178"/>
                  <a:pt x="0" y="178"/>
                  <a:pt x="0" y="178"/>
                </a:cubicBezTo>
                <a:cubicBezTo>
                  <a:pt x="25" y="178"/>
                  <a:pt x="46" y="157"/>
                  <a:pt x="46" y="132"/>
                </a:cubicBezTo>
                <a:cubicBezTo>
                  <a:pt x="46" y="98"/>
                  <a:pt x="46" y="98"/>
                  <a:pt x="46" y="98"/>
                </a:cubicBezTo>
                <a:cubicBezTo>
                  <a:pt x="46" y="44"/>
                  <a:pt x="90" y="0"/>
                  <a:pt x="144" y="0"/>
                </a:cubicBezTo>
                <a:cubicBezTo>
                  <a:pt x="320" y="0"/>
                  <a:pt x="320" y="0"/>
                  <a:pt x="320" y="0"/>
                </a:cubicBezTo>
                <a:cubicBezTo>
                  <a:pt x="320" y="52"/>
                  <a:pt x="320" y="52"/>
                  <a:pt x="320" y="52"/>
                </a:cubicBezTo>
                <a:cubicBezTo>
                  <a:pt x="144" y="52"/>
                  <a:pt x="144" y="52"/>
                  <a:pt x="144" y="52"/>
                </a:cubicBezTo>
                <a:cubicBezTo>
                  <a:pt x="119" y="52"/>
                  <a:pt x="98" y="73"/>
                  <a:pt x="98" y="98"/>
                </a:cubicBezTo>
                <a:cubicBezTo>
                  <a:pt x="98" y="132"/>
                  <a:pt x="98" y="132"/>
                  <a:pt x="98" y="132"/>
                </a:cubicBezTo>
                <a:cubicBezTo>
                  <a:pt x="98" y="186"/>
                  <a:pt x="54" y="230"/>
                  <a:pt x="0" y="230"/>
                </a:cubicBezTo>
              </a:path>
            </a:pathLst>
          </a:custGeom>
          <a:solidFill>
            <a:schemeClr val="accent1"/>
          </a:solidFill>
          <a:ln w="9525">
            <a:noFill/>
            <a:round/>
          </a:ln>
        </p:spPr>
        <p:txBody>
          <a:bodyPr/>
          <a:lstStyle/>
          <a:p>
            <a:pPr>
              <a:defRPr/>
            </a:pPr>
            <a:endParaRPr lang="en-US" kern="0">
              <a:solidFill>
                <a:srgbClr val="4A66AC">
                  <a:lumMod val="75000"/>
                </a:srgbClr>
              </a:solidFill>
              <a:sym typeface="Arial" panose="020B0604020202020204" pitchFamily="34" charset="0"/>
            </a:endParaRPr>
          </a:p>
        </p:txBody>
      </p:sp>
      <p:sp>
        <p:nvSpPr>
          <p:cNvPr id="164" name="Freeform 18"/>
          <p:cNvSpPr/>
          <p:nvPr>
            <p:custDataLst>
              <p:tags r:id="rId4"/>
            </p:custDataLst>
          </p:nvPr>
        </p:nvSpPr>
        <p:spPr bwMode="auto">
          <a:xfrm>
            <a:off x="6641783" y="2707640"/>
            <a:ext cx="1222375" cy="1001713"/>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1"/>
          </a:solidFill>
          <a:ln w="9525">
            <a:noFill/>
            <a:round/>
          </a:ln>
        </p:spPr>
        <p:txBody>
          <a:bodyPr/>
          <a:lstStyle/>
          <a:p>
            <a:pPr>
              <a:defRPr/>
            </a:pPr>
            <a:endParaRPr lang="en-US" kern="0">
              <a:solidFill>
                <a:srgbClr val="4A66AC">
                  <a:lumMod val="75000"/>
                </a:srgbClr>
              </a:solidFill>
              <a:sym typeface="Arial" panose="020B0604020202020204" pitchFamily="34" charset="0"/>
            </a:endParaRPr>
          </a:p>
        </p:txBody>
      </p:sp>
      <p:sp>
        <p:nvSpPr>
          <p:cNvPr id="165" name="Freeform 172"/>
          <p:cNvSpPr/>
          <p:nvPr>
            <p:custDataLst>
              <p:tags r:id="rId5"/>
            </p:custDataLst>
          </p:nvPr>
        </p:nvSpPr>
        <p:spPr bwMode="auto">
          <a:xfrm>
            <a:off x="2709545" y="3218815"/>
            <a:ext cx="1219200" cy="1585913"/>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1"/>
          </a:solidFill>
          <a:ln w="9525">
            <a:noFill/>
            <a:round/>
          </a:ln>
        </p:spPr>
        <p:txBody>
          <a:bodyPr/>
          <a:lstStyle/>
          <a:p>
            <a:pPr>
              <a:defRPr/>
            </a:pPr>
            <a:endParaRPr lang="en-US" kern="0">
              <a:solidFill>
                <a:prstClr val="black"/>
              </a:solidFill>
              <a:sym typeface="Arial" panose="020B0604020202020204" pitchFamily="34" charset="0"/>
            </a:endParaRPr>
          </a:p>
        </p:txBody>
      </p:sp>
      <p:sp>
        <p:nvSpPr>
          <p:cNvPr id="166" name="Freeform 30"/>
          <p:cNvSpPr>
            <a:spLocks noEditPoints="1"/>
          </p:cNvSpPr>
          <p:nvPr>
            <p:custDataLst>
              <p:tags r:id="rId6"/>
            </p:custDataLst>
          </p:nvPr>
        </p:nvSpPr>
        <p:spPr bwMode="auto">
          <a:xfrm>
            <a:off x="482283" y="4149090"/>
            <a:ext cx="1089025" cy="1089025"/>
          </a:xfrm>
          <a:custGeom>
            <a:avLst/>
            <a:gdLst/>
            <a:ahLst/>
            <a:cxnLst>
              <a:cxn ang="0">
                <a:pos x="143" y="286"/>
              </a:cxn>
              <a:cxn ang="0">
                <a:pos x="0" y="143"/>
              </a:cxn>
              <a:cxn ang="0">
                <a:pos x="143" y="0"/>
              </a:cxn>
              <a:cxn ang="0">
                <a:pos x="286" y="143"/>
              </a:cxn>
              <a:cxn ang="0">
                <a:pos x="143" y="286"/>
              </a:cxn>
              <a:cxn ang="0">
                <a:pos x="143" y="52"/>
              </a:cxn>
              <a:cxn ang="0">
                <a:pos x="52" y="143"/>
              </a:cxn>
              <a:cxn ang="0">
                <a:pos x="143" y="234"/>
              </a:cxn>
              <a:cxn ang="0">
                <a:pos x="234" y="143"/>
              </a:cxn>
              <a:cxn ang="0">
                <a:pos x="143" y="52"/>
              </a:cxn>
            </a:cxnLst>
            <a:rect l="0" t="0" r="r" b="b"/>
            <a:pathLst>
              <a:path w="286" h="286">
                <a:moveTo>
                  <a:pt x="143" y="286"/>
                </a:moveTo>
                <a:cubicBezTo>
                  <a:pt x="65" y="286"/>
                  <a:pt x="0" y="222"/>
                  <a:pt x="0" y="143"/>
                </a:cubicBezTo>
                <a:cubicBezTo>
                  <a:pt x="0" y="64"/>
                  <a:pt x="65" y="0"/>
                  <a:pt x="143" y="0"/>
                </a:cubicBezTo>
                <a:cubicBezTo>
                  <a:pt x="222" y="0"/>
                  <a:pt x="286" y="64"/>
                  <a:pt x="286" y="143"/>
                </a:cubicBezTo>
                <a:cubicBezTo>
                  <a:pt x="286" y="222"/>
                  <a:pt x="222" y="286"/>
                  <a:pt x="143" y="286"/>
                </a:cubicBezTo>
                <a:moveTo>
                  <a:pt x="143" y="52"/>
                </a:moveTo>
                <a:cubicBezTo>
                  <a:pt x="93" y="52"/>
                  <a:pt x="52" y="93"/>
                  <a:pt x="52" y="143"/>
                </a:cubicBezTo>
                <a:cubicBezTo>
                  <a:pt x="52" y="193"/>
                  <a:pt x="93" y="234"/>
                  <a:pt x="143" y="234"/>
                </a:cubicBezTo>
                <a:cubicBezTo>
                  <a:pt x="193" y="234"/>
                  <a:pt x="234" y="193"/>
                  <a:pt x="234" y="143"/>
                </a:cubicBezTo>
                <a:cubicBezTo>
                  <a:pt x="234" y="93"/>
                  <a:pt x="193" y="52"/>
                  <a:pt x="143" y="52"/>
                </a:cubicBezTo>
              </a:path>
            </a:pathLst>
          </a:custGeom>
          <a:solidFill>
            <a:schemeClr val="accent1"/>
          </a:solidFill>
          <a:ln w="9525">
            <a:noFill/>
            <a:round/>
          </a:ln>
        </p:spPr>
        <p:txBody>
          <a:bodyPr/>
          <a:lstStyle/>
          <a:p>
            <a:pPr>
              <a:defRPr/>
            </a:pPr>
            <a:endParaRPr lang="en-US" kern="0">
              <a:solidFill>
                <a:prstClr val="black"/>
              </a:solidFill>
              <a:sym typeface="Arial" panose="020B0604020202020204" pitchFamily="34" charset="0"/>
            </a:endParaRPr>
          </a:p>
        </p:txBody>
      </p:sp>
      <p:sp>
        <p:nvSpPr>
          <p:cNvPr id="167" name="TextBox 174"/>
          <p:cNvSpPr txBox="1"/>
          <p:nvPr>
            <p:custDataLst>
              <p:tags r:id="rId7"/>
            </p:custDataLst>
          </p:nvPr>
        </p:nvSpPr>
        <p:spPr>
          <a:xfrm>
            <a:off x="575945" y="4491990"/>
            <a:ext cx="904875" cy="400050"/>
          </a:xfrm>
          <a:prstGeom prst="rect">
            <a:avLst/>
          </a:prstGeom>
          <a:noFill/>
        </p:spPr>
        <p:txBody>
          <a:bodyPr anchor="ctr" anchorCtr="0">
            <a:noAutofit/>
          </a:bodyPr>
          <a:lstStyle/>
          <a:p>
            <a:pPr algn="ctr">
              <a:defRPr/>
            </a:pPr>
            <a:r>
              <a:rPr lang="id-ID" sz="2000" b="1" dirty="0">
                <a:sym typeface="Arial" panose="020B0604020202020204" pitchFamily="34" charset="0"/>
              </a:rPr>
              <a:t>GO</a:t>
            </a:r>
            <a:endParaRPr lang="en-US" sz="2000" b="1" dirty="0">
              <a:sym typeface="Arial" panose="020B0604020202020204" pitchFamily="34" charset="0"/>
            </a:endParaRPr>
          </a:p>
        </p:txBody>
      </p:sp>
      <p:sp>
        <p:nvSpPr>
          <p:cNvPr id="169" name="Rectangle 176"/>
          <p:cNvSpPr/>
          <p:nvPr>
            <p:custDataLst>
              <p:tags r:id="rId8"/>
            </p:custDataLst>
          </p:nvPr>
        </p:nvSpPr>
        <p:spPr>
          <a:xfrm>
            <a:off x="1552258" y="4612640"/>
            <a:ext cx="1157287" cy="190500"/>
          </a:xfrm>
          <a:prstGeom prst="rect">
            <a:avLst/>
          </a:prstGeom>
          <a:solidFill>
            <a:schemeClr val="accent1"/>
          </a:solidFill>
          <a:ln w="12700" cap="flat" cmpd="sng" algn="ctr">
            <a:noFill/>
            <a:prstDash val="solid"/>
            <a:miter lim="800000"/>
          </a:ln>
          <a:effectLst/>
        </p:spPr>
        <p:txBody>
          <a:bodyPr anchor="ctr"/>
          <a:lstStyle/>
          <a:p>
            <a:pPr algn="ctr">
              <a:defRPr/>
            </a:pPr>
            <a:endParaRPr lang="id-ID" kern="0">
              <a:solidFill>
                <a:prstClr val="white"/>
              </a:solidFill>
              <a:sym typeface="Arial" panose="020B0604020202020204" pitchFamily="34" charset="0"/>
            </a:endParaRPr>
          </a:p>
        </p:txBody>
      </p:sp>
      <p:sp>
        <p:nvSpPr>
          <p:cNvPr id="170" name="Freeform 18"/>
          <p:cNvSpPr/>
          <p:nvPr>
            <p:custDataLst>
              <p:tags r:id="rId9"/>
            </p:custDataLst>
          </p:nvPr>
        </p:nvSpPr>
        <p:spPr bwMode="auto">
          <a:xfrm>
            <a:off x="3927158" y="3204528"/>
            <a:ext cx="1220787" cy="1009650"/>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2"/>
          </a:solidFill>
          <a:ln w="9525">
            <a:noFill/>
            <a:round/>
          </a:ln>
        </p:spPr>
        <p:txBody>
          <a:bodyPr/>
          <a:lstStyle/>
          <a:p>
            <a:pPr>
              <a:defRPr/>
            </a:pPr>
            <a:endParaRPr lang="en-US" kern="0">
              <a:solidFill>
                <a:srgbClr val="4A66AC"/>
              </a:solidFill>
              <a:sym typeface="Arial" panose="020B0604020202020204" pitchFamily="34" charset="0"/>
            </a:endParaRPr>
          </a:p>
        </p:txBody>
      </p:sp>
      <p:sp>
        <p:nvSpPr>
          <p:cNvPr id="171" name="Freeform 178"/>
          <p:cNvSpPr/>
          <p:nvPr>
            <p:custDataLst>
              <p:tags r:id="rId10"/>
            </p:custDataLst>
          </p:nvPr>
        </p:nvSpPr>
        <p:spPr bwMode="auto">
          <a:xfrm>
            <a:off x="9073833" y="1453515"/>
            <a:ext cx="1219200" cy="1587500"/>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2"/>
          </a:solidFill>
          <a:ln w="9525">
            <a:noFill/>
            <a:round/>
          </a:ln>
        </p:spPr>
        <p:txBody>
          <a:bodyPr/>
          <a:lstStyle/>
          <a:p>
            <a:pPr>
              <a:defRPr/>
            </a:pPr>
            <a:endParaRPr lang="en-US" kern="0">
              <a:solidFill>
                <a:srgbClr val="242852">
                  <a:lumMod val="75000"/>
                </a:srgbClr>
              </a:solidFill>
              <a:sym typeface="Arial" panose="020B0604020202020204" pitchFamily="34" charset="0"/>
            </a:endParaRPr>
          </a:p>
        </p:txBody>
      </p:sp>
      <p:sp>
        <p:nvSpPr>
          <p:cNvPr id="172" name="Right Arrow 179"/>
          <p:cNvSpPr/>
          <p:nvPr>
            <p:custDataLst>
              <p:tags r:id="rId11"/>
            </p:custDataLst>
          </p:nvPr>
        </p:nvSpPr>
        <p:spPr>
          <a:xfrm>
            <a:off x="9602470" y="1350328"/>
            <a:ext cx="1314450" cy="414337"/>
          </a:xfrm>
          <a:prstGeom prst="rightArrow">
            <a:avLst/>
          </a:prstGeom>
          <a:solidFill>
            <a:schemeClr val="accent2"/>
          </a:solidFill>
          <a:ln w="12700" cap="flat" cmpd="sng" algn="ctr">
            <a:noFill/>
            <a:prstDash val="solid"/>
            <a:miter lim="800000"/>
          </a:ln>
          <a:effectLst/>
        </p:spPr>
        <p:txBody>
          <a:bodyPr anchor="ctr"/>
          <a:lstStyle/>
          <a:p>
            <a:pPr algn="ctr">
              <a:defRPr/>
            </a:pPr>
            <a:endParaRPr lang="id-ID" kern="0">
              <a:solidFill>
                <a:srgbClr val="242852">
                  <a:lumMod val="75000"/>
                </a:srgbClr>
              </a:solidFill>
              <a:sym typeface="Arial" panose="020B0604020202020204" pitchFamily="34" charset="0"/>
            </a:endParaRPr>
          </a:p>
        </p:txBody>
      </p:sp>
      <p:sp>
        <p:nvSpPr>
          <p:cNvPr id="173" name="TextBox 13"/>
          <p:cNvSpPr txBox="1"/>
          <p:nvPr>
            <p:custDataLst>
              <p:tags r:id="rId12"/>
            </p:custDataLst>
          </p:nvPr>
        </p:nvSpPr>
        <p:spPr>
          <a:xfrm>
            <a:off x="1828800" y="4734560"/>
            <a:ext cx="2099310" cy="542925"/>
          </a:xfrm>
          <a:prstGeom prst="rect">
            <a:avLst/>
          </a:prstGeom>
          <a:noFill/>
        </p:spPr>
        <p:txBody>
          <a:bodyPr lIns="0" tIns="0" rIns="0" bIns="0" anchor="b" anchorCtr="0">
            <a:noAutofit/>
          </a:bodyPr>
          <a:lstStyle/>
          <a:p>
            <a:pPr defTabSz="1216660">
              <a:spcBef>
                <a:spcPct val="20000"/>
              </a:spcBef>
              <a:defRPr/>
            </a:pPr>
            <a:r>
              <a:rPr lang="zh-CN" altLang="en-US" sz="2400" b="1">
                <a:latin typeface="+mj-lt"/>
                <a:ea typeface="+mj-ea"/>
                <a:cs typeface="+mj-cs"/>
                <a:sym typeface="Arial" panose="020B0604020202020204" pitchFamily="34" charset="0"/>
              </a:rPr>
              <a:t>前期筹备阶段</a:t>
            </a:r>
            <a:endParaRPr lang="zh-CN" altLang="en-US" sz="2400" b="1">
              <a:latin typeface="+mj-lt"/>
              <a:ea typeface="+mj-ea"/>
              <a:cs typeface="+mj-cs"/>
              <a:sym typeface="Arial" panose="020B0604020202020204" pitchFamily="34" charset="0"/>
            </a:endParaRPr>
          </a:p>
        </p:txBody>
      </p:sp>
      <p:sp>
        <p:nvSpPr>
          <p:cNvPr id="174" name="TextBox 13"/>
          <p:cNvSpPr txBox="1"/>
          <p:nvPr>
            <p:custDataLst>
              <p:tags r:id="rId13"/>
            </p:custDataLst>
          </p:nvPr>
        </p:nvSpPr>
        <p:spPr>
          <a:xfrm>
            <a:off x="1833245" y="5316855"/>
            <a:ext cx="1571625" cy="960755"/>
          </a:xfrm>
          <a:prstGeom prst="rect">
            <a:avLst/>
          </a:prstGeom>
          <a:noFill/>
        </p:spPr>
        <p:txBody>
          <a:bodyPr lIns="0" tIns="0" rIns="0" bIns="0">
            <a:noAutofit/>
          </a:bodyPr>
          <a:lstStyle/>
          <a:p>
            <a:pPr defTabSz="1216660">
              <a:spcBef>
                <a:spcPct val="20000"/>
              </a:spcBef>
              <a:defRPr/>
            </a:pPr>
            <a:r>
              <a:rPr lang="zh-CN" altLang="en-US">
                <a:solidFill>
                  <a:schemeClr val="tx2"/>
                </a:solidFill>
                <a:sym typeface="Arial" panose="020B0604020202020204" pitchFamily="34" charset="0"/>
              </a:rPr>
              <a:t>APP的研发以及获取启动资金。</a:t>
            </a:r>
            <a:endParaRPr lang="zh-CN" altLang="en-US">
              <a:solidFill>
                <a:schemeClr val="tx2"/>
              </a:solidFill>
              <a:sym typeface="Arial" panose="020B0604020202020204" pitchFamily="34" charset="0"/>
            </a:endParaRPr>
          </a:p>
        </p:txBody>
      </p:sp>
      <p:sp>
        <p:nvSpPr>
          <p:cNvPr id="175" name="TextBox 13"/>
          <p:cNvSpPr txBox="1"/>
          <p:nvPr>
            <p:custDataLst>
              <p:tags r:id="rId14"/>
            </p:custDataLst>
          </p:nvPr>
        </p:nvSpPr>
        <p:spPr>
          <a:xfrm>
            <a:off x="3081655" y="1260475"/>
            <a:ext cx="1577975" cy="504190"/>
          </a:xfrm>
          <a:prstGeom prst="rect">
            <a:avLst/>
          </a:prstGeom>
          <a:noFill/>
        </p:spPr>
        <p:txBody>
          <a:bodyPr lIns="0" tIns="0" rIns="0" bIns="0" anchor="b" anchorCtr="0">
            <a:noAutofit/>
          </a:bodyPr>
          <a:lstStyle/>
          <a:p>
            <a:pPr defTabSz="1216660">
              <a:spcBef>
                <a:spcPct val="20000"/>
              </a:spcBef>
              <a:defRPr/>
            </a:pPr>
            <a:r>
              <a:rPr lang="zh-CN" altLang="en-US" sz="2400" b="1">
                <a:latin typeface="+mj-lt"/>
                <a:ea typeface="+mj-ea"/>
                <a:cs typeface="+mj-cs"/>
                <a:sym typeface="Arial" panose="020B0604020202020204" pitchFamily="34" charset="0"/>
              </a:rPr>
              <a:t>投入使用</a:t>
            </a:r>
            <a:endParaRPr lang="zh-CN" altLang="en-US" sz="2400" b="1">
              <a:latin typeface="+mj-lt"/>
              <a:ea typeface="+mj-ea"/>
              <a:cs typeface="+mj-cs"/>
              <a:sym typeface="Arial" panose="020B0604020202020204" pitchFamily="34" charset="0"/>
            </a:endParaRPr>
          </a:p>
        </p:txBody>
      </p:sp>
      <p:sp>
        <p:nvSpPr>
          <p:cNvPr id="176" name="TextBox 13"/>
          <p:cNvSpPr txBox="1"/>
          <p:nvPr>
            <p:custDataLst>
              <p:tags r:id="rId15"/>
            </p:custDataLst>
          </p:nvPr>
        </p:nvSpPr>
        <p:spPr>
          <a:xfrm>
            <a:off x="3164205" y="1765300"/>
            <a:ext cx="1571625" cy="1609090"/>
          </a:xfrm>
          <a:prstGeom prst="rect">
            <a:avLst/>
          </a:prstGeom>
          <a:noFill/>
        </p:spPr>
        <p:txBody>
          <a:bodyPr lIns="0" tIns="0" rIns="0" bIns="0">
            <a:noAutofit/>
          </a:bodyPr>
          <a:lstStyle/>
          <a:p>
            <a:pPr defTabSz="1216660">
              <a:spcBef>
                <a:spcPct val="20000"/>
              </a:spcBef>
              <a:defRPr/>
            </a:pPr>
            <a:r>
              <a:rPr lang="zh-CN" altLang="en-US">
                <a:solidFill>
                  <a:schemeClr val="tx2"/>
                </a:solidFill>
                <a:sym typeface="Arial" panose="020B0604020202020204" pitchFamily="34" charset="0"/>
              </a:rPr>
              <a:t>首先在南昌大学进行试运营，尽快在南昌抢占足够的市场占有率。</a:t>
            </a:r>
            <a:endParaRPr lang="zh-CN" altLang="en-US">
              <a:solidFill>
                <a:schemeClr val="tx2"/>
              </a:solidFill>
              <a:sym typeface="Arial" panose="020B0604020202020204" pitchFamily="34" charset="0"/>
            </a:endParaRPr>
          </a:p>
        </p:txBody>
      </p:sp>
      <p:sp>
        <p:nvSpPr>
          <p:cNvPr id="177" name="TextBox 13"/>
          <p:cNvSpPr txBox="1"/>
          <p:nvPr>
            <p:custDataLst>
              <p:tags r:id="rId16"/>
            </p:custDataLst>
          </p:nvPr>
        </p:nvSpPr>
        <p:spPr>
          <a:xfrm>
            <a:off x="7473950" y="1350645"/>
            <a:ext cx="1435735" cy="542925"/>
          </a:xfrm>
          <a:prstGeom prst="rect">
            <a:avLst/>
          </a:prstGeom>
          <a:noFill/>
        </p:spPr>
        <p:txBody>
          <a:bodyPr lIns="0" tIns="0" rIns="0" bIns="0" anchor="b" anchorCtr="0">
            <a:noAutofit/>
          </a:bodyPr>
          <a:lstStyle/>
          <a:p>
            <a:pPr defTabSz="1216660">
              <a:spcBef>
                <a:spcPct val="20000"/>
              </a:spcBef>
              <a:defRPr/>
            </a:pPr>
            <a:r>
              <a:rPr lang="zh-CN" altLang="en-US" sz="2400" b="1">
                <a:latin typeface="+mj-lt"/>
                <a:ea typeface="+mj-ea"/>
                <a:cs typeface="+mj-cs"/>
                <a:sym typeface="Arial" panose="020B0604020202020204" pitchFamily="34" charset="0"/>
              </a:rPr>
              <a:t>成熟阶段</a:t>
            </a:r>
            <a:endParaRPr lang="zh-CN" altLang="en-US" sz="2400" b="1">
              <a:latin typeface="+mj-lt"/>
              <a:ea typeface="+mj-ea"/>
              <a:cs typeface="+mj-cs"/>
              <a:sym typeface="Arial" panose="020B0604020202020204" pitchFamily="34" charset="0"/>
            </a:endParaRPr>
          </a:p>
        </p:txBody>
      </p:sp>
      <p:sp>
        <p:nvSpPr>
          <p:cNvPr id="178" name="TextBox 13"/>
          <p:cNvSpPr txBox="1"/>
          <p:nvPr>
            <p:custDataLst>
              <p:tags r:id="rId17"/>
            </p:custDataLst>
          </p:nvPr>
        </p:nvSpPr>
        <p:spPr>
          <a:xfrm>
            <a:off x="7338060" y="1925955"/>
            <a:ext cx="1571625" cy="777240"/>
          </a:xfrm>
          <a:prstGeom prst="rect">
            <a:avLst/>
          </a:prstGeom>
          <a:noFill/>
        </p:spPr>
        <p:txBody>
          <a:bodyPr lIns="0" tIns="0" rIns="0" bIns="0">
            <a:noAutofit/>
          </a:bodyPr>
          <a:lstStyle/>
          <a:p>
            <a:pPr defTabSz="1216660">
              <a:spcBef>
                <a:spcPct val="20000"/>
              </a:spcBef>
              <a:defRPr/>
            </a:pPr>
            <a:r>
              <a:rPr lang="zh-CN" altLang="en-US">
                <a:solidFill>
                  <a:schemeClr val="tx2"/>
                </a:solidFill>
                <a:sym typeface="Arial" panose="020B0604020202020204" pitchFamily="34" charset="0"/>
              </a:rPr>
              <a:t>推出APP的另一主打功能——晚查房功能。</a:t>
            </a:r>
            <a:endParaRPr lang="zh-CN" altLang="en-US">
              <a:solidFill>
                <a:schemeClr val="tx2"/>
              </a:solidFill>
              <a:sym typeface="Arial" panose="020B0604020202020204" pitchFamily="34" charset="0"/>
            </a:endParaRPr>
          </a:p>
        </p:txBody>
      </p:sp>
      <p:sp>
        <p:nvSpPr>
          <p:cNvPr id="22" name="TextBox 13"/>
          <p:cNvSpPr txBox="1"/>
          <p:nvPr>
            <p:custDataLst>
              <p:tags r:id="rId18"/>
            </p:custDataLst>
          </p:nvPr>
        </p:nvSpPr>
        <p:spPr>
          <a:xfrm>
            <a:off x="5671820" y="3717290"/>
            <a:ext cx="1992630" cy="542925"/>
          </a:xfrm>
          <a:prstGeom prst="rect">
            <a:avLst/>
          </a:prstGeom>
          <a:noFill/>
        </p:spPr>
        <p:txBody>
          <a:bodyPr lIns="0" tIns="0" rIns="0" bIns="0" anchor="b" anchorCtr="0">
            <a:noAutofit/>
          </a:bodyPr>
          <a:lstStyle/>
          <a:p>
            <a:pPr defTabSz="1216660">
              <a:spcBef>
                <a:spcPct val="20000"/>
              </a:spcBef>
              <a:defRPr/>
            </a:pPr>
            <a:r>
              <a:rPr lang="zh-CN" altLang="en-US" sz="2400" b="1">
                <a:latin typeface="+mj-lt"/>
                <a:ea typeface="+mj-ea"/>
                <a:cs typeface="+mj-cs"/>
                <a:sym typeface="Arial" panose="020B0604020202020204" pitchFamily="34" charset="0"/>
              </a:rPr>
              <a:t>项目发展阶段</a:t>
            </a:r>
            <a:endParaRPr lang="zh-CN" altLang="en-US" sz="2400" b="1">
              <a:latin typeface="+mj-lt"/>
              <a:ea typeface="+mj-ea"/>
              <a:cs typeface="+mj-cs"/>
              <a:sym typeface="Arial" panose="020B0604020202020204" pitchFamily="34" charset="0"/>
            </a:endParaRPr>
          </a:p>
        </p:txBody>
      </p:sp>
      <p:sp>
        <p:nvSpPr>
          <p:cNvPr id="23" name="TextBox 13"/>
          <p:cNvSpPr txBox="1"/>
          <p:nvPr>
            <p:custDataLst>
              <p:tags r:id="rId19"/>
            </p:custDataLst>
          </p:nvPr>
        </p:nvSpPr>
        <p:spPr>
          <a:xfrm>
            <a:off x="5676577" y="4299761"/>
            <a:ext cx="1571405" cy="640313"/>
          </a:xfrm>
          <a:prstGeom prst="rect">
            <a:avLst/>
          </a:prstGeom>
          <a:noFill/>
        </p:spPr>
        <p:txBody>
          <a:bodyPr lIns="0" tIns="0" rIns="0" bIns="0">
            <a:noAutofit/>
          </a:bodyPr>
          <a:lstStyle/>
          <a:p>
            <a:pPr defTabSz="1216660">
              <a:spcBef>
                <a:spcPct val="20000"/>
              </a:spcBef>
              <a:defRPr/>
            </a:pPr>
            <a:r>
              <a:rPr lang="zh-CN" altLang="en-US">
                <a:solidFill>
                  <a:schemeClr val="tx2"/>
                </a:solidFill>
                <a:sym typeface="Arial" panose="020B0604020202020204" pitchFamily="34" charset="0"/>
              </a:rPr>
              <a:t>完善APP的附加功能，收集市场反馈，扩大影响力。</a:t>
            </a:r>
            <a:endParaRPr lang="zh-CN" altLang="en-US">
              <a:solidFill>
                <a:schemeClr val="tx2"/>
              </a:solidFill>
              <a:sym typeface="Arial" panose="020B0604020202020204" pitchFamily="34" charset="0"/>
            </a:endParaRPr>
          </a:p>
        </p:txBody>
      </p:sp>
    </p:spTree>
    <p:custDataLst>
      <p:tags r:id="rId20"/>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b="1" dirty="0">
                <a:solidFill>
                  <a:schemeClr val="tx1"/>
                </a:solidFill>
              </a:rPr>
              <a:t>七、风险分析</a:t>
            </a:r>
            <a:endParaRPr lang="zh-CN" altLang="en-US" b="1" dirty="0">
              <a:solidFill>
                <a:schemeClr val="tx1"/>
              </a:solidFill>
            </a:endParaRPr>
          </a:p>
        </p:txBody>
      </p:sp>
      <p:sp>
        <p:nvSpPr>
          <p:cNvPr id="3" name="文本框 2"/>
          <p:cNvSpPr txBox="1"/>
          <p:nvPr>
            <p:custDataLst>
              <p:tags r:id="rId3"/>
            </p:custDataLst>
          </p:nvPr>
        </p:nvSpPr>
        <p:spPr>
          <a:xfrm>
            <a:off x="5447030" y="3416935"/>
            <a:ext cx="6367780" cy="1069975"/>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b="1" dirty="0">
                <a:solidFill>
                  <a:schemeClr val="tx2"/>
                </a:solidFill>
                <a:latin typeface="+mn-lt"/>
                <a:ea typeface="+mn-ea"/>
              </a:rPr>
              <a:t>风险类别</a:t>
            </a:r>
            <a:endParaRPr lang="zh-CN" altLang="en-US" sz="3200" b="1" dirty="0">
              <a:solidFill>
                <a:schemeClr val="tx2"/>
              </a:solidFill>
              <a:latin typeface="+mn-lt"/>
              <a:ea typeface="+mn-ea"/>
            </a:endParaRPr>
          </a:p>
          <a:p>
            <a:r>
              <a:rPr lang="zh-CN" altLang="en-US" sz="3200" b="1" dirty="0">
                <a:solidFill>
                  <a:schemeClr val="tx2"/>
                </a:solidFill>
                <a:latin typeface="+mn-lt"/>
                <a:ea typeface="+mn-ea"/>
              </a:rPr>
              <a:t>风险规避</a:t>
            </a:r>
            <a:endParaRPr lang="zh-CN" altLang="en-US" sz="3200" b="1" dirty="0">
              <a:solidFill>
                <a:schemeClr val="tx2"/>
              </a:solidFill>
              <a:latin typeface="+mn-lt"/>
              <a:ea typeface="+mn-ea"/>
            </a:endParaRPr>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custDataLst>
              <p:tags r:id="rId1"/>
            </p:custDataLst>
          </p:nvPr>
        </p:nvSpPr>
        <p:spPr bwMode="auto">
          <a:xfrm>
            <a:off x="254000" y="254000"/>
            <a:ext cx="355844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r>
              <a:rPr lang="zh-CN" altLang="en-US" sz="2400" b="1">
                <a:latin typeface="+mj-lt"/>
                <a:ea typeface="+mj-ea"/>
                <a:cs typeface="+mj-cs"/>
              </a:rPr>
              <a:t>请在此输入您的标题</a:t>
            </a:r>
            <a:endParaRPr lang="zh-CN" altLang="en-US" sz="2400" b="1" dirty="0">
              <a:latin typeface="+mj-lt"/>
              <a:ea typeface="+mj-ea"/>
              <a:cs typeface="+mj-cs"/>
            </a:endParaRPr>
          </a:p>
        </p:txBody>
      </p:sp>
      <p:sp>
        <p:nvSpPr>
          <p:cNvPr id="24" name="任意多边形 23"/>
          <p:cNvSpPr/>
          <p:nvPr>
            <p:custDataLst>
              <p:tags r:id="rId2"/>
            </p:custDataLst>
          </p:nvPr>
        </p:nvSpPr>
        <p:spPr bwMode="auto">
          <a:xfrm>
            <a:off x="4599963" y="1951046"/>
            <a:ext cx="781063" cy="3206750"/>
          </a:xfrm>
          <a:custGeom>
            <a:avLst/>
            <a:gdLst>
              <a:gd name="connsiteX0" fmla="*/ 384702 w 781063"/>
              <a:gd name="connsiteY0" fmla="*/ 2055735 h 3206750"/>
              <a:gd name="connsiteX1" fmla="*/ 375774 w 781063"/>
              <a:gd name="connsiteY1" fmla="*/ 2109477 h 3206750"/>
              <a:gd name="connsiteX2" fmla="*/ 362382 w 781063"/>
              <a:gd name="connsiteY2" fmla="*/ 2167674 h 3206750"/>
              <a:gd name="connsiteX3" fmla="*/ 366846 w 781063"/>
              <a:gd name="connsiteY3" fmla="*/ 2234927 h 3206750"/>
              <a:gd name="connsiteX4" fmla="*/ 371310 w 781063"/>
              <a:gd name="connsiteY4" fmla="*/ 2284067 h 3206750"/>
              <a:gd name="connsiteX5" fmla="*/ 375774 w 781063"/>
              <a:gd name="connsiteY5" fmla="*/ 2252742 h 3206750"/>
              <a:gd name="connsiteX6" fmla="*/ 384702 w 781063"/>
              <a:gd name="connsiteY6" fmla="*/ 2198999 h 3206750"/>
              <a:gd name="connsiteX7" fmla="*/ 384702 w 781063"/>
              <a:gd name="connsiteY7" fmla="*/ 2055735 h 3206750"/>
              <a:gd name="connsiteX8" fmla="*/ 371310 w 781063"/>
              <a:gd name="connsiteY8" fmla="*/ 0 h 3206750"/>
              <a:gd name="connsiteX9" fmla="*/ 375774 w 781063"/>
              <a:gd name="connsiteY9" fmla="*/ 0 h 3206750"/>
              <a:gd name="connsiteX10" fmla="*/ 518658 w 781063"/>
              <a:gd name="connsiteY10" fmla="*/ 125449 h 3206750"/>
              <a:gd name="connsiteX11" fmla="*/ 540978 w 781063"/>
              <a:gd name="connsiteY11" fmla="*/ 219425 h 3206750"/>
              <a:gd name="connsiteX12" fmla="*/ 563298 w 781063"/>
              <a:gd name="connsiteY12" fmla="*/ 344874 h 3206750"/>
              <a:gd name="connsiteX13" fmla="*/ 603511 w 781063"/>
              <a:gd name="connsiteY13" fmla="*/ 470323 h 3206750"/>
              <a:gd name="connsiteX14" fmla="*/ 625830 w 781063"/>
              <a:gd name="connsiteY14" fmla="*/ 532974 h 3206750"/>
              <a:gd name="connsiteX15" fmla="*/ 741931 w 781063"/>
              <a:gd name="connsiteY15" fmla="*/ 600078 h 3206750"/>
              <a:gd name="connsiteX16" fmla="*/ 777642 w 781063"/>
              <a:gd name="connsiteY16" fmla="*/ 837466 h 3206750"/>
              <a:gd name="connsiteX17" fmla="*/ 755322 w 781063"/>
              <a:gd name="connsiteY17" fmla="*/ 1047984 h 3206750"/>
              <a:gd name="connsiteX18" fmla="*/ 674934 w 781063"/>
              <a:gd name="connsiteY18" fmla="*/ 1106180 h 3206750"/>
              <a:gd name="connsiteX19" fmla="*/ 697254 w 781063"/>
              <a:gd name="connsiteY19" fmla="*/ 1312244 h 3206750"/>
              <a:gd name="connsiteX20" fmla="*/ 724075 w 781063"/>
              <a:gd name="connsiteY20" fmla="*/ 1464564 h 3206750"/>
              <a:gd name="connsiteX21" fmla="*/ 683862 w 781063"/>
              <a:gd name="connsiteY21" fmla="*/ 1473472 h 3206750"/>
              <a:gd name="connsiteX22" fmla="*/ 666006 w 781063"/>
              <a:gd name="connsiteY22" fmla="*/ 1679535 h 3206750"/>
              <a:gd name="connsiteX23" fmla="*/ 603511 w 781063"/>
              <a:gd name="connsiteY23" fmla="*/ 2019956 h 3206750"/>
              <a:gd name="connsiteX24" fmla="*/ 581154 w 781063"/>
              <a:gd name="connsiteY24" fmla="*/ 2060189 h 3206750"/>
              <a:gd name="connsiteX25" fmla="*/ 549906 w 781063"/>
              <a:gd name="connsiteY25" fmla="*/ 2060189 h 3206750"/>
              <a:gd name="connsiteX26" fmla="*/ 545442 w 781063"/>
              <a:gd name="connsiteY26" fmla="*/ 2163220 h 3206750"/>
              <a:gd name="connsiteX27" fmla="*/ 523122 w 781063"/>
              <a:gd name="connsiteY27" fmla="*/ 2373737 h 3206750"/>
              <a:gd name="connsiteX28" fmla="*/ 433806 w 781063"/>
              <a:gd name="connsiteY28" fmla="*/ 2705102 h 3206750"/>
              <a:gd name="connsiteX29" fmla="*/ 496338 w 781063"/>
              <a:gd name="connsiteY29" fmla="*/ 2897655 h 3206750"/>
              <a:gd name="connsiteX30" fmla="*/ 549906 w 781063"/>
              <a:gd name="connsiteY30" fmla="*/ 3018650 h 3206750"/>
              <a:gd name="connsiteX31" fmla="*/ 465090 w 781063"/>
              <a:gd name="connsiteY31" fmla="*/ 3027558 h 3206750"/>
              <a:gd name="connsiteX32" fmla="*/ 429342 w 781063"/>
              <a:gd name="connsiteY32" fmla="*/ 2996233 h 3206750"/>
              <a:gd name="connsiteX33" fmla="*/ 438270 w 781063"/>
              <a:gd name="connsiteY33" fmla="*/ 3058883 h 3206750"/>
              <a:gd name="connsiteX34" fmla="*/ 393630 w 781063"/>
              <a:gd name="connsiteY34" fmla="*/ 3206750 h 3206750"/>
              <a:gd name="connsiteX35" fmla="*/ 375774 w 781063"/>
              <a:gd name="connsiteY35" fmla="*/ 3206750 h 3206750"/>
              <a:gd name="connsiteX36" fmla="*/ 308778 w 781063"/>
              <a:gd name="connsiteY36" fmla="*/ 3076847 h 3206750"/>
              <a:gd name="connsiteX37" fmla="*/ 308778 w 781063"/>
              <a:gd name="connsiteY37" fmla="*/ 2942490 h 3206750"/>
              <a:gd name="connsiteX38" fmla="*/ 281994 w 781063"/>
              <a:gd name="connsiteY38" fmla="*/ 2794772 h 3206750"/>
              <a:gd name="connsiteX39" fmla="*/ 179286 w 781063"/>
              <a:gd name="connsiteY39" fmla="*/ 2346866 h 3206750"/>
              <a:gd name="connsiteX40" fmla="*/ 183750 w 781063"/>
              <a:gd name="connsiteY40" fmla="*/ 2149710 h 3206750"/>
              <a:gd name="connsiteX41" fmla="*/ 174822 w 781063"/>
              <a:gd name="connsiteY41" fmla="*/ 2051281 h 3206750"/>
              <a:gd name="connsiteX42" fmla="*/ 116790 w 781063"/>
              <a:gd name="connsiteY42" fmla="*/ 2001992 h 3206750"/>
              <a:gd name="connsiteX43" fmla="*/ 98934 w 781063"/>
              <a:gd name="connsiteY43" fmla="*/ 1643756 h 3206750"/>
              <a:gd name="connsiteX44" fmla="*/ 107862 w 781063"/>
              <a:gd name="connsiteY44" fmla="*/ 1451055 h 3206750"/>
              <a:gd name="connsiteX45" fmla="*/ 36402 w 781063"/>
              <a:gd name="connsiteY45" fmla="*/ 1442147 h 3206750"/>
              <a:gd name="connsiteX46" fmla="*/ 94470 w 781063"/>
              <a:gd name="connsiteY46" fmla="*/ 1276465 h 3206750"/>
              <a:gd name="connsiteX47" fmla="*/ 103398 w 781063"/>
              <a:gd name="connsiteY47" fmla="*/ 1151016 h 3206750"/>
              <a:gd name="connsiteX48" fmla="*/ 5154 w 781063"/>
              <a:gd name="connsiteY48" fmla="*/ 1065947 h 3206750"/>
              <a:gd name="connsiteX49" fmla="*/ 5154 w 781063"/>
              <a:gd name="connsiteY49" fmla="*/ 824105 h 3206750"/>
              <a:gd name="connsiteX50" fmla="*/ 23010 w 781063"/>
              <a:gd name="connsiteY50" fmla="*/ 721073 h 3206750"/>
              <a:gd name="connsiteX51" fmla="*/ 94470 w 781063"/>
              <a:gd name="connsiteY51" fmla="*/ 541881 h 3206750"/>
              <a:gd name="connsiteX52" fmla="*/ 165894 w 781063"/>
              <a:gd name="connsiteY52" fmla="*/ 510556 h 3206750"/>
              <a:gd name="connsiteX53" fmla="*/ 174822 w 781063"/>
              <a:gd name="connsiteY53" fmla="*/ 443452 h 3206750"/>
              <a:gd name="connsiteX54" fmla="*/ 219498 w 781063"/>
              <a:gd name="connsiteY54" fmla="*/ 353782 h 3206750"/>
              <a:gd name="connsiteX55" fmla="*/ 223962 w 781063"/>
              <a:gd name="connsiteY55" fmla="*/ 223879 h 3206750"/>
              <a:gd name="connsiteX56" fmla="*/ 371310 w 781063"/>
              <a:gd name="connsiteY56" fmla="*/ 0 h 320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81063" h="3206750">
                <a:moveTo>
                  <a:pt x="384702" y="2055735"/>
                </a:moveTo>
                <a:cubicBezTo>
                  <a:pt x="384702" y="2055735"/>
                  <a:pt x="380238" y="2082606"/>
                  <a:pt x="375774" y="2109477"/>
                </a:cubicBezTo>
                <a:cubicBezTo>
                  <a:pt x="371310" y="2131895"/>
                  <a:pt x="366846" y="2154313"/>
                  <a:pt x="362382" y="2167674"/>
                </a:cubicBezTo>
                <a:cubicBezTo>
                  <a:pt x="357918" y="2194545"/>
                  <a:pt x="366846" y="2216963"/>
                  <a:pt x="366846" y="2234927"/>
                </a:cubicBezTo>
                <a:cubicBezTo>
                  <a:pt x="366846" y="2257196"/>
                  <a:pt x="371310" y="2284067"/>
                  <a:pt x="371310" y="2284067"/>
                </a:cubicBezTo>
                <a:cubicBezTo>
                  <a:pt x="371310" y="2284067"/>
                  <a:pt x="371310" y="2270706"/>
                  <a:pt x="375774" y="2252742"/>
                </a:cubicBezTo>
                <a:cubicBezTo>
                  <a:pt x="375774" y="2234927"/>
                  <a:pt x="380238" y="2212509"/>
                  <a:pt x="384702" y="2198999"/>
                </a:cubicBezTo>
                <a:cubicBezTo>
                  <a:pt x="393630" y="2176582"/>
                  <a:pt x="384702" y="2127441"/>
                  <a:pt x="384702" y="2055735"/>
                </a:cubicBezTo>
                <a:close/>
                <a:moveTo>
                  <a:pt x="371310" y="0"/>
                </a:moveTo>
                <a:cubicBezTo>
                  <a:pt x="375774" y="0"/>
                  <a:pt x="375774" y="0"/>
                  <a:pt x="375774" y="0"/>
                </a:cubicBezTo>
                <a:cubicBezTo>
                  <a:pt x="442734" y="0"/>
                  <a:pt x="505266" y="62650"/>
                  <a:pt x="518658" y="125449"/>
                </a:cubicBezTo>
                <a:cubicBezTo>
                  <a:pt x="532050" y="188100"/>
                  <a:pt x="540978" y="183646"/>
                  <a:pt x="540978" y="219425"/>
                </a:cubicBezTo>
                <a:cubicBezTo>
                  <a:pt x="540978" y="250750"/>
                  <a:pt x="554370" y="291131"/>
                  <a:pt x="563298" y="344874"/>
                </a:cubicBezTo>
                <a:cubicBezTo>
                  <a:pt x="572226" y="398617"/>
                  <a:pt x="576690" y="434396"/>
                  <a:pt x="603511" y="470323"/>
                </a:cubicBezTo>
                <a:cubicBezTo>
                  <a:pt x="630294" y="501648"/>
                  <a:pt x="625830" y="532974"/>
                  <a:pt x="625830" y="532974"/>
                </a:cubicBezTo>
                <a:cubicBezTo>
                  <a:pt x="625830" y="532974"/>
                  <a:pt x="715110" y="537427"/>
                  <a:pt x="741931" y="600078"/>
                </a:cubicBezTo>
                <a:cubicBezTo>
                  <a:pt x="764250" y="662877"/>
                  <a:pt x="768714" y="770362"/>
                  <a:pt x="777642" y="837466"/>
                </a:cubicBezTo>
                <a:cubicBezTo>
                  <a:pt x="786570" y="909173"/>
                  <a:pt x="777642" y="994241"/>
                  <a:pt x="755322" y="1047984"/>
                </a:cubicBezTo>
                <a:cubicBezTo>
                  <a:pt x="728539" y="1101726"/>
                  <a:pt x="674934" y="1106180"/>
                  <a:pt x="674934" y="1106180"/>
                </a:cubicBezTo>
                <a:cubicBezTo>
                  <a:pt x="674934" y="1106180"/>
                  <a:pt x="666006" y="1218268"/>
                  <a:pt x="697254" y="1312244"/>
                </a:cubicBezTo>
                <a:cubicBezTo>
                  <a:pt x="728539" y="1410822"/>
                  <a:pt x="750858" y="1460111"/>
                  <a:pt x="724075" y="1464564"/>
                </a:cubicBezTo>
                <a:cubicBezTo>
                  <a:pt x="697254" y="1469018"/>
                  <a:pt x="683862" y="1473472"/>
                  <a:pt x="683862" y="1473472"/>
                </a:cubicBezTo>
                <a:cubicBezTo>
                  <a:pt x="683862" y="1473472"/>
                  <a:pt x="683862" y="1598921"/>
                  <a:pt x="666006" y="1679535"/>
                </a:cubicBezTo>
                <a:cubicBezTo>
                  <a:pt x="648150" y="1760150"/>
                  <a:pt x="603511" y="1966213"/>
                  <a:pt x="603511" y="2019956"/>
                </a:cubicBezTo>
                <a:cubicBezTo>
                  <a:pt x="603511" y="2069096"/>
                  <a:pt x="603511" y="2060189"/>
                  <a:pt x="581154" y="2060189"/>
                </a:cubicBezTo>
                <a:cubicBezTo>
                  <a:pt x="563298" y="2060189"/>
                  <a:pt x="549906" y="2060189"/>
                  <a:pt x="549906" y="2060189"/>
                </a:cubicBezTo>
                <a:cubicBezTo>
                  <a:pt x="549906" y="2060189"/>
                  <a:pt x="554370" y="2140803"/>
                  <a:pt x="545442" y="2163220"/>
                </a:cubicBezTo>
                <a:cubicBezTo>
                  <a:pt x="536514" y="2181184"/>
                  <a:pt x="549906" y="2275160"/>
                  <a:pt x="523122" y="2373737"/>
                </a:cubicBezTo>
                <a:cubicBezTo>
                  <a:pt x="491875" y="2472315"/>
                  <a:pt x="433806" y="2633544"/>
                  <a:pt x="433806" y="2705102"/>
                </a:cubicBezTo>
                <a:cubicBezTo>
                  <a:pt x="433806" y="2776808"/>
                  <a:pt x="460626" y="2861876"/>
                  <a:pt x="496338" y="2897655"/>
                </a:cubicBezTo>
                <a:cubicBezTo>
                  <a:pt x="527586" y="2929129"/>
                  <a:pt x="572226" y="3000687"/>
                  <a:pt x="549906" y="3018650"/>
                </a:cubicBezTo>
                <a:cubicBezTo>
                  <a:pt x="523122" y="3036614"/>
                  <a:pt x="491875" y="3032012"/>
                  <a:pt x="465090" y="3027558"/>
                </a:cubicBezTo>
                <a:cubicBezTo>
                  <a:pt x="442734" y="3018650"/>
                  <a:pt x="429342" y="2996233"/>
                  <a:pt x="429342" y="2996233"/>
                </a:cubicBezTo>
                <a:cubicBezTo>
                  <a:pt x="429342" y="2996233"/>
                  <a:pt x="429342" y="3032012"/>
                  <a:pt x="438270" y="3058883"/>
                </a:cubicBezTo>
                <a:cubicBezTo>
                  <a:pt x="451662" y="3090357"/>
                  <a:pt x="438270" y="3206750"/>
                  <a:pt x="393630" y="3206750"/>
                </a:cubicBezTo>
                <a:cubicBezTo>
                  <a:pt x="384702" y="3206750"/>
                  <a:pt x="380238" y="3206750"/>
                  <a:pt x="375774" y="3206750"/>
                </a:cubicBezTo>
                <a:cubicBezTo>
                  <a:pt x="335598" y="3193240"/>
                  <a:pt x="308778" y="3144100"/>
                  <a:pt x="308778" y="3076847"/>
                </a:cubicBezTo>
                <a:cubicBezTo>
                  <a:pt x="313242" y="3000687"/>
                  <a:pt x="295386" y="2987325"/>
                  <a:pt x="308778" y="2942490"/>
                </a:cubicBezTo>
                <a:cubicBezTo>
                  <a:pt x="322170" y="2897655"/>
                  <a:pt x="304314" y="2866330"/>
                  <a:pt x="281994" y="2794772"/>
                </a:cubicBezTo>
                <a:cubicBezTo>
                  <a:pt x="259674" y="2727519"/>
                  <a:pt x="174822" y="2423026"/>
                  <a:pt x="179286" y="2346866"/>
                </a:cubicBezTo>
                <a:cubicBezTo>
                  <a:pt x="183750" y="2266252"/>
                  <a:pt x="192678" y="2198999"/>
                  <a:pt x="183750" y="2149710"/>
                </a:cubicBezTo>
                <a:cubicBezTo>
                  <a:pt x="179286" y="2095968"/>
                  <a:pt x="174822" y="2051281"/>
                  <a:pt x="174822" y="2051281"/>
                </a:cubicBezTo>
                <a:cubicBezTo>
                  <a:pt x="174822" y="2051281"/>
                  <a:pt x="116790" y="2073699"/>
                  <a:pt x="116790" y="2001992"/>
                </a:cubicBezTo>
                <a:cubicBezTo>
                  <a:pt x="116790" y="1925832"/>
                  <a:pt x="107862" y="1710861"/>
                  <a:pt x="98934" y="1643756"/>
                </a:cubicBezTo>
                <a:cubicBezTo>
                  <a:pt x="94470" y="1580958"/>
                  <a:pt x="107862" y="1451055"/>
                  <a:pt x="107862" y="1451055"/>
                </a:cubicBezTo>
                <a:cubicBezTo>
                  <a:pt x="107862" y="1451055"/>
                  <a:pt x="54258" y="1446601"/>
                  <a:pt x="36402" y="1442147"/>
                </a:cubicBezTo>
                <a:cubicBezTo>
                  <a:pt x="18546" y="1433239"/>
                  <a:pt x="81078" y="1321151"/>
                  <a:pt x="94470" y="1276465"/>
                </a:cubicBezTo>
                <a:cubicBezTo>
                  <a:pt x="107862" y="1231630"/>
                  <a:pt x="103398" y="1151016"/>
                  <a:pt x="103398" y="1151016"/>
                </a:cubicBezTo>
                <a:cubicBezTo>
                  <a:pt x="103398" y="1151016"/>
                  <a:pt x="9618" y="1146562"/>
                  <a:pt x="5154" y="1065947"/>
                </a:cubicBezTo>
                <a:cubicBezTo>
                  <a:pt x="690" y="989787"/>
                  <a:pt x="-3774" y="873394"/>
                  <a:pt x="5154" y="824105"/>
                </a:cubicBezTo>
                <a:cubicBezTo>
                  <a:pt x="9618" y="779270"/>
                  <a:pt x="14082" y="783724"/>
                  <a:pt x="23010" y="721073"/>
                </a:cubicBezTo>
                <a:cubicBezTo>
                  <a:pt x="27474" y="658423"/>
                  <a:pt x="58722" y="546335"/>
                  <a:pt x="94470" y="541881"/>
                </a:cubicBezTo>
                <a:cubicBezTo>
                  <a:pt x="125718" y="537427"/>
                  <a:pt x="165894" y="510556"/>
                  <a:pt x="165894" y="510556"/>
                </a:cubicBezTo>
                <a:cubicBezTo>
                  <a:pt x="165894" y="510556"/>
                  <a:pt x="134646" y="474777"/>
                  <a:pt x="174822" y="443452"/>
                </a:cubicBezTo>
                <a:cubicBezTo>
                  <a:pt x="215034" y="411978"/>
                  <a:pt x="237354" y="398617"/>
                  <a:pt x="219498" y="353782"/>
                </a:cubicBezTo>
                <a:cubicBezTo>
                  <a:pt x="201642" y="313549"/>
                  <a:pt x="215034" y="282224"/>
                  <a:pt x="223962" y="223879"/>
                </a:cubicBezTo>
                <a:cubicBezTo>
                  <a:pt x="232890" y="170136"/>
                  <a:pt x="259674" y="0"/>
                  <a:pt x="37131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prstClr val="white"/>
              </a:solidFill>
              <a:sym typeface="Arial" panose="020B0604020202020204" pitchFamily="34" charset="0"/>
            </a:endParaRPr>
          </a:p>
        </p:txBody>
      </p:sp>
      <p:sp>
        <p:nvSpPr>
          <p:cNvPr id="25" name="任意多边形 24"/>
          <p:cNvSpPr/>
          <p:nvPr>
            <p:custDataLst>
              <p:tags r:id="rId3"/>
            </p:custDataLst>
          </p:nvPr>
        </p:nvSpPr>
        <p:spPr bwMode="auto">
          <a:xfrm>
            <a:off x="6663547" y="1951045"/>
            <a:ext cx="946180" cy="3352800"/>
          </a:xfrm>
          <a:custGeom>
            <a:avLst/>
            <a:gdLst>
              <a:gd name="connsiteX0" fmla="*/ 557180 w 946180"/>
              <a:gd name="connsiteY0" fmla="*/ 0 h 3352800"/>
              <a:gd name="connsiteX1" fmla="*/ 727935 w 946180"/>
              <a:gd name="connsiteY1" fmla="*/ 135819 h 3352800"/>
              <a:gd name="connsiteX2" fmla="*/ 720806 w 946180"/>
              <a:gd name="connsiteY2" fmla="*/ 314480 h 3352800"/>
              <a:gd name="connsiteX3" fmla="*/ 678117 w 946180"/>
              <a:gd name="connsiteY3" fmla="*/ 371757 h 3352800"/>
              <a:gd name="connsiteX4" fmla="*/ 671032 w 946180"/>
              <a:gd name="connsiteY4" fmla="*/ 428879 h 3352800"/>
              <a:gd name="connsiteX5" fmla="*/ 699461 w 946180"/>
              <a:gd name="connsiteY5" fmla="*/ 464735 h 3352800"/>
              <a:gd name="connsiteX6" fmla="*/ 777754 w 946180"/>
              <a:gd name="connsiteY6" fmla="*/ 557558 h 3352800"/>
              <a:gd name="connsiteX7" fmla="*/ 927165 w 946180"/>
              <a:gd name="connsiteY7" fmla="*/ 607695 h 3352800"/>
              <a:gd name="connsiteX8" fmla="*/ 920035 w 946180"/>
              <a:gd name="connsiteY8" fmla="*/ 857913 h 3352800"/>
              <a:gd name="connsiteX9" fmla="*/ 834658 w 946180"/>
              <a:gd name="connsiteY9" fmla="*/ 1079415 h 3352800"/>
              <a:gd name="connsiteX10" fmla="*/ 820443 w 946180"/>
              <a:gd name="connsiteY10" fmla="*/ 1251091 h 3352800"/>
              <a:gd name="connsiteX11" fmla="*/ 870217 w 946180"/>
              <a:gd name="connsiteY11" fmla="*/ 1508450 h 3352800"/>
              <a:gd name="connsiteX12" fmla="*/ 912906 w 946180"/>
              <a:gd name="connsiteY12" fmla="*/ 1758668 h 3352800"/>
              <a:gd name="connsiteX13" fmla="*/ 806183 w 946180"/>
              <a:gd name="connsiteY13" fmla="*/ 1801509 h 3352800"/>
              <a:gd name="connsiteX14" fmla="*/ 813313 w 946180"/>
              <a:gd name="connsiteY14" fmla="*/ 2016026 h 3352800"/>
              <a:gd name="connsiteX15" fmla="*/ 848872 w 946180"/>
              <a:gd name="connsiteY15" fmla="*/ 2416344 h 3352800"/>
              <a:gd name="connsiteX16" fmla="*/ 877347 w 946180"/>
              <a:gd name="connsiteY16" fmla="*/ 2752245 h 3352800"/>
              <a:gd name="connsiteX17" fmla="*/ 877347 w 946180"/>
              <a:gd name="connsiteY17" fmla="*/ 2938202 h 3352800"/>
              <a:gd name="connsiteX18" fmla="*/ 856002 w 946180"/>
              <a:gd name="connsiteY18" fmla="*/ 3074021 h 3352800"/>
              <a:gd name="connsiteX19" fmla="*/ 841788 w 946180"/>
              <a:gd name="connsiteY19" fmla="*/ 3245542 h 3352800"/>
              <a:gd name="connsiteX20" fmla="*/ 685247 w 946180"/>
              <a:gd name="connsiteY20" fmla="*/ 3352800 h 3352800"/>
              <a:gd name="connsiteX21" fmla="*/ 663902 w 946180"/>
              <a:gd name="connsiteY21" fmla="*/ 3181280 h 3352800"/>
              <a:gd name="connsiteX22" fmla="*/ 692376 w 946180"/>
              <a:gd name="connsiteY22" fmla="*/ 3052600 h 3352800"/>
              <a:gd name="connsiteX23" fmla="*/ 671032 w 946180"/>
              <a:gd name="connsiteY23" fmla="*/ 2952482 h 3352800"/>
              <a:gd name="connsiteX24" fmla="*/ 621213 w 946180"/>
              <a:gd name="connsiteY24" fmla="*/ 2730825 h 3352800"/>
              <a:gd name="connsiteX25" fmla="*/ 585654 w 946180"/>
              <a:gd name="connsiteY25" fmla="*/ 2366208 h 3352800"/>
              <a:gd name="connsiteX26" fmla="*/ 528706 w 946180"/>
              <a:gd name="connsiteY26" fmla="*/ 2058868 h 3352800"/>
              <a:gd name="connsiteX27" fmla="*/ 528706 w 946180"/>
              <a:gd name="connsiteY27" fmla="*/ 2166126 h 3352800"/>
              <a:gd name="connsiteX28" fmla="*/ 542965 w 946180"/>
              <a:gd name="connsiteY28" fmla="*/ 2330507 h 3352800"/>
              <a:gd name="connsiteX29" fmla="*/ 542965 w 946180"/>
              <a:gd name="connsiteY29" fmla="*/ 2502027 h 3352800"/>
              <a:gd name="connsiteX30" fmla="*/ 514491 w 946180"/>
              <a:gd name="connsiteY30" fmla="*/ 2716544 h 3352800"/>
              <a:gd name="connsiteX31" fmla="*/ 528706 w 946180"/>
              <a:gd name="connsiteY31" fmla="*/ 2866644 h 3352800"/>
              <a:gd name="connsiteX32" fmla="*/ 521621 w 946180"/>
              <a:gd name="connsiteY32" fmla="*/ 2995323 h 3352800"/>
              <a:gd name="connsiteX33" fmla="*/ 436243 w 946180"/>
              <a:gd name="connsiteY33" fmla="*/ 3045460 h 3352800"/>
              <a:gd name="connsiteX34" fmla="*/ 386424 w 946180"/>
              <a:gd name="connsiteY34" fmla="*/ 3009604 h 3352800"/>
              <a:gd name="connsiteX35" fmla="*/ 308176 w 946180"/>
              <a:gd name="connsiteY35" fmla="*/ 3038320 h 3352800"/>
              <a:gd name="connsiteX36" fmla="*/ 101861 w 946180"/>
              <a:gd name="connsiteY36" fmla="*/ 3059741 h 3352800"/>
              <a:gd name="connsiteX37" fmla="*/ 87602 w 946180"/>
              <a:gd name="connsiteY37" fmla="*/ 3002464 h 3352800"/>
              <a:gd name="connsiteX38" fmla="*/ 215668 w 946180"/>
              <a:gd name="connsiteY38" fmla="*/ 2973903 h 3352800"/>
              <a:gd name="connsiteX39" fmla="*/ 329520 w 946180"/>
              <a:gd name="connsiteY39" fmla="*/ 2816663 h 3352800"/>
              <a:gd name="connsiteX40" fmla="*/ 322391 w 946180"/>
              <a:gd name="connsiteY40" fmla="*/ 2573585 h 3352800"/>
              <a:gd name="connsiteX41" fmla="*/ 265487 w 946180"/>
              <a:gd name="connsiteY41" fmla="*/ 2187547 h 3352800"/>
              <a:gd name="connsiteX42" fmla="*/ 222798 w 946180"/>
              <a:gd name="connsiteY42" fmla="*/ 1787229 h 3352800"/>
              <a:gd name="connsiteX43" fmla="*/ 158765 w 946180"/>
              <a:gd name="connsiteY43" fmla="*/ 1751528 h 3352800"/>
              <a:gd name="connsiteX44" fmla="*/ 194324 w 946180"/>
              <a:gd name="connsiteY44" fmla="*/ 1436892 h 3352800"/>
              <a:gd name="connsiteX45" fmla="*/ 244143 w 946180"/>
              <a:gd name="connsiteY45" fmla="*/ 1129552 h 3352800"/>
              <a:gd name="connsiteX46" fmla="*/ 172979 w 946180"/>
              <a:gd name="connsiteY46" fmla="*/ 1165253 h 3352800"/>
              <a:gd name="connsiteX47" fmla="*/ 2224 w 946180"/>
              <a:gd name="connsiteY47" fmla="*/ 1072275 h 3352800"/>
              <a:gd name="connsiteX48" fmla="*/ 87602 w 946180"/>
              <a:gd name="connsiteY48" fmla="*/ 879334 h 3352800"/>
              <a:gd name="connsiteX49" fmla="*/ 194324 w 946180"/>
              <a:gd name="connsiteY49" fmla="*/ 714953 h 3352800"/>
              <a:gd name="connsiteX50" fmla="*/ 301046 w 946180"/>
              <a:gd name="connsiteY50" fmla="*/ 614835 h 3352800"/>
              <a:gd name="connsiteX51" fmla="*/ 436243 w 946180"/>
              <a:gd name="connsiteY51" fmla="*/ 557558 h 3352800"/>
              <a:gd name="connsiteX52" fmla="*/ 471802 w 946180"/>
              <a:gd name="connsiteY52" fmla="*/ 493296 h 3352800"/>
              <a:gd name="connsiteX53" fmla="*/ 443328 w 946180"/>
              <a:gd name="connsiteY53" fmla="*/ 450300 h 3352800"/>
              <a:gd name="connsiteX54" fmla="*/ 429113 w 946180"/>
              <a:gd name="connsiteY54" fmla="*/ 371757 h 3352800"/>
              <a:gd name="connsiteX55" fmla="*/ 407769 w 946180"/>
              <a:gd name="connsiteY55" fmla="*/ 343196 h 3352800"/>
              <a:gd name="connsiteX56" fmla="*/ 393554 w 946180"/>
              <a:gd name="connsiteY56" fmla="*/ 164380 h 3352800"/>
              <a:gd name="connsiteX57" fmla="*/ 557180 w 946180"/>
              <a:gd name="connsiteY57"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946180" h="3352800">
                <a:moveTo>
                  <a:pt x="557180" y="0"/>
                </a:moveTo>
                <a:cubicBezTo>
                  <a:pt x="663902" y="0"/>
                  <a:pt x="713721" y="78698"/>
                  <a:pt x="727935" y="135819"/>
                </a:cubicBezTo>
                <a:cubicBezTo>
                  <a:pt x="735065" y="192941"/>
                  <a:pt x="727935" y="278779"/>
                  <a:pt x="720806" y="314480"/>
                </a:cubicBezTo>
                <a:cubicBezTo>
                  <a:pt x="713721" y="350336"/>
                  <a:pt x="678117" y="371757"/>
                  <a:pt x="678117" y="371757"/>
                </a:cubicBezTo>
                <a:cubicBezTo>
                  <a:pt x="678117" y="371757"/>
                  <a:pt x="671032" y="400318"/>
                  <a:pt x="671032" y="428879"/>
                </a:cubicBezTo>
                <a:cubicBezTo>
                  <a:pt x="671032" y="457595"/>
                  <a:pt x="678117" y="457595"/>
                  <a:pt x="699461" y="464735"/>
                </a:cubicBezTo>
                <a:cubicBezTo>
                  <a:pt x="720806" y="471875"/>
                  <a:pt x="727935" y="514717"/>
                  <a:pt x="777754" y="557558"/>
                </a:cubicBezTo>
                <a:cubicBezTo>
                  <a:pt x="827528" y="593414"/>
                  <a:pt x="891561" y="578979"/>
                  <a:pt x="927165" y="607695"/>
                </a:cubicBezTo>
                <a:cubicBezTo>
                  <a:pt x="962724" y="643396"/>
                  <a:pt x="941380" y="729234"/>
                  <a:pt x="920035" y="857913"/>
                </a:cubicBezTo>
                <a:cubicBezTo>
                  <a:pt x="905821" y="986592"/>
                  <a:pt x="863132" y="1022293"/>
                  <a:pt x="834658" y="1079415"/>
                </a:cubicBezTo>
                <a:cubicBezTo>
                  <a:pt x="799099" y="1136692"/>
                  <a:pt x="799099" y="1172393"/>
                  <a:pt x="820443" y="1251091"/>
                </a:cubicBezTo>
                <a:cubicBezTo>
                  <a:pt x="834658" y="1329634"/>
                  <a:pt x="856002" y="1401191"/>
                  <a:pt x="870217" y="1508450"/>
                </a:cubicBezTo>
                <a:cubicBezTo>
                  <a:pt x="891561" y="1622849"/>
                  <a:pt x="934250" y="1758668"/>
                  <a:pt x="912906" y="1758668"/>
                </a:cubicBezTo>
                <a:cubicBezTo>
                  <a:pt x="891561" y="1765808"/>
                  <a:pt x="820443" y="1787229"/>
                  <a:pt x="806183" y="1801509"/>
                </a:cubicBezTo>
                <a:cubicBezTo>
                  <a:pt x="791969" y="1822930"/>
                  <a:pt x="799099" y="1887347"/>
                  <a:pt x="813313" y="2016026"/>
                </a:cubicBezTo>
                <a:cubicBezTo>
                  <a:pt x="820443" y="2144706"/>
                  <a:pt x="827528" y="2309086"/>
                  <a:pt x="848872" y="2416344"/>
                </a:cubicBezTo>
                <a:cubicBezTo>
                  <a:pt x="863132" y="2523603"/>
                  <a:pt x="863132" y="2666563"/>
                  <a:pt x="877347" y="2752245"/>
                </a:cubicBezTo>
                <a:cubicBezTo>
                  <a:pt x="884476" y="2830943"/>
                  <a:pt x="870217" y="2902500"/>
                  <a:pt x="877347" y="2938202"/>
                </a:cubicBezTo>
                <a:cubicBezTo>
                  <a:pt x="877347" y="2981043"/>
                  <a:pt x="877347" y="3045460"/>
                  <a:pt x="856002" y="3074021"/>
                </a:cubicBezTo>
                <a:cubicBezTo>
                  <a:pt x="834658" y="3102582"/>
                  <a:pt x="848872" y="3174139"/>
                  <a:pt x="841788" y="3245542"/>
                </a:cubicBezTo>
                <a:cubicBezTo>
                  <a:pt x="841788" y="3324239"/>
                  <a:pt x="763494" y="3352800"/>
                  <a:pt x="685247" y="3352800"/>
                </a:cubicBezTo>
                <a:cubicBezTo>
                  <a:pt x="614083" y="3352800"/>
                  <a:pt x="656772" y="3231261"/>
                  <a:pt x="663902" y="3181280"/>
                </a:cubicBezTo>
                <a:cubicBezTo>
                  <a:pt x="678117" y="3124003"/>
                  <a:pt x="713721" y="3052600"/>
                  <a:pt x="692376" y="3052600"/>
                </a:cubicBezTo>
                <a:cubicBezTo>
                  <a:pt x="678117" y="3052600"/>
                  <a:pt x="678117" y="3016744"/>
                  <a:pt x="671032" y="2952482"/>
                </a:cubicBezTo>
                <a:cubicBezTo>
                  <a:pt x="671032" y="2895205"/>
                  <a:pt x="621213" y="2802382"/>
                  <a:pt x="621213" y="2730825"/>
                </a:cubicBezTo>
                <a:cubicBezTo>
                  <a:pt x="621213" y="2659422"/>
                  <a:pt x="599869" y="2430625"/>
                  <a:pt x="585654" y="2366208"/>
                </a:cubicBezTo>
                <a:cubicBezTo>
                  <a:pt x="571394" y="2301946"/>
                  <a:pt x="528706" y="2058868"/>
                  <a:pt x="528706" y="2058868"/>
                </a:cubicBezTo>
                <a:cubicBezTo>
                  <a:pt x="528706" y="2058868"/>
                  <a:pt x="528706" y="2101709"/>
                  <a:pt x="528706" y="2166126"/>
                </a:cubicBezTo>
                <a:cubicBezTo>
                  <a:pt x="528706" y="2230388"/>
                  <a:pt x="535835" y="2287665"/>
                  <a:pt x="542965" y="2330507"/>
                </a:cubicBezTo>
                <a:cubicBezTo>
                  <a:pt x="550050" y="2373348"/>
                  <a:pt x="521621" y="2437765"/>
                  <a:pt x="542965" y="2502027"/>
                </a:cubicBezTo>
                <a:cubicBezTo>
                  <a:pt x="564310" y="2566444"/>
                  <a:pt x="542965" y="2680843"/>
                  <a:pt x="514491" y="2716544"/>
                </a:cubicBezTo>
                <a:cubicBezTo>
                  <a:pt x="493147" y="2759386"/>
                  <a:pt x="542965" y="2838083"/>
                  <a:pt x="528706" y="2866644"/>
                </a:cubicBezTo>
                <a:cubicBezTo>
                  <a:pt x="521621" y="2895205"/>
                  <a:pt x="521621" y="2952482"/>
                  <a:pt x="521621" y="2995323"/>
                </a:cubicBezTo>
                <a:cubicBezTo>
                  <a:pt x="514491" y="3038320"/>
                  <a:pt x="507361" y="3045460"/>
                  <a:pt x="436243" y="3045460"/>
                </a:cubicBezTo>
                <a:cubicBezTo>
                  <a:pt x="372210" y="3045460"/>
                  <a:pt x="386424" y="3009604"/>
                  <a:pt x="386424" y="3009604"/>
                </a:cubicBezTo>
                <a:cubicBezTo>
                  <a:pt x="386424" y="3009604"/>
                  <a:pt x="336651" y="3031180"/>
                  <a:pt x="308176" y="3038320"/>
                </a:cubicBezTo>
                <a:cubicBezTo>
                  <a:pt x="279702" y="3052600"/>
                  <a:pt x="165895" y="3066881"/>
                  <a:pt x="101861" y="3059741"/>
                </a:cubicBezTo>
                <a:cubicBezTo>
                  <a:pt x="37828" y="3045460"/>
                  <a:pt x="59173" y="3009604"/>
                  <a:pt x="87602" y="3002464"/>
                </a:cubicBezTo>
                <a:cubicBezTo>
                  <a:pt x="116076" y="2988183"/>
                  <a:pt x="180109" y="2988183"/>
                  <a:pt x="215668" y="2973903"/>
                </a:cubicBezTo>
                <a:cubicBezTo>
                  <a:pt x="258357" y="2952482"/>
                  <a:pt x="322391" y="2859504"/>
                  <a:pt x="329520" y="2816663"/>
                </a:cubicBezTo>
                <a:cubicBezTo>
                  <a:pt x="336651" y="2766526"/>
                  <a:pt x="329520" y="2687983"/>
                  <a:pt x="322391" y="2573585"/>
                </a:cubicBezTo>
                <a:cubicBezTo>
                  <a:pt x="315306" y="2459186"/>
                  <a:pt x="301046" y="2373348"/>
                  <a:pt x="265487" y="2187547"/>
                </a:cubicBezTo>
                <a:cubicBezTo>
                  <a:pt x="229928" y="2001746"/>
                  <a:pt x="222798" y="1787229"/>
                  <a:pt x="222798" y="1787229"/>
                </a:cubicBezTo>
                <a:cubicBezTo>
                  <a:pt x="222798" y="1787229"/>
                  <a:pt x="187239" y="1765808"/>
                  <a:pt x="158765" y="1751528"/>
                </a:cubicBezTo>
                <a:cubicBezTo>
                  <a:pt x="137420" y="1744388"/>
                  <a:pt x="180109" y="1594132"/>
                  <a:pt x="194324" y="1436892"/>
                </a:cubicBezTo>
                <a:cubicBezTo>
                  <a:pt x="208584" y="1286792"/>
                  <a:pt x="244143" y="1129552"/>
                  <a:pt x="244143" y="1129552"/>
                </a:cubicBezTo>
                <a:cubicBezTo>
                  <a:pt x="244143" y="1129552"/>
                  <a:pt x="222798" y="1136692"/>
                  <a:pt x="172979" y="1165253"/>
                </a:cubicBezTo>
                <a:cubicBezTo>
                  <a:pt x="116076" y="1193814"/>
                  <a:pt x="23568" y="1136692"/>
                  <a:pt x="2224" y="1072275"/>
                </a:cubicBezTo>
                <a:cubicBezTo>
                  <a:pt x="-11991" y="1000873"/>
                  <a:pt x="44913" y="929315"/>
                  <a:pt x="87602" y="879334"/>
                </a:cubicBezTo>
                <a:cubicBezTo>
                  <a:pt x="137420" y="836337"/>
                  <a:pt x="172979" y="764935"/>
                  <a:pt x="194324" y="714953"/>
                </a:cubicBezTo>
                <a:cubicBezTo>
                  <a:pt x="222798" y="657676"/>
                  <a:pt x="251273" y="636256"/>
                  <a:pt x="301046" y="614835"/>
                </a:cubicBezTo>
                <a:cubicBezTo>
                  <a:pt x="343735" y="600555"/>
                  <a:pt x="422029" y="578979"/>
                  <a:pt x="436243" y="557558"/>
                </a:cubicBezTo>
                <a:cubicBezTo>
                  <a:pt x="457588" y="536137"/>
                  <a:pt x="471802" y="514717"/>
                  <a:pt x="471802" y="493296"/>
                </a:cubicBezTo>
                <a:cubicBezTo>
                  <a:pt x="471802" y="471875"/>
                  <a:pt x="464672" y="471875"/>
                  <a:pt x="443328" y="450300"/>
                </a:cubicBezTo>
                <a:cubicBezTo>
                  <a:pt x="422029" y="436019"/>
                  <a:pt x="429113" y="371757"/>
                  <a:pt x="429113" y="371757"/>
                </a:cubicBezTo>
                <a:cubicBezTo>
                  <a:pt x="429113" y="371757"/>
                  <a:pt x="414899" y="371757"/>
                  <a:pt x="407769" y="343196"/>
                </a:cubicBezTo>
                <a:cubicBezTo>
                  <a:pt x="400684" y="307340"/>
                  <a:pt x="393554" y="264499"/>
                  <a:pt x="393554" y="164380"/>
                </a:cubicBezTo>
                <a:cubicBezTo>
                  <a:pt x="393554" y="64262"/>
                  <a:pt x="493147" y="0"/>
                  <a:pt x="55718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prstClr val="white"/>
              </a:solidFill>
              <a:sym typeface="Arial" panose="020B0604020202020204" pitchFamily="34" charset="0"/>
            </a:endParaRPr>
          </a:p>
        </p:txBody>
      </p:sp>
      <p:sp>
        <p:nvSpPr>
          <p:cNvPr id="14" name="椭圆 13"/>
          <p:cNvSpPr/>
          <p:nvPr>
            <p:custDataLst>
              <p:tags r:id="rId4"/>
            </p:custDataLst>
          </p:nvPr>
        </p:nvSpPr>
        <p:spPr>
          <a:xfrm>
            <a:off x="5699125" y="2206625"/>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chemeClr val="bg1"/>
                </a:solidFill>
                <a:sym typeface="Arial" panose="020B0604020202020204" pitchFamily="34" charset="0"/>
              </a:rPr>
              <a:t> VS</a:t>
            </a:r>
            <a:endParaRPr lang="zh-CN" altLang="en-US" sz="1600" b="1" dirty="0">
              <a:solidFill>
                <a:schemeClr val="bg1"/>
              </a:solidFill>
              <a:sym typeface="Arial" panose="020B0604020202020204" pitchFamily="34" charset="0"/>
            </a:endParaRPr>
          </a:p>
        </p:txBody>
      </p:sp>
      <p:sp>
        <p:nvSpPr>
          <p:cNvPr id="16" name="圆角矩形 15"/>
          <p:cNvSpPr/>
          <p:nvPr>
            <p:custDataLst>
              <p:tags r:id="rId5"/>
            </p:custDataLst>
          </p:nvPr>
        </p:nvSpPr>
        <p:spPr>
          <a:xfrm>
            <a:off x="1500188" y="1626514"/>
            <a:ext cx="2532062" cy="3194050"/>
          </a:xfrm>
          <a:prstGeom prst="roundRect">
            <a:avLst>
              <a:gd name="adj" fmla="val 9083"/>
            </a:avLst>
          </a:prstGeom>
          <a:solidFill>
            <a:schemeClr val="bg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base">
              <a:lnSpc>
                <a:spcPct val="120000"/>
              </a:lnSpc>
              <a:spcBef>
                <a:spcPct val="20000"/>
              </a:spcBef>
              <a:spcAft>
                <a:spcPct val="0"/>
              </a:spcAft>
            </a:pPr>
            <a:r>
              <a:rPr lang="zh-CN" altLang="en-US">
                <a:solidFill>
                  <a:schemeClr val="tx1"/>
                </a:solidFill>
                <a:sym typeface="Arial" panose="020B0604020202020204" pitchFamily="34" charset="0"/>
              </a:rPr>
              <a:t>外部风险</a:t>
            </a:r>
            <a:endParaRPr lang="zh-CN" altLang="en-US">
              <a:solidFill>
                <a:schemeClr val="tx1"/>
              </a:solidFill>
              <a:sym typeface="Arial" panose="020B0604020202020204" pitchFamily="34" charset="0"/>
            </a:endParaRPr>
          </a:p>
          <a:p>
            <a:pPr algn="just" fontAlgn="base">
              <a:lnSpc>
                <a:spcPct val="120000"/>
              </a:lnSpc>
              <a:spcBef>
                <a:spcPct val="20000"/>
              </a:spcBef>
              <a:spcAft>
                <a:spcPct val="0"/>
              </a:spcAft>
            </a:pPr>
            <a:r>
              <a:rPr lang="zh-CN" altLang="en-US">
                <a:solidFill>
                  <a:schemeClr val="tx1"/>
                </a:solidFill>
                <a:sym typeface="Arial" panose="020B0604020202020204" pitchFamily="34" charset="0"/>
              </a:rPr>
              <a:t>行业风险</a:t>
            </a:r>
            <a:endParaRPr lang="zh-CN" altLang="en-US">
              <a:solidFill>
                <a:schemeClr val="tx1"/>
              </a:solidFill>
              <a:sym typeface="Arial" panose="020B0604020202020204" pitchFamily="34" charset="0"/>
            </a:endParaRPr>
          </a:p>
          <a:p>
            <a:pPr algn="just" fontAlgn="base">
              <a:lnSpc>
                <a:spcPct val="120000"/>
              </a:lnSpc>
              <a:spcBef>
                <a:spcPct val="20000"/>
              </a:spcBef>
              <a:spcAft>
                <a:spcPct val="0"/>
              </a:spcAft>
            </a:pPr>
            <a:r>
              <a:rPr lang="zh-CN" altLang="en-US">
                <a:solidFill>
                  <a:schemeClr val="tx1"/>
                </a:solidFill>
                <a:sym typeface="Arial" panose="020B0604020202020204" pitchFamily="34" charset="0"/>
              </a:rPr>
              <a:t>企业内部风险</a:t>
            </a:r>
            <a:endParaRPr lang="zh-CN" altLang="en-US">
              <a:solidFill>
                <a:schemeClr val="tx1"/>
              </a:solidFill>
              <a:sym typeface="Arial" panose="020B0604020202020204" pitchFamily="34" charset="0"/>
            </a:endParaRPr>
          </a:p>
          <a:p>
            <a:pPr algn="just" fontAlgn="base">
              <a:lnSpc>
                <a:spcPct val="120000"/>
              </a:lnSpc>
              <a:spcBef>
                <a:spcPct val="20000"/>
              </a:spcBef>
              <a:spcAft>
                <a:spcPct val="0"/>
              </a:spcAft>
            </a:pPr>
            <a:r>
              <a:rPr lang="zh-CN" altLang="zh-CN" dirty="0">
                <a:latin typeface="楷体" panose="02010609060101010101" charset="-122"/>
                <a:ea typeface="楷体" panose="02010609060101010101" charset="-122"/>
                <a:cs typeface="楷体" panose="02010609060101010101" charset="-122"/>
                <a:sym typeface="+mn-ea"/>
              </a:rPr>
              <a:t>企业内部</a:t>
            </a:r>
            <a:r>
              <a:rPr lang="zh-CN" altLang="zh-CN" dirty="0" smtClean="0">
                <a:latin typeface="楷体" panose="02010609060101010101" charset="-122"/>
                <a:ea typeface="楷体" panose="02010609060101010101" charset="-122"/>
                <a:cs typeface="楷体" panose="02010609060101010101" charset="-122"/>
                <a:sym typeface="+mn-ea"/>
              </a:rPr>
              <a:t>风险</a:t>
            </a:r>
            <a:endParaRPr lang="zh-CN" altLang="en-US">
              <a:solidFill>
                <a:schemeClr val="tx1"/>
              </a:solidFill>
              <a:sym typeface="Arial" panose="020B0604020202020204" pitchFamily="34" charset="0"/>
            </a:endParaRPr>
          </a:p>
        </p:txBody>
      </p:sp>
      <p:sp>
        <p:nvSpPr>
          <p:cNvPr id="17" name="圆角矩形 16"/>
          <p:cNvSpPr/>
          <p:nvPr>
            <p:custDataLst>
              <p:tags r:id="rId6"/>
            </p:custDataLst>
          </p:nvPr>
        </p:nvSpPr>
        <p:spPr>
          <a:xfrm>
            <a:off x="8205788" y="1685251"/>
            <a:ext cx="2533650" cy="3194050"/>
          </a:xfrm>
          <a:prstGeom prst="roundRect">
            <a:avLst>
              <a:gd name="adj" fmla="val 9083"/>
            </a:avLst>
          </a:prstGeom>
          <a:solidFill>
            <a:schemeClr val="bg1">
              <a:alpha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just" fontAlgn="base">
              <a:lnSpc>
                <a:spcPct val="120000"/>
              </a:lnSpc>
              <a:spcBef>
                <a:spcPct val="20000"/>
              </a:spcBef>
              <a:spcAft>
                <a:spcPct val="0"/>
              </a:spcAft>
            </a:pPr>
            <a:r>
              <a:rPr lang="zh-CN" altLang="en-US">
                <a:solidFill>
                  <a:schemeClr val="tx1"/>
                </a:solidFill>
                <a:sym typeface="Arial" panose="020B0604020202020204" pitchFamily="34" charset="0"/>
              </a:rPr>
              <a:t>外部风险规避</a:t>
            </a:r>
            <a:endParaRPr lang="zh-CN" altLang="en-US">
              <a:solidFill>
                <a:schemeClr val="tx1"/>
              </a:solidFill>
              <a:sym typeface="Arial" panose="020B0604020202020204" pitchFamily="34" charset="0"/>
            </a:endParaRPr>
          </a:p>
          <a:p>
            <a:pPr lvl="0" algn="just" fontAlgn="base">
              <a:lnSpc>
                <a:spcPct val="120000"/>
              </a:lnSpc>
              <a:spcBef>
                <a:spcPct val="20000"/>
              </a:spcBef>
              <a:spcAft>
                <a:spcPct val="0"/>
              </a:spcAft>
            </a:pPr>
            <a:r>
              <a:rPr lang="zh-CN" altLang="en-US">
                <a:solidFill>
                  <a:schemeClr val="tx1"/>
                </a:solidFill>
                <a:sym typeface="Arial" panose="020B0604020202020204" pitchFamily="34" charset="0"/>
              </a:rPr>
              <a:t>与行业风险有关的风险规避措施</a:t>
            </a:r>
            <a:endParaRPr lang="zh-CN" altLang="en-US">
              <a:solidFill>
                <a:schemeClr val="tx1"/>
              </a:solidFill>
              <a:sym typeface="Arial" panose="020B0604020202020204" pitchFamily="34" charset="0"/>
            </a:endParaRPr>
          </a:p>
          <a:p>
            <a:pPr lvl="0" algn="just" fontAlgn="base">
              <a:lnSpc>
                <a:spcPct val="120000"/>
              </a:lnSpc>
              <a:spcBef>
                <a:spcPct val="20000"/>
              </a:spcBef>
              <a:spcAft>
                <a:spcPct val="0"/>
              </a:spcAft>
            </a:pPr>
            <a:r>
              <a:rPr lang="zh-CN" altLang="en-US">
                <a:solidFill>
                  <a:schemeClr val="tx1"/>
                </a:solidFill>
                <a:sym typeface="Arial" panose="020B0604020202020204" pitchFamily="34" charset="0"/>
              </a:rPr>
              <a:t>与企业内部风险相关的风险规避措施</a:t>
            </a:r>
            <a:endParaRPr lang="zh-CN" altLang="en-US">
              <a:solidFill>
                <a:schemeClr val="tx1"/>
              </a:solidFill>
              <a:sym typeface="Arial" panose="020B0604020202020204" pitchFamily="34" charset="0"/>
            </a:endParaRPr>
          </a:p>
        </p:txBody>
      </p:sp>
      <p:sp>
        <p:nvSpPr>
          <p:cNvPr id="18" name="圆角矩形 17"/>
          <p:cNvSpPr/>
          <p:nvPr>
            <p:custDataLst>
              <p:tags r:id="rId7"/>
            </p:custDataLst>
          </p:nvPr>
        </p:nvSpPr>
        <p:spPr>
          <a:xfrm>
            <a:off x="2044700" y="1426489"/>
            <a:ext cx="1420813" cy="40163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FBFBFB"/>
                </a:solidFill>
                <a:sym typeface="Arial" panose="020B0604020202020204" pitchFamily="34" charset="0"/>
              </a:rPr>
              <a:t>风险分析</a:t>
            </a:r>
            <a:endParaRPr lang="zh-CN" altLang="en-US">
              <a:solidFill>
                <a:srgbClr val="FBFBFB"/>
              </a:solidFill>
              <a:sym typeface="Arial" panose="020B0604020202020204" pitchFamily="34" charset="0"/>
            </a:endParaRPr>
          </a:p>
        </p:txBody>
      </p:sp>
      <p:sp>
        <p:nvSpPr>
          <p:cNvPr id="20" name="圆角矩形 19"/>
          <p:cNvSpPr/>
          <p:nvPr>
            <p:custDataLst>
              <p:tags r:id="rId8"/>
            </p:custDataLst>
          </p:nvPr>
        </p:nvSpPr>
        <p:spPr>
          <a:xfrm>
            <a:off x="8763000" y="1431251"/>
            <a:ext cx="1420813" cy="40163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FBFBFB"/>
                </a:solidFill>
                <a:sym typeface="Arial" panose="020B0604020202020204" pitchFamily="34" charset="0"/>
              </a:rPr>
              <a:t>风险规避</a:t>
            </a:r>
            <a:endParaRPr lang="zh-CN" altLang="en-US">
              <a:solidFill>
                <a:srgbClr val="FBFBFB"/>
              </a:solidFill>
              <a:sym typeface="Arial" panose="020B0604020202020204" pitchFamily="34" charset="0"/>
            </a:endParaRPr>
          </a:p>
        </p:txBody>
      </p:sp>
    </p:spTree>
    <p:custDataLst>
      <p:tags r:id="rId9"/>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b="1" dirty="0">
                <a:solidFill>
                  <a:schemeClr val="tx1"/>
                </a:solidFill>
              </a:rPr>
              <a:t>八、团队介绍</a:t>
            </a:r>
            <a:endParaRPr lang="zh-CN" altLang="en-US" b="1" dirty="0">
              <a:solidFill>
                <a:schemeClr val="tx1"/>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lstStyle/>
          <a:p>
            <a:r>
              <a:rPr lang="zh-CN" altLang="en-US"/>
              <a:t>项目背景</a:t>
            </a:r>
            <a:endParaRPr lang="zh-CN" altLang="en-US"/>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01</a:t>
            </a:r>
            <a:endParaRPr lang="en-US" altLang="zh-CN">
              <a:solidFill>
                <a:schemeClr val="tx1"/>
              </a:solidFill>
              <a:latin typeface="+mn-lt"/>
            </a:endParaRPr>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pPr algn="just">
              <a:lnSpc>
                <a:spcPct val="120000"/>
              </a:lnSpc>
            </a:pPr>
            <a:r>
              <a:rPr lang="zh-CN" altLang="en-US" sz="2000" dirty="0"/>
              <a:t> </a:t>
            </a:r>
            <a:r>
              <a:rPr lang="zh-CN" altLang="en-US" b="1" dirty="0"/>
              <a:t>本团队是由来自南昌大学的各学院专业的9名大学生组成。团队成员充满激情与活力，拥有匠心独运的创新能力。部分成员掌握一定的APP研发的相关专业知识，主要任务就是开发出“早e点”APP的雏形，另一部分则拥有财务管理的相关知识，为项目初期打下良好的基础。在这之后，团队还会引进更加成熟的技术人员共同进行研究开发，也会通过聘请职业团队进行更专业化的管理。</a:t>
            </a:r>
            <a:endParaRPr lang="zh-CN" altLang="en-US" b="1" dirty="0"/>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zh-CN" altLang="en-US"/>
              <a:t>感谢您的观看</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6"/>
          <p:cNvSpPr/>
          <p:nvPr>
            <p:custDataLst>
              <p:tags r:id="rId1"/>
            </p:custDataLst>
          </p:nvPr>
        </p:nvSpPr>
        <p:spPr bwMode="auto">
          <a:xfrm>
            <a:off x="1750934" y="1357116"/>
            <a:ext cx="168776" cy="357408"/>
          </a:xfrm>
          <a:custGeom>
            <a:avLst/>
            <a:gdLst>
              <a:gd name="T0" fmla="*/ 100 w 136"/>
              <a:gd name="T1" fmla="*/ 0 h 288"/>
              <a:gd name="T2" fmla="*/ 132 w 136"/>
              <a:gd name="T3" fmla="*/ 36 h 288"/>
              <a:gd name="T4" fmla="*/ 132 w 136"/>
              <a:gd name="T5" fmla="*/ 36 h 288"/>
              <a:gd name="T6" fmla="*/ 118 w 136"/>
              <a:gd name="T7" fmla="*/ 48 h 288"/>
              <a:gd name="T8" fmla="*/ 106 w 136"/>
              <a:gd name="T9" fmla="*/ 60 h 288"/>
              <a:gd name="T10" fmla="*/ 94 w 136"/>
              <a:gd name="T11" fmla="*/ 74 h 288"/>
              <a:gd name="T12" fmla="*/ 84 w 136"/>
              <a:gd name="T13" fmla="*/ 88 h 288"/>
              <a:gd name="T14" fmla="*/ 78 w 136"/>
              <a:gd name="T15" fmla="*/ 102 h 288"/>
              <a:gd name="T16" fmla="*/ 72 w 136"/>
              <a:gd name="T17" fmla="*/ 118 h 288"/>
              <a:gd name="T18" fmla="*/ 68 w 136"/>
              <a:gd name="T19" fmla="*/ 132 h 288"/>
              <a:gd name="T20" fmla="*/ 64 w 136"/>
              <a:gd name="T21" fmla="*/ 148 h 288"/>
              <a:gd name="T22" fmla="*/ 64 w 136"/>
              <a:gd name="T23" fmla="*/ 148 h 288"/>
              <a:gd name="T24" fmla="*/ 136 w 136"/>
              <a:gd name="T25" fmla="*/ 148 h 288"/>
              <a:gd name="T26" fmla="*/ 136 w 136"/>
              <a:gd name="T27" fmla="*/ 288 h 288"/>
              <a:gd name="T28" fmla="*/ 0 w 136"/>
              <a:gd name="T29" fmla="*/ 288 h 288"/>
              <a:gd name="T30" fmla="*/ 0 w 136"/>
              <a:gd name="T31" fmla="*/ 182 h 288"/>
              <a:gd name="T32" fmla="*/ 0 w 136"/>
              <a:gd name="T33" fmla="*/ 182 h 288"/>
              <a:gd name="T34" fmla="*/ 0 w 136"/>
              <a:gd name="T35" fmla="*/ 152 h 288"/>
              <a:gd name="T36" fmla="*/ 4 w 136"/>
              <a:gd name="T37" fmla="*/ 124 h 288"/>
              <a:gd name="T38" fmla="*/ 12 w 136"/>
              <a:gd name="T39" fmla="*/ 100 h 288"/>
              <a:gd name="T40" fmla="*/ 24 w 136"/>
              <a:gd name="T41" fmla="*/ 76 h 288"/>
              <a:gd name="T42" fmla="*/ 38 w 136"/>
              <a:gd name="T43" fmla="*/ 54 h 288"/>
              <a:gd name="T44" fmla="*/ 56 w 136"/>
              <a:gd name="T45" fmla="*/ 34 h 288"/>
              <a:gd name="T46" fmla="*/ 76 w 136"/>
              <a:gd name="T47" fmla="*/ 16 h 288"/>
              <a:gd name="T48" fmla="*/ 100 w 136"/>
              <a:gd name="T49" fmla="*/ 0 h 288"/>
              <a:gd name="T50" fmla="*/ 100 w 136"/>
              <a:gd name="T5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 h="288">
                <a:moveTo>
                  <a:pt x="100" y="0"/>
                </a:moveTo>
                <a:lnTo>
                  <a:pt x="132" y="36"/>
                </a:lnTo>
                <a:lnTo>
                  <a:pt x="132" y="36"/>
                </a:lnTo>
                <a:lnTo>
                  <a:pt x="118" y="48"/>
                </a:lnTo>
                <a:lnTo>
                  <a:pt x="106" y="60"/>
                </a:lnTo>
                <a:lnTo>
                  <a:pt x="94" y="74"/>
                </a:lnTo>
                <a:lnTo>
                  <a:pt x="84" y="88"/>
                </a:lnTo>
                <a:lnTo>
                  <a:pt x="78" y="102"/>
                </a:lnTo>
                <a:lnTo>
                  <a:pt x="72" y="118"/>
                </a:lnTo>
                <a:lnTo>
                  <a:pt x="68" y="132"/>
                </a:lnTo>
                <a:lnTo>
                  <a:pt x="64" y="148"/>
                </a:lnTo>
                <a:lnTo>
                  <a:pt x="64" y="148"/>
                </a:lnTo>
                <a:lnTo>
                  <a:pt x="136" y="148"/>
                </a:lnTo>
                <a:lnTo>
                  <a:pt x="136" y="288"/>
                </a:lnTo>
                <a:lnTo>
                  <a:pt x="0" y="288"/>
                </a:lnTo>
                <a:lnTo>
                  <a:pt x="0" y="182"/>
                </a:lnTo>
                <a:lnTo>
                  <a:pt x="0" y="182"/>
                </a:lnTo>
                <a:lnTo>
                  <a:pt x="0" y="152"/>
                </a:lnTo>
                <a:lnTo>
                  <a:pt x="4" y="124"/>
                </a:lnTo>
                <a:lnTo>
                  <a:pt x="12" y="100"/>
                </a:lnTo>
                <a:lnTo>
                  <a:pt x="24" y="76"/>
                </a:lnTo>
                <a:lnTo>
                  <a:pt x="38" y="54"/>
                </a:lnTo>
                <a:lnTo>
                  <a:pt x="56" y="34"/>
                </a:lnTo>
                <a:lnTo>
                  <a:pt x="76" y="16"/>
                </a:lnTo>
                <a:lnTo>
                  <a:pt x="100" y="0"/>
                </a:lnTo>
                <a:lnTo>
                  <a:pt x="10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2" name="Freeform 7"/>
          <p:cNvSpPr>
            <a:spLocks noEditPoints="1"/>
          </p:cNvSpPr>
          <p:nvPr>
            <p:custDataLst>
              <p:tags r:id="rId2"/>
            </p:custDataLst>
          </p:nvPr>
        </p:nvSpPr>
        <p:spPr bwMode="auto">
          <a:xfrm>
            <a:off x="9850858" y="4147723"/>
            <a:ext cx="407047" cy="357408"/>
          </a:xfrm>
          <a:custGeom>
            <a:avLst/>
            <a:gdLst>
              <a:gd name="T0" fmla="*/ 0 w 328"/>
              <a:gd name="T1" fmla="*/ 0 h 288"/>
              <a:gd name="T2" fmla="*/ 144 w 328"/>
              <a:gd name="T3" fmla="*/ 0 h 288"/>
              <a:gd name="T4" fmla="*/ 144 w 328"/>
              <a:gd name="T5" fmla="*/ 110 h 288"/>
              <a:gd name="T6" fmla="*/ 144 w 328"/>
              <a:gd name="T7" fmla="*/ 110 h 288"/>
              <a:gd name="T8" fmla="*/ 144 w 328"/>
              <a:gd name="T9" fmla="*/ 138 h 288"/>
              <a:gd name="T10" fmla="*/ 138 w 328"/>
              <a:gd name="T11" fmla="*/ 166 h 288"/>
              <a:gd name="T12" fmla="*/ 130 w 328"/>
              <a:gd name="T13" fmla="*/ 192 h 288"/>
              <a:gd name="T14" fmla="*/ 120 w 328"/>
              <a:gd name="T15" fmla="*/ 216 h 288"/>
              <a:gd name="T16" fmla="*/ 104 w 328"/>
              <a:gd name="T17" fmla="*/ 236 h 288"/>
              <a:gd name="T18" fmla="*/ 86 w 328"/>
              <a:gd name="T19" fmla="*/ 256 h 288"/>
              <a:gd name="T20" fmla="*/ 64 w 328"/>
              <a:gd name="T21" fmla="*/ 272 h 288"/>
              <a:gd name="T22" fmla="*/ 38 w 328"/>
              <a:gd name="T23" fmla="*/ 288 h 288"/>
              <a:gd name="T24" fmla="*/ 4 w 328"/>
              <a:gd name="T25" fmla="*/ 254 h 288"/>
              <a:gd name="T26" fmla="*/ 4 w 328"/>
              <a:gd name="T27" fmla="*/ 254 h 288"/>
              <a:gd name="T28" fmla="*/ 20 w 328"/>
              <a:gd name="T29" fmla="*/ 242 h 288"/>
              <a:gd name="T30" fmla="*/ 34 w 328"/>
              <a:gd name="T31" fmla="*/ 230 h 288"/>
              <a:gd name="T32" fmla="*/ 46 w 328"/>
              <a:gd name="T33" fmla="*/ 216 h 288"/>
              <a:gd name="T34" fmla="*/ 56 w 328"/>
              <a:gd name="T35" fmla="*/ 202 h 288"/>
              <a:gd name="T36" fmla="*/ 64 w 328"/>
              <a:gd name="T37" fmla="*/ 188 h 288"/>
              <a:gd name="T38" fmla="*/ 70 w 328"/>
              <a:gd name="T39" fmla="*/ 172 h 288"/>
              <a:gd name="T40" fmla="*/ 72 w 328"/>
              <a:gd name="T41" fmla="*/ 156 h 288"/>
              <a:gd name="T42" fmla="*/ 74 w 328"/>
              <a:gd name="T43" fmla="*/ 140 h 288"/>
              <a:gd name="T44" fmla="*/ 74 w 328"/>
              <a:gd name="T45" fmla="*/ 140 h 288"/>
              <a:gd name="T46" fmla="*/ 0 w 328"/>
              <a:gd name="T47" fmla="*/ 140 h 288"/>
              <a:gd name="T48" fmla="*/ 0 w 328"/>
              <a:gd name="T49" fmla="*/ 0 h 288"/>
              <a:gd name="T50" fmla="*/ 0 w 328"/>
              <a:gd name="T51" fmla="*/ 0 h 288"/>
              <a:gd name="T52" fmla="*/ 0 w 328"/>
              <a:gd name="T53" fmla="*/ 0 h 288"/>
              <a:gd name="T54" fmla="*/ 192 w 328"/>
              <a:gd name="T55" fmla="*/ 0 h 288"/>
              <a:gd name="T56" fmla="*/ 192 w 328"/>
              <a:gd name="T57" fmla="*/ 0 h 288"/>
              <a:gd name="T58" fmla="*/ 192 w 328"/>
              <a:gd name="T59" fmla="*/ 140 h 288"/>
              <a:gd name="T60" fmla="*/ 192 w 328"/>
              <a:gd name="T61" fmla="*/ 140 h 288"/>
              <a:gd name="T62" fmla="*/ 262 w 328"/>
              <a:gd name="T63" fmla="*/ 140 h 288"/>
              <a:gd name="T64" fmla="*/ 262 w 328"/>
              <a:gd name="T65" fmla="*/ 140 h 288"/>
              <a:gd name="T66" fmla="*/ 260 w 328"/>
              <a:gd name="T67" fmla="*/ 156 h 288"/>
              <a:gd name="T68" fmla="*/ 254 w 328"/>
              <a:gd name="T69" fmla="*/ 174 h 288"/>
              <a:gd name="T70" fmla="*/ 248 w 328"/>
              <a:gd name="T71" fmla="*/ 190 h 288"/>
              <a:gd name="T72" fmla="*/ 242 w 328"/>
              <a:gd name="T73" fmla="*/ 204 h 288"/>
              <a:gd name="T74" fmla="*/ 232 w 328"/>
              <a:gd name="T75" fmla="*/ 218 h 288"/>
              <a:gd name="T76" fmla="*/ 220 w 328"/>
              <a:gd name="T77" fmla="*/ 232 h 288"/>
              <a:gd name="T78" fmla="*/ 208 w 328"/>
              <a:gd name="T79" fmla="*/ 244 h 288"/>
              <a:gd name="T80" fmla="*/ 192 w 328"/>
              <a:gd name="T81" fmla="*/ 254 h 288"/>
              <a:gd name="T82" fmla="*/ 228 w 328"/>
              <a:gd name="T83" fmla="*/ 288 h 288"/>
              <a:gd name="T84" fmla="*/ 228 w 328"/>
              <a:gd name="T85" fmla="*/ 288 h 288"/>
              <a:gd name="T86" fmla="*/ 252 w 328"/>
              <a:gd name="T87" fmla="*/ 272 h 288"/>
              <a:gd name="T88" fmla="*/ 274 w 328"/>
              <a:gd name="T89" fmla="*/ 256 h 288"/>
              <a:gd name="T90" fmla="*/ 290 w 328"/>
              <a:gd name="T91" fmla="*/ 236 h 288"/>
              <a:gd name="T92" fmla="*/ 304 w 328"/>
              <a:gd name="T93" fmla="*/ 216 h 288"/>
              <a:gd name="T94" fmla="*/ 316 w 328"/>
              <a:gd name="T95" fmla="*/ 192 h 288"/>
              <a:gd name="T96" fmla="*/ 324 w 328"/>
              <a:gd name="T97" fmla="*/ 166 h 288"/>
              <a:gd name="T98" fmla="*/ 328 w 328"/>
              <a:gd name="T99" fmla="*/ 138 h 288"/>
              <a:gd name="T100" fmla="*/ 328 w 328"/>
              <a:gd name="T101" fmla="*/ 110 h 288"/>
              <a:gd name="T102" fmla="*/ 328 w 328"/>
              <a:gd name="T103" fmla="*/ 0 h 288"/>
              <a:gd name="T104" fmla="*/ 192 w 328"/>
              <a:gd name="T105" fmla="*/ 0 h 288"/>
              <a:gd name="T106" fmla="*/ 192 w 328"/>
              <a:gd name="T107"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8" h="288">
                <a:moveTo>
                  <a:pt x="0" y="0"/>
                </a:moveTo>
                <a:lnTo>
                  <a:pt x="144" y="0"/>
                </a:lnTo>
                <a:lnTo>
                  <a:pt x="144" y="110"/>
                </a:lnTo>
                <a:lnTo>
                  <a:pt x="144" y="110"/>
                </a:lnTo>
                <a:lnTo>
                  <a:pt x="144" y="138"/>
                </a:lnTo>
                <a:lnTo>
                  <a:pt x="138" y="166"/>
                </a:lnTo>
                <a:lnTo>
                  <a:pt x="130" y="192"/>
                </a:lnTo>
                <a:lnTo>
                  <a:pt x="120" y="216"/>
                </a:lnTo>
                <a:lnTo>
                  <a:pt x="104" y="236"/>
                </a:lnTo>
                <a:lnTo>
                  <a:pt x="86" y="256"/>
                </a:lnTo>
                <a:lnTo>
                  <a:pt x="64" y="272"/>
                </a:lnTo>
                <a:lnTo>
                  <a:pt x="38" y="288"/>
                </a:lnTo>
                <a:lnTo>
                  <a:pt x="4" y="254"/>
                </a:lnTo>
                <a:lnTo>
                  <a:pt x="4" y="254"/>
                </a:lnTo>
                <a:lnTo>
                  <a:pt x="20" y="242"/>
                </a:lnTo>
                <a:lnTo>
                  <a:pt x="34" y="230"/>
                </a:lnTo>
                <a:lnTo>
                  <a:pt x="46" y="216"/>
                </a:lnTo>
                <a:lnTo>
                  <a:pt x="56" y="202"/>
                </a:lnTo>
                <a:lnTo>
                  <a:pt x="64" y="188"/>
                </a:lnTo>
                <a:lnTo>
                  <a:pt x="70" y="172"/>
                </a:lnTo>
                <a:lnTo>
                  <a:pt x="72" y="156"/>
                </a:lnTo>
                <a:lnTo>
                  <a:pt x="74" y="140"/>
                </a:lnTo>
                <a:lnTo>
                  <a:pt x="74" y="140"/>
                </a:lnTo>
                <a:lnTo>
                  <a:pt x="0" y="140"/>
                </a:lnTo>
                <a:lnTo>
                  <a:pt x="0" y="0"/>
                </a:lnTo>
                <a:lnTo>
                  <a:pt x="0" y="0"/>
                </a:lnTo>
                <a:lnTo>
                  <a:pt x="0" y="0"/>
                </a:lnTo>
                <a:close/>
                <a:moveTo>
                  <a:pt x="192" y="0"/>
                </a:moveTo>
                <a:lnTo>
                  <a:pt x="192" y="0"/>
                </a:lnTo>
                <a:lnTo>
                  <a:pt x="192" y="140"/>
                </a:lnTo>
                <a:lnTo>
                  <a:pt x="192" y="140"/>
                </a:lnTo>
                <a:lnTo>
                  <a:pt x="262" y="140"/>
                </a:lnTo>
                <a:lnTo>
                  <a:pt x="262" y="140"/>
                </a:lnTo>
                <a:lnTo>
                  <a:pt x="260" y="156"/>
                </a:lnTo>
                <a:lnTo>
                  <a:pt x="254" y="174"/>
                </a:lnTo>
                <a:lnTo>
                  <a:pt x="248" y="190"/>
                </a:lnTo>
                <a:lnTo>
                  <a:pt x="242" y="204"/>
                </a:lnTo>
                <a:lnTo>
                  <a:pt x="232" y="218"/>
                </a:lnTo>
                <a:lnTo>
                  <a:pt x="220" y="232"/>
                </a:lnTo>
                <a:lnTo>
                  <a:pt x="208" y="244"/>
                </a:lnTo>
                <a:lnTo>
                  <a:pt x="192" y="254"/>
                </a:lnTo>
                <a:lnTo>
                  <a:pt x="228" y="288"/>
                </a:lnTo>
                <a:lnTo>
                  <a:pt x="228" y="288"/>
                </a:lnTo>
                <a:lnTo>
                  <a:pt x="252" y="272"/>
                </a:lnTo>
                <a:lnTo>
                  <a:pt x="274" y="256"/>
                </a:lnTo>
                <a:lnTo>
                  <a:pt x="290" y="236"/>
                </a:lnTo>
                <a:lnTo>
                  <a:pt x="304" y="216"/>
                </a:lnTo>
                <a:lnTo>
                  <a:pt x="316" y="192"/>
                </a:lnTo>
                <a:lnTo>
                  <a:pt x="324" y="166"/>
                </a:lnTo>
                <a:lnTo>
                  <a:pt x="328" y="138"/>
                </a:lnTo>
                <a:lnTo>
                  <a:pt x="328" y="110"/>
                </a:lnTo>
                <a:lnTo>
                  <a:pt x="328" y="0"/>
                </a:lnTo>
                <a:lnTo>
                  <a:pt x="192" y="0"/>
                </a:lnTo>
                <a:lnTo>
                  <a:pt x="19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文本框 1"/>
          <p:cNvSpPr txBox="1"/>
          <p:nvPr>
            <p:custDataLst>
              <p:tags r:id="rId3"/>
            </p:custDataLst>
          </p:nvPr>
        </p:nvSpPr>
        <p:spPr>
          <a:xfrm>
            <a:off x="1359239" y="1797335"/>
            <a:ext cx="9062017" cy="2239452"/>
          </a:xfrm>
          <a:prstGeom prst="rect">
            <a:avLst/>
          </a:prstGeom>
        </p:spPr>
        <p:txBody>
          <a:bodyPr vert="horz" wrap="square" lIns="91440" tIns="45720" rIns="91440" bIns="45720" rtlCol="0" anchor="ct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sz="2800" b="1" dirty="0">
                <a:latin typeface="楷体" panose="02010609060101010101" charset="-122"/>
                <a:ea typeface="楷体" panose="02010609060101010101" charset="-122"/>
                <a:cs typeface="楷体" panose="02010609060101010101" charset="-122"/>
                <a:sym typeface="+mn-ea"/>
              </a:rPr>
              <a:t>全国各地高校一直以来都面对着一个不容忽视的问题，那就是如何培养本校学生养成早起早睡的好习惯。</a:t>
            </a:r>
            <a:endParaRPr lang="zh-CN" altLang="en-US" sz="2800" b="1" dirty="0">
              <a:latin typeface="楷体" panose="02010609060101010101" charset="-122"/>
              <a:ea typeface="楷体" panose="02010609060101010101" charset="-122"/>
              <a:cs typeface="楷体" panose="02010609060101010101" charset="-122"/>
              <a:sym typeface="+mn-ea"/>
            </a:endParaRPr>
          </a:p>
        </p:txBody>
      </p:sp>
      <p:sp>
        <p:nvSpPr>
          <p:cNvPr id="23" name="Line 6"/>
          <p:cNvSpPr>
            <a:spLocks noChangeShapeType="1"/>
          </p:cNvSpPr>
          <p:nvPr>
            <p:custDataLst>
              <p:tags r:id="rId4"/>
            </p:custDataLst>
          </p:nvPr>
        </p:nvSpPr>
        <p:spPr bwMode="auto">
          <a:xfrm>
            <a:off x="2206170" y="1636088"/>
            <a:ext cx="8215085" cy="0"/>
          </a:xfrm>
          <a:prstGeom prst="line">
            <a:avLst/>
          </a:prstGeom>
          <a:noFill/>
          <a:ln w="25400" cap="flat" cmpd="sng">
            <a:solidFill>
              <a:schemeClr val="accent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24" name="Line 6"/>
          <p:cNvSpPr>
            <a:spLocks noChangeShapeType="1"/>
          </p:cNvSpPr>
          <p:nvPr>
            <p:custDataLst>
              <p:tags r:id="rId5"/>
            </p:custDataLst>
          </p:nvPr>
        </p:nvSpPr>
        <p:spPr bwMode="auto">
          <a:xfrm>
            <a:off x="1522590" y="4255917"/>
            <a:ext cx="8088135" cy="0"/>
          </a:xfrm>
          <a:prstGeom prst="line">
            <a:avLst/>
          </a:prstGeom>
          <a:noFill/>
          <a:ln w="25400" cap="flat" cmpd="sng">
            <a:solidFill>
              <a:schemeClr val="accent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1" name="Freeform 6"/>
          <p:cNvSpPr/>
          <p:nvPr>
            <p:custDataLst>
              <p:tags r:id="rId6"/>
            </p:custDataLst>
          </p:nvPr>
        </p:nvSpPr>
        <p:spPr bwMode="auto">
          <a:xfrm>
            <a:off x="1522590" y="1357116"/>
            <a:ext cx="168776" cy="357408"/>
          </a:xfrm>
          <a:custGeom>
            <a:avLst/>
            <a:gdLst>
              <a:gd name="T0" fmla="*/ 100 w 136"/>
              <a:gd name="T1" fmla="*/ 0 h 288"/>
              <a:gd name="T2" fmla="*/ 132 w 136"/>
              <a:gd name="T3" fmla="*/ 36 h 288"/>
              <a:gd name="T4" fmla="*/ 132 w 136"/>
              <a:gd name="T5" fmla="*/ 36 h 288"/>
              <a:gd name="T6" fmla="*/ 118 w 136"/>
              <a:gd name="T7" fmla="*/ 48 h 288"/>
              <a:gd name="T8" fmla="*/ 106 w 136"/>
              <a:gd name="T9" fmla="*/ 60 h 288"/>
              <a:gd name="T10" fmla="*/ 94 w 136"/>
              <a:gd name="T11" fmla="*/ 74 h 288"/>
              <a:gd name="T12" fmla="*/ 84 w 136"/>
              <a:gd name="T13" fmla="*/ 88 h 288"/>
              <a:gd name="T14" fmla="*/ 78 w 136"/>
              <a:gd name="T15" fmla="*/ 102 h 288"/>
              <a:gd name="T16" fmla="*/ 72 w 136"/>
              <a:gd name="T17" fmla="*/ 118 h 288"/>
              <a:gd name="T18" fmla="*/ 68 w 136"/>
              <a:gd name="T19" fmla="*/ 132 h 288"/>
              <a:gd name="T20" fmla="*/ 64 w 136"/>
              <a:gd name="T21" fmla="*/ 148 h 288"/>
              <a:gd name="T22" fmla="*/ 64 w 136"/>
              <a:gd name="T23" fmla="*/ 148 h 288"/>
              <a:gd name="T24" fmla="*/ 136 w 136"/>
              <a:gd name="T25" fmla="*/ 148 h 288"/>
              <a:gd name="T26" fmla="*/ 136 w 136"/>
              <a:gd name="T27" fmla="*/ 288 h 288"/>
              <a:gd name="T28" fmla="*/ 0 w 136"/>
              <a:gd name="T29" fmla="*/ 288 h 288"/>
              <a:gd name="T30" fmla="*/ 0 w 136"/>
              <a:gd name="T31" fmla="*/ 182 h 288"/>
              <a:gd name="T32" fmla="*/ 0 w 136"/>
              <a:gd name="T33" fmla="*/ 182 h 288"/>
              <a:gd name="T34" fmla="*/ 0 w 136"/>
              <a:gd name="T35" fmla="*/ 152 h 288"/>
              <a:gd name="T36" fmla="*/ 4 w 136"/>
              <a:gd name="T37" fmla="*/ 124 h 288"/>
              <a:gd name="T38" fmla="*/ 12 w 136"/>
              <a:gd name="T39" fmla="*/ 100 h 288"/>
              <a:gd name="T40" fmla="*/ 24 w 136"/>
              <a:gd name="T41" fmla="*/ 76 h 288"/>
              <a:gd name="T42" fmla="*/ 38 w 136"/>
              <a:gd name="T43" fmla="*/ 54 h 288"/>
              <a:gd name="T44" fmla="*/ 56 w 136"/>
              <a:gd name="T45" fmla="*/ 34 h 288"/>
              <a:gd name="T46" fmla="*/ 76 w 136"/>
              <a:gd name="T47" fmla="*/ 16 h 288"/>
              <a:gd name="T48" fmla="*/ 100 w 136"/>
              <a:gd name="T49" fmla="*/ 0 h 288"/>
              <a:gd name="T50" fmla="*/ 100 w 136"/>
              <a:gd name="T5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 h="288">
                <a:moveTo>
                  <a:pt x="100" y="0"/>
                </a:moveTo>
                <a:lnTo>
                  <a:pt x="132" y="36"/>
                </a:lnTo>
                <a:lnTo>
                  <a:pt x="132" y="36"/>
                </a:lnTo>
                <a:lnTo>
                  <a:pt x="118" y="48"/>
                </a:lnTo>
                <a:lnTo>
                  <a:pt x="106" y="60"/>
                </a:lnTo>
                <a:lnTo>
                  <a:pt x="94" y="74"/>
                </a:lnTo>
                <a:lnTo>
                  <a:pt x="84" y="88"/>
                </a:lnTo>
                <a:lnTo>
                  <a:pt x="78" y="102"/>
                </a:lnTo>
                <a:lnTo>
                  <a:pt x="72" y="118"/>
                </a:lnTo>
                <a:lnTo>
                  <a:pt x="68" y="132"/>
                </a:lnTo>
                <a:lnTo>
                  <a:pt x="64" y="148"/>
                </a:lnTo>
                <a:lnTo>
                  <a:pt x="64" y="148"/>
                </a:lnTo>
                <a:lnTo>
                  <a:pt x="136" y="148"/>
                </a:lnTo>
                <a:lnTo>
                  <a:pt x="136" y="288"/>
                </a:lnTo>
                <a:lnTo>
                  <a:pt x="0" y="288"/>
                </a:lnTo>
                <a:lnTo>
                  <a:pt x="0" y="182"/>
                </a:lnTo>
                <a:lnTo>
                  <a:pt x="0" y="182"/>
                </a:lnTo>
                <a:lnTo>
                  <a:pt x="0" y="152"/>
                </a:lnTo>
                <a:lnTo>
                  <a:pt x="4" y="124"/>
                </a:lnTo>
                <a:lnTo>
                  <a:pt x="12" y="100"/>
                </a:lnTo>
                <a:lnTo>
                  <a:pt x="24" y="76"/>
                </a:lnTo>
                <a:lnTo>
                  <a:pt x="38" y="54"/>
                </a:lnTo>
                <a:lnTo>
                  <a:pt x="56" y="34"/>
                </a:lnTo>
                <a:lnTo>
                  <a:pt x="76" y="16"/>
                </a:lnTo>
                <a:lnTo>
                  <a:pt x="100" y="0"/>
                </a:lnTo>
                <a:lnTo>
                  <a:pt x="10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lstStyle/>
          <a:p>
            <a:r>
              <a:rPr lang="zh-CN" altLang="en-US" dirty="0">
                <a:sym typeface="+mn-ea"/>
              </a:rPr>
              <a:t>项目开发计划与创新性</a:t>
            </a:r>
            <a:endParaRPr lang="zh-CN" altLang="en-US"/>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02</a:t>
            </a:r>
            <a:endParaRPr lang="en-US" altLang="zh-CN">
              <a:solidFill>
                <a:schemeClr val="tx1"/>
              </a:solidFill>
              <a:latin typeface="+mn-lt"/>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KSO_Shape"/>
          <p:cNvSpPr/>
          <p:nvPr>
            <p:custDataLst>
              <p:tags r:id="rId1"/>
            </p:custDataLst>
          </p:nvPr>
        </p:nvSpPr>
        <p:spPr>
          <a:xfrm rot="1512000">
            <a:off x="2563792" y="1425199"/>
            <a:ext cx="1492706" cy="1460916"/>
          </a:xfrm>
          <a:custGeom>
            <a:avLst/>
            <a:gdLst>
              <a:gd name="connsiteX0" fmla="*/ 406471 w 879286"/>
              <a:gd name="connsiteY0" fmla="*/ 32573 h 1283807"/>
              <a:gd name="connsiteX1" fmla="*/ 658634 w 879286"/>
              <a:gd name="connsiteY1" fmla="*/ 18754 h 1283807"/>
              <a:gd name="connsiteX2" fmla="*/ 860534 w 879286"/>
              <a:gd name="connsiteY2" fmla="*/ 439447 h 1283807"/>
              <a:gd name="connsiteX3" fmla="*/ 641350 w 879286"/>
              <a:gd name="connsiteY3" fmla="*/ 1063152 h 1283807"/>
              <a:gd name="connsiteX4" fmla="*/ 220654 w 879286"/>
              <a:gd name="connsiteY4" fmla="*/ 1265054 h 1283807"/>
              <a:gd name="connsiteX5" fmla="*/ 18754 w 879286"/>
              <a:gd name="connsiteY5" fmla="*/ 844359 h 1283807"/>
              <a:gd name="connsiteX6" fmla="*/ 237939 w 879286"/>
              <a:gd name="connsiteY6" fmla="*/ 220652 h 1283807"/>
              <a:gd name="connsiteX7" fmla="*/ 406471 w 879286"/>
              <a:gd name="connsiteY7" fmla="*/ 32573 h 128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9286" h="1283807">
                <a:moveTo>
                  <a:pt x="406471" y="32573"/>
                </a:moveTo>
                <a:cubicBezTo>
                  <a:pt x="482601" y="-3962"/>
                  <a:pt x="572672" y="-11457"/>
                  <a:pt x="658634" y="18754"/>
                </a:cubicBezTo>
                <a:cubicBezTo>
                  <a:pt x="830557" y="79171"/>
                  <a:pt x="920952" y="267524"/>
                  <a:pt x="860534" y="439447"/>
                </a:cubicBezTo>
                <a:lnTo>
                  <a:pt x="641350" y="1063152"/>
                </a:lnTo>
                <a:cubicBezTo>
                  <a:pt x="580931" y="1235080"/>
                  <a:pt x="392579" y="1325473"/>
                  <a:pt x="220654" y="1265054"/>
                </a:cubicBezTo>
                <a:cubicBezTo>
                  <a:pt x="48729" y="1204638"/>
                  <a:pt x="-41666" y="1016286"/>
                  <a:pt x="18754" y="844359"/>
                </a:cubicBezTo>
                <a:lnTo>
                  <a:pt x="237939" y="220652"/>
                </a:lnTo>
                <a:cubicBezTo>
                  <a:pt x="268148" y="134689"/>
                  <a:pt x="330337" y="69112"/>
                  <a:pt x="406471" y="3257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indent="304800"/>
            <a:r>
              <a:rPr lang="zh-CN" sz="2400" dirty="0">
                <a:latin typeface="+mn-ea"/>
                <a:sym typeface="+mn-ea"/>
              </a:rPr>
              <a:t>前期筹备</a:t>
            </a:r>
            <a:endParaRPr lang="zh-CN" altLang="en-US" sz="2400" dirty="0">
              <a:solidFill>
                <a:schemeClr val="bg1"/>
              </a:solidFill>
              <a:latin typeface="+mn-ea"/>
              <a:cs typeface="+mj-cs"/>
              <a:sym typeface="+mn-ea"/>
            </a:endParaRPr>
          </a:p>
        </p:txBody>
      </p:sp>
      <p:sp>
        <p:nvSpPr>
          <p:cNvPr id="24" name="文本框 23"/>
          <p:cNvSpPr txBox="1"/>
          <p:nvPr>
            <p:custDataLst>
              <p:tags r:id="rId2"/>
            </p:custDataLst>
          </p:nvPr>
        </p:nvSpPr>
        <p:spPr>
          <a:xfrm>
            <a:off x="4575261" y="1176655"/>
            <a:ext cx="5758408" cy="1551952"/>
          </a:xfrm>
          <a:prstGeom prst="rect">
            <a:avLst/>
          </a:prstGeom>
          <a:noFill/>
        </p:spPr>
        <p:txBody>
          <a:bodyPr wrap="square" rtlCol="0"/>
          <a:lstStyle/>
          <a:p>
            <a:r>
              <a:rPr lang="zh-CN" sz="2000" b="1" dirty="0">
                <a:latin typeface="+mn-ea"/>
                <a:cs typeface="+mn-ea"/>
                <a:sym typeface="+mn-ea"/>
              </a:rPr>
              <a:t>由团队研究开发“早e点”APP的模板雏形，并做好初期的宣传工作，吸引更加成熟的技术团队帮助我们完善该款APP的内容功能，并通过风险投资、众筹、吸引银行投资等方法来获取我们的启动资金。</a:t>
            </a:r>
            <a:endParaRPr lang="zh-CN" altLang="en-US" sz="2000" b="1" spc="100" dirty="0">
              <a:latin typeface="+mn-ea"/>
              <a:cs typeface="+mn-ea"/>
              <a:sym typeface="+mn-ea"/>
            </a:endParaRPr>
          </a:p>
        </p:txBody>
      </p:sp>
      <p:sp>
        <p:nvSpPr>
          <p:cNvPr id="31" name="任意多边形 30"/>
          <p:cNvSpPr/>
          <p:nvPr>
            <p:custDataLst>
              <p:tags r:id="rId3"/>
            </p:custDataLst>
          </p:nvPr>
        </p:nvSpPr>
        <p:spPr>
          <a:xfrm>
            <a:off x="200614" y="3060822"/>
            <a:ext cx="3876743" cy="3143620"/>
          </a:xfrm>
          <a:custGeom>
            <a:avLst/>
            <a:gdLst>
              <a:gd name="connsiteX0" fmla="*/ 2197509 w 3598606"/>
              <a:gd name="connsiteY0" fmla="*/ 0 h 2772696"/>
              <a:gd name="connsiteX1" fmla="*/ 3598606 w 3598606"/>
              <a:gd name="connsiteY1" fmla="*/ 1386348 h 2772696"/>
              <a:gd name="connsiteX2" fmla="*/ 2197509 w 3598606"/>
              <a:gd name="connsiteY2" fmla="*/ 2772696 h 2772696"/>
              <a:gd name="connsiteX3" fmla="*/ 1206784 w 3598606"/>
              <a:gd name="connsiteY3" fmla="*/ 2366644 h 2772696"/>
              <a:gd name="connsiteX4" fmla="*/ 1182168 w 3598606"/>
              <a:gd name="connsiteY4" fmla="*/ 2339845 h 2772696"/>
              <a:gd name="connsiteX5" fmla="*/ 1179866 w 3598606"/>
              <a:gd name="connsiteY5" fmla="*/ 2340077 h 2772696"/>
              <a:gd name="connsiteX6" fmla="*/ 235979 w 3598606"/>
              <a:gd name="connsiteY6" fmla="*/ 2340077 h 2772696"/>
              <a:gd name="connsiteX7" fmla="*/ 0 w 3598606"/>
              <a:gd name="connsiteY7" fmla="*/ 2104098 h 2772696"/>
              <a:gd name="connsiteX8" fmla="*/ 0 w 3598606"/>
              <a:gd name="connsiteY8" fmla="*/ 934069 h 2772696"/>
              <a:gd name="connsiteX9" fmla="*/ 235979 w 3598606"/>
              <a:gd name="connsiteY9" fmla="*/ 698090 h 2772696"/>
              <a:gd name="connsiteX10" fmla="*/ 982366 w 3598606"/>
              <a:gd name="connsiteY10" fmla="*/ 698090 h 2772696"/>
              <a:gd name="connsiteX11" fmla="*/ 1035697 w 3598606"/>
              <a:gd name="connsiteY11" fmla="*/ 611228 h 2772696"/>
              <a:gd name="connsiteX12" fmla="*/ 2197509 w 3598606"/>
              <a:gd name="connsiteY12" fmla="*/ 0 h 277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98606" h="2772696">
                <a:moveTo>
                  <a:pt x="2197509" y="0"/>
                </a:moveTo>
                <a:cubicBezTo>
                  <a:pt x="2971314" y="0"/>
                  <a:pt x="3598606" y="620689"/>
                  <a:pt x="3598606" y="1386348"/>
                </a:cubicBezTo>
                <a:cubicBezTo>
                  <a:pt x="3598606" y="2152007"/>
                  <a:pt x="2971314" y="2772696"/>
                  <a:pt x="2197509" y="2772696"/>
                </a:cubicBezTo>
                <a:cubicBezTo>
                  <a:pt x="1810607" y="2772696"/>
                  <a:pt x="1460332" y="2617524"/>
                  <a:pt x="1206784" y="2366644"/>
                </a:cubicBezTo>
                <a:lnTo>
                  <a:pt x="1182168" y="2339845"/>
                </a:lnTo>
                <a:lnTo>
                  <a:pt x="1179866" y="2340077"/>
                </a:lnTo>
                <a:lnTo>
                  <a:pt x="235979" y="2340077"/>
                </a:lnTo>
                <a:cubicBezTo>
                  <a:pt x="105651" y="2340077"/>
                  <a:pt x="0" y="2234426"/>
                  <a:pt x="0" y="2104098"/>
                </a:cubicBezTo>
                <a:lnTo>
                  <a:pt x="0" y="934069"/>
                </a:lnTo>
                <a:cubicBezTo>
                  <a:pt x="0" y="803741"/>
                  <a:pt x="105651" y="698090"/>
                  <a:pt x="235979" y="698090"/>
                </a:cubicBezTo>
                <a:lnTo>
                  <a:pt x="982366" y="698090"/>
                </a:lnTo>
                <a:lnTo>
                  <a:pt x="1035697" y="611228"/>
                </a:lnTo>
                <a:cubicBezTo>
                  <a:pt x="1287485" y="242457"/>
                  <a:pt x="1713881" y="0"/>
                  <a:pt x="2197509" y="0"/>
                </a:cubicBezTo>
                <a:close/>
              </a:path>
            </a:pathLst>
          </a:custGeom>
          <a:blipFill>
            <a:blip r:embed="rId4">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8" name="KSO_Shape"/>
          <p:cNvSpPr/>
          <p:nvPr>
            <p:custDataLst>
              <p:tags r:id="rId5"/>
            </p:custDataLst>
          </p:nvPr>
        </p:nvSpPr>
        <p:spPr>
          <a:xfrm>
            <a:off x="3888533" y="3413372"/>
            <a:ext cx="2092110" cy="766092"/>
          </a:xfrm>
          <a:custGeom>
            <a:avLst/>
            <a:gdLst>
              <a:gd name="connsiteX0" fmla="*/ 1610121 w 1838714"/>
              <a:gd name="connsiteY0" fmla="*/ 552 h 673303"/>
              <a:gd name="connsiteX1" fmla="*/ 1836464 w 1838714"/>
              <a:gd name="connsiteY1" fmla="*/ 212373 h 673303"/>
              <a:gd name="connsiteX2" fmla="*/ 1626342 w 1838714"/>
              <a:gd name="connsiteY2" fmla="*/ 488369 h 673303"/>
              <a:gd name="connsiteX3" fmla="*/ 278245 w 1838714"/>
              <a:gd name="connsiteY3" fmla="*/ 671053 h 673303"/>
              <a:gd name="connsiteX4" fmla="*/ 2251 w 1838714"/>
              <a:gd name="connsiteY4" fmla="*/ 460932 h 673303"/>
              <a:gd name="connsiteX5" fmla="*/ 212372 w 1838714"/>
              <a:gd name="connsiteY5" fmla="*/ 184934 h 673303"/>
              <a:gd name="connsiteX6" fmla="*/ 1560469 w 1838714"/>
              <a:gd name="connsiteY6" fmla="*/ 2250 h 673303"/>
              <a:gd name="connsiteX7" fmla="*/ 1610121 w 1838714"/>
              <a:gd name="connsiteY7" fmla="*/ 552 h 67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714" h="673303">
                <a:moveTo>
                  <a:pt x="1610121" y="552"/>
                </a:moveTo>
                <a:cubicBezTo>
                  <a:pt x="1723948" y="8205"/>
                  <a:pt x="1820546" y="94912"/>
                  <a:pt x="1836464" y="212373"/>
                </a:cubicBezTo>
                <a:cubicBezTo>
                  <a:pt x="1854654" y="346608"/>
                  <a:pt x="1760579" y="470177"/>
                  <a:pt x="1626342" y="488369"/>
                </a:cubicBezTo>
                <a:lnTo>
                  <a:pt x="278245" y="671053"/>
                </a:lnTo>
                <a:cubicBezTo>
                  <a:pt x="144008" y="689242"/>
                  <a:pt x="20440" y="595168"/>
                  <a:pt x="2251" y="460932"/>
                </a:cubicBezTo>
                <a:cubicBezTo>
                  <a:pt x="-15940" y="326695"/>
                  <a:pt x="78134" y="203127"/>
                  <a:pt x="212372" y="184934"/>
                </a:cubicBezTo>
                <a:lnTo>
                  <a:pt x="1560469" y="2250"/>
                </a:lnTo>
                <a:cubicBezTo>
                  <a:pt x="1577247" y="-24"/>
                  <a:pt x="1593860" y="-543"/>
                  <a:pt x="1610121" y="5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r>
              <a:rPr lang="zh-CN" sz="2400" dirty="0">
                <a:latin typeface="+mn-ea"/>
                <a:sym typeface="+mn-ea"/>
              </a:rPr>
              <a:t>投入使用阶段</a:t>
            </a:r>
            <a:endParaRPr lang="zh-CN" altLang="en-US">
              <a:solidFill>
                <a:schemeClr val="bg1"/>
              </a:solidFill>
              <a:latin typeface="+mj-lt"/>
              <a:ea typeface="+mj-ea"/>
              <a:cs typeface="+mj-cs"/>
            </a:endParaRPr>
          </a:p>
        </p:txBody>
      </p:sp>
      <p:sp>
        <p:nvSpPr>
          <p:cNvPr id="46" name="文本框 45"/>
          <p:cNvSpPr txBox="1"/>
          <p:nvPr>
            <p:custDataLst>
              <p:tags r:id="rId6"/>
            </p:custDataLst>
          </p:nvPr>
        </p:nvSpPr>
        <p:spPr>
          <a:xfrm>
            <a:off x="6257290" y="3028315"/>
            <a:ext cx="4739640" cy="1150620"/>
          </a:xfrm>
          <a:prstGeom prst="rect">
            <a:avLst/>
          </a:prstGeom>
          <a:noFill/>
        </p:spPr>
        <p:txBody>
          <a:bodyPr wrap="square" rtlCol="0">
            <a:noAutofit/>
          </a:bodyPr>
          <a:lstStyle/>
          <a:p>
            <a:pPr lvl="0" algn="l"/>
            <a:r>
              <a:rPr lang="zh-CN" sz="2000" b="1" dirty="0">
                <a:latin typeface="+mn-ea"/>
                <a:cs typeface="+mn-ea"/>
                <a:sym typeface="+mn-ea"/>
              </a:rPr>
              <a:t>首先在南昌大学进行试运营，尽快在南昌抢占足够的市场占有率，并针对初期试用时出现的问题加以改善。</a:t>
            </a:r>
            <a:endParaRPr lang="zh-CN" sz="2000" b="1" dirty="0">
              <a:latin typeface="+mn-ea"/>
              <a:cs typeface="+mn-ea"/>
              <a:sym typeface="+mn-ea"/>
            </a:endParaRPr>
          </a:p>
        </p:txBody>
      </p:sp>
      <p:sp>
        <p:nvSpPr>
          <p:cNvPr id="19" name="KSO_Shape"/>
          <p:cNvSpPr/>
          <p:nvPr>
            <p:custDataLst>
              <p:tags r:id="rId7"/>
            </p:custDataLst>
          </p:nvPr>
        </p:nvSpPr>
        <p:spPr>
          <a:xfrm>
            <a:off x="4077284" y="4916534"/>
            <a:ext cx="2522449" cy="621715"/>
          </a:xfrm>
          <a:custGeom>
            <a:avLst/>
            <a:gdLst>
              <a:gd name="connsiteX0" fmla="*/ 273206 w 2216930"/>
              <a:gd name="connsiteY0" fmla="*/ 1 h 546413"/>
              <a:gd name="connsiteX1" fmla="*/ 1943725 w 2216930"/>
              <a:gd name="connsiteY1" fmla="*/ 1 h 546413"/>
              <a:gd name="connsiteX2" fmla="*/ 2211379 w 2216930"/>
              <a:gd name="connsiteY2" fmla="*/ 218148 h 546413"/>
              <a:gd name="connsiteX3" fmla="*/ 2216930 w 2216930"/>
              <a:gd name="connsiteY3" fmla="*/ 273206 h 546413"/>
              <a:gd name="connsiteX4" fmla="*/ 2211380 w 2216930"/>
              <a:gd name="connsiteY4" fmla="*/ 328268 h 546413"/>
              <a:gd name="connsiteX5" fmla="*/ 1943724 w 2216930"/>
              <a:gd name="connsiteY5" fmla="*/ 546413 h 546413"/>
              <a:gd name="connsiteX6" fmla="*/ 273206 w 2216930"/>
              <a:gd name="connsiteY6" fmla="*/ 546412 h 546413"/>
              <a:gd name="connsiteX7" fmla="*/ 1 w 2216930"/>
              <a:gd name="connsiteY7" fmla="*/ 273205 h 546413"/>
              <a:gd name="connsiteX8" fmla="*/ 1 w 2216930"/>
              <a:gd name="connsiteY8" fmla="*/ 273206 h 546413"/>
              <a:gd name="connsiteX9" fmla="*/ 273206 w 2216930"/>
              <a:gd name="connsiteY9" fmla="*/ 1 h 54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16930" h="546413">
                <a:moveTo>
                  <a:pt x="273206" y="1"/>
                </a:moveTo>
                <a:lnTo>
                  <a:pt x="1943725" y="1"/>
                </a:lnTo>
                <a:cubicBezTo>
                  <a:pt x="2075753" y="1"/>
                  <a:pt x="2185905" y="93651"/>
                  <a:pt x="2211379" y="218148"/>
                </a:cubicBezTo>
                <a:lnTo>
                  <a:pt x="2216930" y="273206"/>
                </a:lnTo>
                <a:lnTo>
                  <a:pt x="2211380" y="328268"/>
                </a:lnTo>
                <a:cubicBezTo>
                  <a:pt x="2185906" y="452763"/>
                  <a:pt x="2075751" y="546413"/>
                  <a:pt x="1943724" y="546413"/>
                </a:cubicBezTo>
                <a:lnTo>
                  <a:pt x="273206" y="546412"/>
                </a:lnTo>
                <a:cubicBezTo>
                  <a:pt x="122317" y="546412"/>
                  <a:pt x="0" y="424094"/>
                  <a:pt x="1" y="273205"/>
                </a:cubicBezTo>
                <a:lnTo>
                  <a:pt x="1" y="273206"/>
                </a:lnTo>
                <a:cubicBezTo>
                  <a:pt x="2" y="122319"/>
                  <a:pt x="122319" y="-1"/>
                  <a:pt x="273206" y="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r>
              <a:rPr lang="zh-CN" sz="2400" dirty="0">
                <a:latin typeface="+mn-ea"/>
                <a:sym typeface="+mn-ea"/>
              </a:rPr>
              <a:t>成熟阶段</a:t>
            </a:r>
            <a:endParaRPr lang="zh-CN" sz="2400" dirty="0">
              <a:latin typeface="+mn-ea"/>
            </a:endParaRPr>
          </a:p>
        </p:txBody>
      </p:sp>
      <p:sp>
        <p:nvSpPr>
          <p:cNvPr id="47" name="文本框 46"/>
          <p:cNvSpPr txBox="1"/>
          <p:nvPr>
            <p:custDataLst>
              <p:tags r:id="rId8"/>
            </p:custDataLst>
          </p:nvPr>
        </p:nvSpPr>
        <p:spPr>
          <a:xfrm>
            <a:off x="6684548" y="4801212"/>
            <a:ext cx="4620425" cy="737302"/>
          </a:xfrm>
          <a:prstGeom prst="rect">
            <a:avLst/>
          </a:prstGeom>
          <a:noFill/>
        </p:spPr>
        <p:txBody>
          <a:bodyPr wrap="square" rtlCol="0">
            <a:noAutofit/>
          </a:bodyPr>
          <a:lstStyle/>
          <a:p>
            <a:r>
              <a:rPr lang="zh-CN" sz="2000" b="1" dirty="0">
                <a:latin typeface="+mn-ea"/>
                <a:cs typeface="+mn-ea"/>
                <a:sym typeface="+mn-ea"/>
              </a:rPr>
              <a:t>推出APP的另一主打功能——晚查房功能，进一步扩大该款APP的投入适用范围。</a:t>
            </a:r>
            <a:endParaRPr lang="zh-CN" altLang="en-US" sz="2000" b="1" spc="100" dirty="0">
              <a:latin typeface="+mn-ea"/>
              <a:cs typeface="+mn-ea"/>
              <a:sym typeface="+mn-ea"/>
            </a:endParaRPr>
          </a:p>
        </p:txBody>
      </p:sp>
      <p:sp>
        <p:nvSpPr>
          <p:cNvPr id="33" name="文本框 32"/>
          <p:cNvSpPr txBox="1"/>
          <p:nvPr>
            <p:custDataLst>
              <p:tags r:id="rId9"/>
            </p:custDataLst>
          </p:nvPr>
        </p:nvSpPr>
        <p:spPr>
          <a:xfrm>
            <a:off x="3026596" y="120422"/>
            <a:ext cx="6138809" cy="787400"/>
          </a:xfrm>
          <a:prstGeom prst="rect">
            <a:avLst/>
          </a:prstGeom>
          <a:noFill/>
        </p:spPr>
        <p:txBody>
          <a:bodyPr wrap="square" rtlCol="0" anchor="ctr">
            <a:normAutofit/>
          </a:bodyPr>
          <a:lstStyle>
            <a:defPPr>
              <a:defRPr lang="zh-CN"/>
            </a:defPPr>
            <a:lvl1pPr>
              <a:defRPr sz="2800" spc="100">
                <a:latin typeface="+mj-ea"/>
                <a:ea typeface="+mj-ea"/>
              </a:defRPr>
            </a:lvl1pPr>
          </a:lstStyle>
          <a:p>
            <a:pPr algn="ctr"/>
            <a:r>
              <a:rPr lang="zh-CN" altLang="en-US" sz="4400" dirty="0">
                <a:latin typeface="+mj-lt"/>
                <a:cs typeface="+mj-cs"/>
              </a:rPr>
              <a:t>开发计划</a:t>
            </a:r>
            <a:endParaRPr lang="zh-CN" altLang="en-US" sz="4400" dirty="0">
              <a:latin typeface="+mj-lt"/>
              <a:cs typeface="+mj-cs"/>
            </a:endParaRPr>
          </a:p>
        </p:txBody>
      </p:sp>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custDataLst>
              <p:tags r:id="rId1"/>
            </p:custDataLst>
          </p:nvPr>
        </p:nvSpPr>
        <p:spPr>
          <a:xfrm>
            <a:off x="4557584" y="86995"/>
            <a:ext cx="4901727" cy="596775"/>
          </a:xfrm>
          <a:prstGeom prst="rect">
            <a:avLst/>
          </a:prstGeom>
          <a:noFill/>
        </p:spPr>
        <p:txBody>
          <a:bodyPr wrap="square" rtlCol="0"/>
          <a:lstStyle>
            <a:defPPr>
              <a:defRPr lang="zh-CN"/>
            </a:defPPr>
            <a:lvl1pPr>
              <a:defRPr sz="3600" b="1">
                <a:solidFill>
                  <a:srgbClr val="575252"/>
                </a:solidFill>
                <a:latin typeface="+mj-ea"/>
                <a:ea typeface="+mj-ea"/>
              </a:defRPr>
            </a:lvl1pPr>
          </a:lstStyle>
          <a:p>
            <a:r>
              <a:rPr lang="zh-CN" altLang="en-US" sz="4000" dirty="0">
                <a:solidFill>
                  <a:schemeClr val="tx1"/>
                </a:solidFill>
                <a:latin typeface="+mj-lt"/>
                <a:cs typeface="+mj-cs"/>
              </a:rPr>
              <a:t>创新性</a:t>
            </a:r>
            <a:endParaRPr lang="zh-CN" altLang="en-US" sz="4000" dirty="0">
              <a:solidFill>
                <a:schemeClr val="tx1"/>
              </a:solidFill>
              <a:latin typeface="+mj-lt"/>
              <a:cs typeface="+mj-cs"/>
            </a:endParaRPr>
          </a:p>
        </p:txBody>
      </p:sp>
      <p:grpSp>
        <p:nvGrpSpPr>
          <p:cNvPr id="7" name="组合 6"/>
          <p:cNvGrpSpPr/>
          <p:nvPr>
            <p:custDataLst>
              <p:tags r:id="rId2"/>
            </p:custDataLst>
          </p:nvPr>
        </p:nvGrpSpPr>
        <p:grpSpPr>
          <a:xfrm>
            <a:off x="7594887" y="2273636"/>
            <a:ext cx="1980438" cy="3331237"/>
            <a:chOff x="7160763" y="2273636"/>
            <a:chExt cx="1980438" cy="3331237"/>
          </a:xfrm>
        </p:grpSpPr>
        <p:sp>
          <p:nvSpPr>
            <p:cNvPr id="65" name="任意多边形 64"/>
            <p:cNvSpPr/>
            <p:nvPr>
              <p:custDataLst>
                <p:tags r:id="rId3"/>
              </p:custDataLst>
            </p:nvPr>
          </p:nvSpPr>
          <p:spPr>
            <a:xfrm>
              <a:off x="7601074" y="4715268"/>
              <a:ext cx="1085965" cy="889605"/>
            </a:xfrm>
            <a:custGeom>
              <a:avLst/>
              <a:gdLst>
                <a:gd name="connsiteX0" fmla="*/ 179831 w 627851"/>
                <a:gd name="connsiteY0" fmla="*/ 229046 h 514326"/>
                <a:gd name="connsiteX1" fmla="*/ 179831 w 627851"/>
                <a:gd name="connsiteY1" fmla="*/ 273421 h 514326"/>
                <a:gd name="connsiteX2" fmla="*/ 448022 w 627851"/>
                <a:gd name="connsiteY2" fmla="*/ 273421 h 514326"/>
                <a:gd name="connsiteX3" fmla="*/ 448022 w 627851"/>
                <a:gd name="connsiteY3" fmla="*/ 229046 h 514326"/>
                <a:gd name="connsiteX4" fmla="*/ 179831 w 627851"/>
                <a:gd name="connsiteY4" fmla="*/ 110815 h 514326"/>
                <a:gd name="connsiteX5" fmla="*/ 179831 w 627851"/>
                <a:gd name="connsiteY5" fmla="*/ 155190 h 514326"/>
                <a:gd name="connsiteX6" fmla="*/ 448022 w 627851"/>
                <a:gd name="connsiteY6" fmla="*/ 155190 h 514326"/>
                <a:gd name="connsiteX7" fmla="*/ 448022 w 627851"/>
                <a:gd name="connsiteY7" fmla="*/ 110815 h 514326"/>
                <a:gd name="connsiteX8" fmla="*/ 68763 w 627851"/>
                <a:gd name="connsiteY8" fmla="*/ 0 h 514326"/>
                <a:gd name="connsiteX9" fmla="*/ 559089 w 627851"/>
                <a:gd name="connsiteY9" fmla="*/ 0 h 514326"/>
                <a:gd name="connsiteX10" fmla="*/ 627851 w 627851"/>
                <a:gd name="connsiteY10" fmla="*/ 65275 h 514326"/>
                <a:gd name="connsiteX11" fmla="*/ 559089 w 627851"/>
                <a:gd name="connsiteY11" fmla="*/ 130551 h 514326"/>
                <a:gd name="connsiteX12" fmla="*/ 627851 w 627851"/>
                <a:gd name="connsiteY12" fmla="*/ 195826 h 514326"/>
                <a:gd name="connsiteX13" fmla="*/ 559089 w 627851"/>
                <a:gd name="connsiteY13" fmla="*/ 261101 h 514326"/>
                <a:gd name="connsiteX14" fmla="*/ 627851 w 627851"/>
                <a:gd name="connsiteY14" fmla="*/ 326377 h 514326"/>
                <a:gd name="connsiteX15" fmla="*/ 559089 w 627851"/>
                <a:gd name="connsiteY15" fmla="*/ 391652 h 514326"/>
                <a:gd name="connsiteX16" fmla="*/ 447974 w 627851"/>
                <a:gd name="connsiteY16" fmla="*/ 391652 h 514326"/>
                <a:gd name="connsiteX17" fmla="*/ 439938 w 627851"/>
                <a:gd name="connsiteY17" fmla="*/ 431243 h 514326"/>
                <a:gd name="connsiteX18" fmla="*/ 313926 w 627851"/>
                <a:gd name="connsiteY18" fmla="*/ 514326 h 514326"/>
                <a:gd name="connsiteX19" fmla="*/ 187914 w 627851"/>
                <a:gd name="connsiteY19" fmla="*/ 431243 h 514326"/>
                <a:gd name="connsiteX20" fmla="*/ 179878 w 627851"/>
                <a:gd name="connsiteY20" fmla="*/ 391652 h 514326"/>
                <a:gd name="connsiteX21" fmla="*/ 68763 w 627851"/>
                <a:gd name="connsiteY21" fmla="*/ 391652 h 514326"/>
                <a:gd name="connsiteX22" fmla="*/ 0 w 627851"/>
                <a:gd name="connsiteY22" fmla="*/ 326377 h 514326"/>
                <a:gd name="connsiteX23" fmla="*/ 68763 w 627851"/>
                <a:gd name="connsiteY23" fmla="*/ 261101 h 514326"/>
                <a:gd name="connsiteX24" fmla="*/ 0 w 627851"/>
                <a:gd name="connsiteY24" fmla="*/ 195826 h 514326"/>
                <a:gd name="connsiteX25" fmla="*/ 68763 w 627851"/>
                <a:gd name="connsiteY25" fmla="*/ 130551 h 514326"/>
                <a:gd name="connsiteX26" fmla="*/ 0 w 627851"/>
                <a:gd name="connsiteY26" fmla="*/ 65275 h 514326"/>
                <a:gd name="connsiteX27" fmla="*/ 68763 w 627851"/>
                <a:gd name="connsiteY27" fmla="*/ 0 h 5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7851" h="514326">
                  <a:moveTo>
                    <a:pt x="179831" y="229046"/>
                  </a:moveTo>
                  <a:lnTo>
                    <a:pt x="179831" y="273421"/>
                  </a:lnTo>
                  <a:lnTo>
                    <a:pt x="448022" y="273421"/>
                  </a:lnTo>
                  <a:lnTo>
                    <a:pt x="448022" y="229046"/>
                  </a:lnTo>
                  <a:close/>
                  <a:moveTo>
                    <a:pt x="179831" y="110815"/>
                  </a:moveTo>
                  <a:lnTo>
                    <a:pt x="179831" y="155190"/>
                  </a:lnTo>
                  <a:lnTo>
                    <a:pt x="448022" y="155190"/>
                  </a:lnTo>
                  <a:lnTo>
                    <a:pt x="448022" y="110815"/>
                  </a:lnTo>
                  <a:close/>
                  <a:moveTo>
                    <a:pt x="68763" y="0"/>
                  </a:moveTo>
                  <a:lnTo>
                    <a:pt x="559089" y="0"/>
                  </a:lnTo>
                  <a:cubicBezTo>
                    <a:pt x="597065" y="0"/>
                    <a:pt x="627851" y="29224"/>
                    <a:pt x="627851" y="65275"/>
                  </a:cubicBezTo>
                  <a:cubicBezTo>
                    <a:pt x="627851" y="101326"/>
                    <a:pt x="597065" y="130551"/>
                    <a:pt x="559089" y="130551"/>
                  </a:cubicBezTo>
                  <a:cubicBezTo>
                    <a:pt x="597065" y="130551"/>
                    <a:pt x="627851" y="159775"/>
                    <a:pt x="627851" y="195826"/>
                  </a:cubicBezTo>
                  <a:cubicBezTo>
                    <a:pt x="627851" y="231877"/>
                    <a:pt x="597065" y="261101"/>
                    <a:pt x="559089" y="261101"/>
                  </a:cubicBezTo>
                  <a:cubicBezTo>
                    <a:pt x="597065" y="261101"/>
                    <a:pt x="627851" y="290326"/>
                    <a:pt x="627851" y="326377"/>
                  </a:cubicBezTo>
                  <a:cubicBezTo>
                    <a:pt x="627851" y="362428"/>
                    <a:pt x="597065" y="391652"/>
                    <a:pt x="559089" y="391652"/>
                  </a:cubicBezTo>
                  <a:lnTo>
                    <a:pt x="447974" y="391652"/>
                  </a:lnTo>
                  <a:lnTo>
                    <a:pt x="439938" y="431243"/>
                  </a:lnTo>
                  <a:cubicBezTo>
                    <a:pt x="419177" y="480068"/>
                    <a:pt x="370574" y="514326"/>
                    <a:pt x="313926" y="514326"/>
                  </a:cubicBezTo>
                  <a:cubicBezTo>
                    <a:pt x="257279" y="514326"/>
                    <a:pt x="208675" y="480068"/>
                    <a:pt x="187914" y="431243"/>
                  </a:cubicBezTo>
                  <a:lnTo>
                    <a:pt x="179878" y="391652"/>
                  </a:lnTo>
                  <a:lnTo>
                    <a:pt x="68763" y="391652"/>
                  </a:lnTo>
                  <a:cubicBezTo>
                    <a:pt x="30786" y="391652"/>
                    <a:pt x="0" y="362428"/>
                    <a:pt x="0" y="326377"/>
                  </a:cubicBezTo>
                  <a:cubicBezTo>
                    <a:pt x="0" y="290326"/>
                    <a:pt x="30786" y="261101"/>
                    <a:pt x="68763" y="261101"/>
                  </a:cubicBezTo>
                  <a:cubicBezTo>
                    <a:pt x="30786" y="261101"/>
                    <a:pt x="0" y="231877"/>
                    <a:pt x="0" y="195826"/>
                  </a:cubicBezTo>
                  <a:cubicBezTo>
                    <a:pt x="0" y="159775"/>
                    <a:pt x="30786" y="130551"/>
                    <a:pt x="68763" y="130551"/>
                  </a:cubicBezTo>
                  <a:cubicBezTo>
                    <a:pt x="30786" y="130551"/>
                    <a:pt x="0" y="101326"/>
                    <a:pt x="0" y="65275"/>
                  </a:cubicBezTo>
                  <a:cubicBezTo>
                    <a:pt x="0" y="29224"/>
                    <a:pt x="30786" y="0"/>
                    <a:pt x="68763"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792000" anchor="ctr">
              <a:normAutofit fontScale="25000" lnSpcReduction="20000"/>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spcBef>
                  <a:spcPts val="0"/>
                </a:spcBef>
                <a:spcAft>
                  <a:spcPts val="0"/>
                </a:spcAft>
                <a:defRPr/>
              </a:pPr>
              <a:endParaRPr lang="zh-CN" altLang="en-US" dirty="0">
                <a:solidFill>
                  <a:srgbClr val="FFFFFF"/>
                </a:solidFill>
              </a:endParaRPr>
            </a:p>
          </p:txBody>
        </p:sp>
        <p:sp>
          <p:nvSpPr>
            <p:cNvPr id="66" name="KSO_Shape"/>
            <p:cNvSpPr/>
            <p:nvPr>
              <p:custDataLst>
                <p:tags r:id="rId4"/>
              </p:custDataLst>
            </p:nvPr>
          </p:nvSpPr>
          <p:spPr bwMode="auto">
            <a:xfrm>
              <a:off x="7334489" y="2470310"/>
              <a:ext cx="687817" cy="677500"/>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accent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67" name="KSO_Shape"/>
            <p:cNvSpPr/>
            <p:nvPr>
              <p:custDataLst>
                <p:tags r:id="rId5"/>
              </p:custDataLst>
            </p:nvPr>
          </p:nvSpPr>
          <p:spPr bwMode="auto">
            <a:xfrm>
              <a:off x="7827944" y="2273636"/>
              <a:ext cx="316113" cy="311373"/>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68" name="KSO_Shape"/>
            <p:cNvSpPr/>
            <p:nvPr>
              <p:custDataLst>
                <p:tags r:id="rId6"/>
              </p:custDataLst>
            </p:nvPr>
          </p:nvSpPr>
          <p:spPr bwMode="auto">
            <a:xfrm>
              <a:off x="8144057" y="2314624"/>
              <a:ext cx="371704" cy="366130"/>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71" name="KSO_Shape"/>
            <p:cNvSpPr/>
            <p:nvPr>
              <p:custDataLst>
                <p:tags r:id="rId7"/>
              </p:custDataLst>
            </p:nvPr>
          </p:nvSpPr>
          <p:spPr bwMode="auto">
            <a:xfrm>
              <a:off x="8265481" y="2687146"/>
              <a:ext cx="542869" cy="53472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accent3"/>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75" name="KSO_Shape"/>
            <p:cNvSpPr/>
            <p:nvPr>
              <p:custDataLst>
                <p:tags r:id="rId8"/>
              </p:custDataLst>
            </p:nvPr>
          </p:nvSpPr>
          <p:spPr bwMode="auto">
            <a:xfrm>
              <a:off x="8515761" y="2449038"/>
              <a:ext cx="197037" cy="194082"/>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77" name="KSO_Shape"/>
            <p:cNvSpPr/>
            <p:nvPr>
              <p:custDataLst>
                <p:tags r:id="rId9"/>
              </p:custDataLst>
            </p:nvPr>
          </p:nvSpPr>
          <p:spPr bwMode="auto">
            <a:xfrm>
              <a:off x="7825269" y="3011840"/>
              <a:ext cx="197037" cy="194082"/>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78" name="KSO_Shape"/>
            <p:cNvSpPr/>
            <p:nvPr>
              <p:custDataLst>
                <p:tags r:id="rId10"/>
              </p:custDataLst>
            </p:nvPr>
          </p:nvSpPr>
          <p:spPr bwMode="auto">
            <a:xfrm>
              <a:off x="8022307" y="2648882"/>
              <a:ext cx="307602" cy="302989"/>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80" name="KSO_Shape"/>
            <p:cNvSpPr/>
            <p:nvPr>
              <p:custDataLst>
                <p:tags r:id="rId11"/>
              </p:custDataLst>
            </p:nvPr>
          </p:nvSpPr>
          <p:spPr bwMode="auto">
            <a:xfrm>
              <a:off x="7982810" y="2945848"/>
              <a:ext cx="384796" cy="379026"/>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81" name="KSO_Shape"/>
            <p:cNvSpPr/>
            <p:nvPr>
              <p:custDataLst>
                <p:tags r:id="rId12"/>
              </p:custDataLst>
            </p:nvPr>
          </p:nvSpPr>
          <p:spPr bwMode="auto">
            <a:xfrm>
              <a:off x="7583880" y="4152004"/>
              <a:ext cx="482779" cy="47553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88" name="KSO_Shape"/>
            <p:cNvSpPr/>
            <p:nvPr>
              <p:custDataLst>
                <p:tags r:id="rId13"/>
              </p:custDataLst>
            </p:nvPr>
          </p:nvSpPr>
          <p:spPr bwMode="auto">
            <a:xfrm>
              <a:off x="8044108" y="4356260"/>
              <a:ext cx="285802" cy="281515"/>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89" name="KSO_Shape"/>
            <p:cNvSpPr/>
            <p:nvPr>
              <p:custDataLst>
                <p:tags r:id="rId14"/>
              </p:custDataLst>
            </p:nvPr>
          </p:nvSpPr>
          <p:spPr bwMode="auto">
            <a:xfrm>
              <a:off x="8315391" y="4264665"/>
              <a:ext cx="371647" cy="366075"/>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90" name="KSO_Shape"/>
            <p:cNvSpPr/>
            <p:nvPr>
              <p:custDataLst>
                <p:tags r:id="rId15"/>
              </p:custDataLst>
            </p:nvPr>
          </p:nvSpPr>
          <p:spPr bwMode="auto">
            <a:xfrm>
              <a:off x="7959446" y="3866405"/>
              <a:ext cx="522797" cy="51495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91" name="KSO_Shape"/>
            <p:cNvSpPr/>
            <p:nvPr>
              <p:custDataLst>
                <p:tags r:id="rId16"/>
              </p:custDataLst>
            </p:nvPr>
          </p:nvSpPr>
          <p:spPr bwMode="auto">
            <a:xfrm>
              <a:off x="8727275" y="3521457"/>
              <a:ext cx="297838" cy="293371"/>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92" name="KSO_Shape"/>
            <p:cNvSpPr/>
            <p:nvPr>
              <p:custDataLst>
                <p:tags r:id="rId17"/>
              </p:custDataLst>
            </p:nvPr>
          </p:nvSpPr>
          <p:spPr bwMode="auto">
            <a:xfrm>
              <a:off x="8275383" y="3505312"/>
              <a:ext cx="523063" cy="515221"/>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accent4"/>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93" name="KSO_Shape"/>
            <p:cNvSpPr/>
            <p:nvPr>
              <p:custDataLst>
                <p:tags r:id="rId18"/>
              </p:custDataLst>
            </p:nvPr>
          </p:nvSpPr>
          <p:spPr bwMode="auto">
            <a:xfrm>
              <a:off x="7376217" y="3435533"/>
              <a:ext cx="756866" cy="74551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accent5"/>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94" name="KSO_Shape"/>
            <p:cNvSpPr/>
            <p:nvPr>
              <p:custDataLst>
                <p:tags r:id="rId19"/>
              </p:custDataLst>
            </p:nvPr>
          </p:nvSpPr>
          <p:spPr bwMode="auto">
            <a:xfrm rot="21050196">
              <a:off x="7160763" y="3074326"/>
              <a:ext cx="453703" cy="446901"/>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01" name="KSO_Shape"/>
            <p:cNvSpPr/>
            <p:nvPr>
              <p:custDataLst>
                <p:tags r:id="rId20"/>
              </p:custDataLst>
            </p:nvPr>
          </p:nvSpPr>
          <p:spPr bwMode="auto">
            <a:xfrm rot="20294331">
              <a:off x="7586220" y="3126455"/>
              <a:ext cx="364722" cy="359252"/>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02" name="KSO_Shape"/>
            <p:cNvSpPr/>
            <p:nvPr>
              <p:custDataLst>
                <p:tags r:id="rId21"/>
              </p:custDataLst>
            </p:nvPr>
          </p:nvSpPr>
          <p:spPr bwMode="auto">
            <a:xfrm rot="20294331">
              <a:off x="7273016" y="3530247"/>
              <a:ext cx="181663" cy="178940"/>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03" name="KSO_Shape"/>
            <p:cNvSpPr/>
            <p:nvPr>
              <p:custDataLst>
                <p:tags r:id="rId22"/>
              </p:custDataLst>
            </p:nvPr>
          </p:nvSpPr>
          <p:spPr bwMode="auto">
            <a:xfrm rot="20294331">
              <a:off x="7196252" y="2950415"/>
              <a:ext cx="181663" cy="178940"/>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04" name="KSO_Shape"/>
            <p:cNvSpPr/>
            <p:nvPr>
              <p:custDataLst>
                <p:tags r:id="rId23"/>
              </p:custDataLst>
            </p:nvPr>
          </p:nvSpPr>
          <p:spPr bwMode="auto">
            <a:xfrm>
              <a:off x="8011759" y="3341672"/>
              <a:ext cx="359729" cy="354335"/>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05" name="KSO_Shape"/>
            <p:cNvSpPr/>
            <p:nvPr>
              <p:custDataLst>
                <p:tags r:id="rId24"/>
              </p:custDataLst>
            </p:nvPr>
          </p:nvSpPr>
          <p:spPr bwMode="auto">
            <a:xfrm>
              <a:off x="8660511" y="3067036"/>
              <a:ext cx="480690" cy="473481"/>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564F62"/>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08" name="KSO_Shape"/>
            <p:cNvSpPr/>
            <p:nvPr>
              <p:custDataLst>
                <p:tags r:id="rId25"/>
              </p:custDataLst>
            </p:nvPr>
          </p:nvSpPr>
          <p:spPr bwMode="auto">
            <a:xfrm>
              <a:off x="8798447" y="2790558"/>
              <a:ext cx="285372" cy="281093"/>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11" name="KSO_Shape"/>
            <p:cNvSpPr/>
            <p:nvPr>
              <p:custDataLst>
                <p:tags r:id="rId26"/>
              </p:custDataLst>
            </p:nvPr>
          </p:nvSpPr>
          <p:spPr bwMode="auto">
            <a:xfrm>
              <a:off x="8644401" y="2559792"/>
              <a:ext cx="285372" cy="281093"/>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18" name="KSO_Shape"/>
            <p:cNvSpPr/>
            <p:nvPr>
              <p:custDataLst>
                <p:tags r:id="rId27"/>
              </p:custDataLst>
            </p:nvPr>
          </p:nvSpPr>
          <p:spPr bwMode="auto">
            <a:xfrm>
              <a:off x="8286996" y="3147810"/>
              <a:ext cx="445211" cy="438535"/>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19" name="KSO_Shape"/>
            <p:cNvSpPr/>
            <p:nvPr>
              <p:custDataLst>
                <p:tags r:id="rId28"/>
              </p:custDataLst>
            </p:nvPr>
          </p:nvSpPr>
          <p:spPr bwMode="auto">
            <a:xfrm>
              <a:off x="8440179" y="3987235"/>
              <a:ext cx="285802" cy="281515"/>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20" name="KSO_Shape"/>
            <p:cNvSpPr/>
            <p:nvPr>
              <p:custDataLst>
                <p:tags r:id="rId29"/>
              </p:custDataLst>
            </p:nvPr>
          </p:nvSpPr>
          <p:spPr bwMode="auto">
            <a:xfrm>
              <a:off x="8738355" y="3885926"/>
              <a:ext cx="198952" cy="19596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21" name="KSO_Shape"/>
            <p:cNvSpPr/>
            <p:nvPr>
              <p:custDataLst>
                <p:tags r:id="rId30"/>
              </p:custDataLst>
            </p:nvPr>
          </p:nvSpPr>
          <p:spPr bwMode="auto">
            <a:xfrm>
              <a:off x="8642254" y="4206476"/>
              <a:ext cx="153148" cy="150850"/>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chemeClr val="tx1"/>
            </a:solidFill>
            <a:ln>
              <a:noFill/>
            </a:ln>
          </p:spPr>
          <p:txBody>
            <a:bodyPr lIns="501445" tIns="575655" rIns="501445" bIns="614746" anchor="ctr">
              <a:normAutofit fontScale="25000"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grpSp>
      <p:cxnSp>
        <p:nvCxnSpPr>
          <p:cNvPr id="124" name="直接连接符 123"/>
          <p:cNvCxnSpPr/>
          <p:nvPr>
            <p:custDataLst>
              <p:tags r:id="rId31"/>
            </p:custDataLst>
          </p:nvPr>
        </p:nvCxnSpPr>
        <p:spPr>
          <a:xfrm flipH="1" flipV="1">
            <a:off x="6907090" y="3507473"/>
            <a:ext cx="503496" cy="5032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 name="椭圆 124"/>
          <p:cNvSpPr/>
          <p:nvPr>
            <p:custDataLst>
              <p:tags r:id="rId32"/>
            </p:custDataLst>
          </p:nvPr>
        </p:nvSpPr>
        <p:spPr>
          <a:xfrm>
            <a:off x="5955642" y="3158650"/>
            <a:ext cx="785686" cy="7856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cxnSp>
        <p:nvCxnSpPr>
          <p:cNvPr id="126" name="直接箭头连接符 125"/>
          <p:cNvCxnSpPr/>
          <p:nvPr>
            <p:custDataLst>
              <p:tags r:id="rId33"/>
            </p:custDataLst>
          </p:nvPr>
        </p:nvCxnSpPr>
        <p:spPr>
          <a:xfrm flipH="1" flipV="1">
            <a:off x="5483327" y="3268103"/>
            <a:ext cx="468466" cy="9193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8" name="KSO_Shape"/>
          <p:cNvSpPr/>
          <p:nvPr>
            <p:custDataLst>
              <p:tags r:id="rId34"/>
            </p:custDataLst>
          </p:nvPr>
        </p:nvSpPr>
        <p:spPr bwMode="auto">
          <a:xfrm>
            <a:off x="6193396" y="3327159"/>
            <a:ext cx="326413" cy="512676"/>
          </a:xfrm>
          <a:custGeom>
            <a:avLst/>
            <a:gdLst>
              <a:gd name="T0" fmla="*/ 487259 w 2187"/>
              <a:gd name="T1" fmla="*/ 1307949 h 3433"/>
              <a:gd name="T2" fmla="*/ 487259 w 2187"/>
              <a:gd name="T3" fmla="*/ 1629955 h 3433"/>
              <a:gd name="T4" fmla="*/ 422746 w 2187"/>
              <a:gd name="T5" fmla="*/ 1694460 h 3433"/>
              <a:gd name="T6" fmla="*/ 197736 w 2187"/>
              <a:gd name="T7" fmla="*/ 1690265 h 3433"/>
              <a:gd name="T8" fmla="*/ 129027 w 2187"/>
              <a:gd name="T9" fmla="*/ 1800397 h 3433"/>
              <a:gd name="T10" fmla="*/ 955112 w 2187"/>
              <a:gd name="T11" fmla="*/ 1800397 h 3433"/>
              <a:gd name="T12" fmla="*/ 890599 w 2187"/>
              <a:gd name="T13" fmla="*/ 1690265 h 3433"/>
              <a:gd name="T14" fmla="*/ 675030 w 2187"/>
              <a:gd name="T15" fmla="*/ 1690265 h 3433"/>
              <a:gd name="T16" fmla="*/ 635168 w 2187"/>
              <a:gd name="T17" fmla="*/ 1625759 h 3433"/>
              <a:gd name="T18" fmla="*/ 630972 w 2187"/>
              <a:gd name="T19" fmla="*/ 1307949 h 3433"/>
              <a:gd name="T20" fmla="*/ 1099350 w 2187"/>
              <a:gd name="T21" fmla="*/ 899412 h 3433"/>
              <a:gd name="T22" fmla="*/ 955112 w 2187"/>
              <a:gd name="T23" fmla="*/ 0 h 3433"/>
              <a:gd name="T24" fmla="*/ 142139 w 2187"/>
              <a:gd name="T25" fmla="*/ 0 h 3433"/>
              <a:gd name="T26" fmla="*/ 0 w 2187"/>
              <a:gd name="T27" fmla="*/ 899412 h 3433"/>
              <a:gd name="T28" fmla="*/ 487259 w 2187"/>
              <a:gd name="T29" fmla="*/ 1307949 h 3433"/>
              <a:gd name="T30" fmla="*/ 206653 w 2187"/>
              <a:gd name="T31" fmla="*/ 69226 h 3433"/>
              <a:gd name="T32" fmla="*/ 894795 w 2187"/>
              <a:gd name="T33" fmla="*/ 69226 h 3433"/>
              <a:gd name="T34" fmla="*/ 1028542 w 2187"/>
              <a:gd name="T35" fmla="*/ 946087 h 3433"/>
              <a:gd name="T36" fmla="*/ 553346 w 2187"/>
              <a:gd name="T37" fmla="*/ 1239248 h 3433"/>
              <a:gd name="T38" fmla="*/ 62940 w 2187"/>
              <a:gd name="T39" fmla="*/ 944514 h 3433"/>
              <a:gd name="T40" fmla="*/ 206653 w 2187"/>
              <a:gd name="T41" fmla="*/ 69226 h 3433"/>
              <a:gd name="T42" fmla="*/ 554920 w 2187"/>
              <a:gd name="T43" fmla="*/ 1172644 h 3433"/>
              <a:gd name="T44" fmla="*/ 957210 w 2187"/>
              <a:gd name="T45" fmla="*/ 948709 h 3433"/>
              <a:gd name="T46" fmla="*/ 864899 w 2187"/>
              <a:gd name="T47" fmla="*/ 428991 h 3433"/>
              <a:gd name="T48" fmla="*/ 240745 w 2187"/>
              <a:gd name="T49" fmla="*/ 431088 h 3433"/>
              <a:gd name="T50" fmla="*/ 142139 w 2187"/>
              <a:gd name="T51" fmla="*/ 955527 h 3433"/>
              <a:gd name="T52" fmla="*/ 554920 w 2187"/>
              <a:gd name="T53" fmla="*/ 1172644 h 3433"/>
              <a:gd name="T54" fmla="*/ 348267 w 2187"/>
              <a:gd name="T55" fmla="*/ 495070 h 3433"/>
              <a:gd name="T56" fmla="*/ 348267 w 2187"/>
              <a:gd name="T57" fmla="*/ 495070 h 3433"/>
              <a:gd name="T58" fmla="*/ 573277 w 2187"/>
              <a:gd name="T59" fmla="*/ 1088734 h 3433"/>
              <a:gd name="T60" fmla="*/ 291621 w 2187"/>
              <a:gd name="T61" fmla="*/ 951331 h 3433"/>
              <a:gd name="T62" fmla="*/ 348267 w 2187"/>
              <a:gd name="T63" fmla="*/ 495070 h 34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87" h="3433">
                <a:moveTo>
                  <a:pt x="929" y="2494"/>
                </a:moveTo>
                <a:cubicBezTo>
                  <a:pt x="929" y="3108"/>
                  <a:pt x="929" y="3108"/>
                  <a:pt x="929" y="3108"/>
                </a:cubicBezTo>
                <a:cubicBezTo>
                  <a:pt x="929" y="3239"/>
                  <a:pt x="806" y="3231"/>
                  <a:pt x="806" y="3231"/>
                </a:cubicBezTo>
                <a:cubicBezTo>
                  <a:pt x="377" y="3223"/>
                  <a:pt x="377" y="3223"/>
                  <a:pt x="377" y="3223"/>
                </a:cubicBezTo>
                <a:cubicBezTo>
                  <a:pt x="246" y="3223"/>
                  <a:pt x="246" y="3433"/>
                  <a:pt x="246" y="3433"/>
                </a:cubicBezTo>
                <a:cubicBezTo>
                  <a:pt x="1821" y="3433"/>
                  <a:pt x="1821" y="3433"/>
                  <a:pt x="1821" y="3433"/>
                </a:cubicBezTo>
                <a:cubicBezTo>
                  <a:pt x="1821" y="3326"/>
                  <a:pt x="1698" y="3223"/>
                  <a:pt x="1698" y="3223"/>
                </a:cubicBezTo>
                <a:cubicBezTo>
                  <a:pt x="1287" y="3223"/>
                  <a:pt x="1287" y="3223"/>
                  <a:pt x="1287" y="3223"/>
                </a:cubicBezTo>
                <a:cubicBezTo>
                  <a:pt x="1196" y="3223"/>
                  <a:pt x="1211" y="3100"/>
                  <a:pt x="1211" y="3100"/>
                </a:cubicBezTo>
                <a:cubicBezTo>
                  <a:pt x="1203" y="2494"/>
                  <a:pt x="1203" y="2494"/>
                  <a:pt x="1203" y="2494"/>
                </a:cubicBezTo>
                <a:cubicBezTo>
                  <a:pt x="2187" y="2494"/>
                  <a:pt x="2096" y="1715"/>
                  <a:pt x="2096" y="1715"/>
                </a:cubicBezTo>
                <a:cubicBezTo>
                  <a:pt x="1821" y="0"/>
                  <a:pt x="1821" y="0"/>
                  <a:pt x="1821" y="0"/>
                </a:cubicBezTo>
                <a:cubicBezTo>
                  <a:pt x="271" y="0"/>
                  <a:pt x="271" y="0"/>
                  <a:pt x="271" y="0"/>
                </a:cubicBezTo>
                <a:cubicBezTo>
                  <a:pt x="0" y="1715"/>
                  <a:pt x="0" y="1715"/>
                  <a:pt x="0" y="1715"/>
                </a:cubicBezTo>
                <a:cubicBezTo>
                  <a:pt x="0" y="2437"/>
                  <a:pt x="929" y="2494"/>
                  <a:pt x="929" y="2494"/>
                </a:cubicBezTo>
                <a:close/>
                <a:moveTo>
                  <a:pt x="394" y="132"/>
                </a:moveTo>
                <a:cubicBezTo>
                  <a:pt x="1706" y="132"/>
                  <a:pt x="1706" y="132"/>
                  <a:pt x="1706" y="132"/>
                </a:cubicBezTo>
                <a:cubicBezTo>
                  <a:pt x="1706" y="132"/>
                  <a:pt x="1961" y="1685"/>
                  <a:pt x="1961" y="1804"/>
                </a:cubicBezTo>
                <a:cubicBezTo>
                  <a:pt x="1961" y="1804"/>
                  <a:pt x="1884" y="2363"/>
                  <a:pt x="1055" y="2363"/>
                </a:cubicBezTo>
                <a:cubicBezTo>
                  <a:pt x="1055" y="2363"/>
                  <a:pt x="420" y="2432"/>
                  <a:pt x="120" y="1801"/>
                </a:cubicBezTo>
                <a:lnTo>
                  <a:pt x="394" y="132"/>
                </a:lnTo>
                <a:close/>
                <a:moveTo>
                  <a:pt x="1058" y="2236"/>
                </a:moveTo>
                <a:cubicBezTo>
                  <a:pt x="1592" y="2236"/>
                  <a:pt x="1801" y="1887"/>
                  <a:pt x="1825" y="1809"/>
                </a:cubicBezTo>
                <a:cubicBezTo>
                  <a:pt x="1649" y="818"/>
                  <a:pt x="1649" y="818"/>
                  <a:pt x="1649" y="818"/>
                </a:cubicBezTo>
                <a:cubicBezTo>
                  <a:pt x="459" y="822"/>
                  <a:pt x="459" y="822"/>
                  <a:pt x="459" y="822"/>
                </a:cubicBezTo>
                <a:cubicBezTo>
                  <a:pt x="459" y="822"/>
                  <a:pt x="275" y="1686"/>
                  <a:pt x="271" y="1822"/>
                </a:cubicBezTo>
                <a:cubicBezTo>
                  <a:pt x="271" y="1822"/>
                  <a:pt x="484" y="2236"/>
                  <a:pt x="1058" y="2236"/>
                </a:cubicBezTo>
                <a:close/>
                <a:moveTo>
                  <a:pt x="664" y="944"/>
                </a:moveTo>
                <a:cubicBezTo>
                  <a:pt x="666" y="940"/>
                  <a:pt x="666" y="941"/>
                  <a:pt x="664" y="944"/>
                </a:cubicBezTo>
                <a:cubicBezTo>
                  <a:pt x="676" y="1876"/>
                  <a:pt x="1093" y="2076"/>
                  <a:pt x="1093" y="2076"/>
                </a:cubicBezTo>
                <a:cubicBezTo>
                  <a:pt x="1093" y="2076"/>
                  <a:pt x="687" y="2082"/>
                  <a:pt x="556" y="1814"/>
                </a:cubicBezTo>
                <a:cubicBezTo>
                  <a:pt x="434" y="1565"/>
                  <a:pt x="648" y="988"/>
                  <a:pt x="664" y="944"/>
                </a:cubicBezTo>
                <a:close/>
              </a:path>
            </a:pathLst>
          </a:custGeom>
          <a:solidFill>
            <a:schemeClr val="bg1"/>
          </a:solidFill>
          <a:ln>
            <a:noFill/>
          </a:ln>
        </p:spPr>
        <p:txBody>
          <a:bodyPr anchor="ctr" anchorCtr="1">
            <a:norm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139" name="椭圆 138"/>
          <p:cNvSpPr/>
          <p:nvPr>
            <p:custDataLst>
              <p:tags r:id="rId35"/>
            </p:custDataLst>
          </p:nvPr>
        </p:nvSpPr>
        <p:spPr>
          <a:xfrm>
            <a:off x="4862628" y="2945481"/>
            <a:ext cx="511028" cy="51102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endParaRPr lang="zh-CN" altLang="en-US"/>
          </a:p>
        </p:txBody>
      </p:sp>
      <p:sp>
        <p:nvSpPr>
          <p:cNvPr id="140" name="KSO_Shape"/>
          <p:cNvSpPr/>
          <p:nvPr>
            <p:custDataLst>
              <p:tags r:id="rId36"/>
            </p:custDataLst>
          </p:nvPr>
        </p:nvSpPr>
        <p:spPr bwMode="auto">
          <a:xfrm>
            <a:off x="5004562" y="3030212"/>
            <a:ext cx="221565" cy="349937"/>
          </a:xfrm>
          <a:custGeom>
            <a:avLst/>
            <a:gdLst>
              <a:gd name="T0" fmla="*/ 955216 w 2128"/>
              <a:gd name="T1" fmla="*/ 1800397 h 3363"/>
              <a:gd name="T2" fmla="*/ 183654 w 2128"/>
              <a:gd name="T3" fmla="*/ 1800397 h 3363"/>
              <a:gd name="T4" fmla="*/ 0 w 2128"/>
              <a:gd name="T5" fmla="*/ 1616770 h 3363"/>
              <a:gd name="T6" fmla="*/ 0 w 2128"/>
              <a:gd name="T7" fmla="*/ 771446 h 3363"/>
              <a:gd name="T8" fmla="*/ 2142 w 2128"/>
              <a:gd name="T9" fmla="*/ 750567 h 3363"/>
              <a:gd name="T10" fmla="*/ 220599 w 2128"/>
              <a:gd name="T11" fmla="*/ 429354 h 3363"/>
              <a:gd name="T12" fmla="*/ 220599 w 2128"/>
              <a:gd name="T13" fmla="*/ 404193 h 3363"/>
              <a:gd name="T14" fmla="*/ 918807 w 2128"/>
              <a:gd name="T15" fmla="*/ 404193 h 3363"/>
              <a:gd name="T16" fmla="*/ 918807 w 2128"/>
              <a:gd name="T17" fmla="*/ 429354 h 3363"/>
              <a:gd name="T18" fmla="*/ 1137264 w 2128"/>
              <a:gd name="T19" fmla="*/ 750567 h 3363"/>
              <a:gd name="T20" fmla="*/ 1139406 w 2128"/>
              <a:gd name="T21" fmla="*/ 771446 h 3363"/>
              <a:gd name="T22" fmla="*/ 1139406 w 2128"/>
              <a:gd name="T23" fmla="*/ 1616770 h 3363"/>
              <a:gd name="T24" fmla="*/ 955216 w 2128"/>
              <a:gd name="T25" fmla="*/ 1800397 h 3363"/>
              <a:gd name="T26" fmla="*/ 1063374 w 2128"/>
              <a:gd name="T27" fmla="*/ 840506 h 3363"/>
              <a:gd name="T28" fmla="*/ 1061768 w 2128"/>
              <a:gd name="T29" fmla="*/ 821769 h 3363"/>
              <a:gd name="T30" fmla="*/ 851342 w 2128"/>
              <a:gd name="T31" fmla="*/ 500556 h 3363"/>
              <a:gd name="T32" fmla="*/ 851342 w 2128"/>
              <a:gd name="T33" fmla="*/ 475930 h 3363"/>
              <a:gd name="T34" fmla="*/ 291812 w 2128"/>
              <a:gd name="T35" fmla="*/ 475930 h 3363"/>
              <a:gd name="T36" fmla="*/ 291812 w 2128"/>
              <a:gd name="T37" fmla="*/ 500556 h 3363"/>
              <a:gd name="T38" fmla="*/ 77638 w 2128"/>
              <a:gd name="T39" fmla="*/ 821769 h 3363"/>
              <a:gd name="T40" fmla="*/ 76032 w 2128"/>
              <a:gd name="T41" fmla="*/ 840506 h 3363"/>
              <a:gd name="T42" fmla="*/ 76032 w 2128"/>
              <a:gd name="T43" fmla="*/ 844789 h 3363"/>
              <a:gd name="T44" fmla="*/ 735152 w 2128"/>
              <a:gd name="T45" fmla="*/ 844789 h 3363"/>
              <a:gd name="T46" fmla="*/ 735152 w 2128"/>
              <a:gd name="T47" fmla="*/ 1359265 h 3363"/>
              <a:gd name="T48" fmla="*/ 76032 w 2128"/>
              <a:gd name="T49" fmla="*/ 1359265 h 3363"/>
              <a:gd name="T50" fmla="*/ 76032 w 2128"/>
              <a:gd name="T51" fmla="*/ 1561629 h 3363"/>
              <a:gd name="T52" fmla="*/ 237733 w 2128"/>
              <a:gd name="T53" fmla="*/ 1725983 h 3363"/>
              <a:gd name="T54" fmla="*/ 901673 w 2128"/>
              <a:gd name="T55" fmla="*/ 1725983 h 3363"/>
              <a:gd name="T56" fmla="*/ 1063374 w 2128"/>
              <a:gd name="T57" fmla="*/ 1561629 h 3363"/>
              <a:gd name="T58" fmla="*/ 1063374 w 2128"/>
              <a:gd name="T59" fmla="*/ 840506 h 3363"/>
              <a:gd name="T60" fmla="*/ 183654 w 2128"/>
              <a:gd name="T61" fmla="*/ 327637 h 3363"/>
              <a:gd name="T62" fmla="*/ 183654 w 2128"/>
              <a:gd name="T63" fmla="*/ 73344 h 3363"/>
              <a:gd name="T64" fmla="*/ 257544 w 2128"/>
              <a:gd name="T65" fmla="*/ 0 h 3363"/>
              <a:gd name="T66" fmla="*/ 881862 w 2128"/>
              <a:gd name="T67" fmla="*/ 0 h 3363"/>
              <a:gd name="T68" fmla="*/ 955216 w 2128"/>
              <a:gd name="T69" fmla="*/ 73344 h 3363"/>
              <a:gd name="T70" fmla="*/ 955216 w 2128"/>
              <a:gd name="T71" fmla="*/ 327637 h 3363"/>
              <a:gd name="T72" fmla="*/ 183654 w 2128"/>
              <a:gd name="T73" fmla="*/ 327637 h 336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28" h="3363">
                <a:moveTo>
                  <a:pt x="1784" y="3363"/>
                </a:moveTo>
                <a:cubicBezTo>
                  <a:pt x="343" y="3363"/>
                  <a:pt x="343" y="3363"/>
                  <a:pt x="343" y="3363"/>
                </a:cubicBezTo>
                <a:cubicBezTo>
                  <a:pt x="154" y="3363"/>
                  <a:pt x="0" y="3209"/>
                  <a:pt x="0" y="3020"/>
                </a:cubicBezTo>
                <a:cubicBezTo>
                  <a:pt x="0" y="1441"/>
                  <a:pt x="0" y="1441"/>
                  <a:pt x="0" y="1441"/>
                </a:cubicBezTo>
                <a:cubicBezTo>
                  <a:pt x="0" y="1428"/>
                  <a:pt x="3" y="1415"/>
                  <a:pt x="4" y="1402"/>
                </a:cubicBezTo>
                <a:cubicBezTo>
                  <a:pt x="43" y="919"/>
                  <a:pt x="412" y="1160"/>
                  <a:pt x="412" y="802"/>
                </a:cubicBezTo>
                <a:cubicBezTo>
                  <a:pt x="412" y="755"/>
                  <a:pt x="412" y="755"/>
                  <a:pt x="412" y="755"/>
                </a:cubicBezTo>
                <a:cubicBezTo>
                  <a:pt x="1716" y="755"/>
                  <a:pt x="1716" y="755"/>
                  <a:pt x="1716" y="755"/>
                </a:cubicBezTo>
                <a:cubicBezTo>
                  <a:pt x="1716" y="802"/>
                  <a:pt x="1716" y="802"/>
                  <a:pt x="1716" y="802"/>
                </a:cubicBezTo>
                <a:cubicBezTo>
                  <a:pt x="1716" y="1160"/>
                  <a:pt x="2085" y="919"/>
                  <a:pt x="2124" y="1402"/>
                </a:cubicBezTo>
                <a:cubicBezTo>
                  <a:pt x="2125" y="1415"/>
                  <a:pt x="2128" y="1428"/>
                  <a:pt x="2128" y="1441"/>
                </a:cubicBezTo>
                <a:cubicBezTo>
                  <a:pt x="2128" y="3020"/>
                  <a:pt x="2128" y="3020"/>
                  <a:pt x="2128" y="3020"/>
                </a:cubicBezTo>
                <a:cubicBezTo>
                  <a:pt x="2128" y="3209"/>
                  <a:pt x="1974" y="3363"/>
                  <a:pt x="1784" y="3363"/>
                </a:cubicBezTo>
                <a:close/>
                <a:moveTo>
                  <a:pt x="1986" y="1570"/>
                </a:moveTo>
                <a:cubicBezTo>
                  <a:pt x="1986" y="1558"/>
                  <a:pt x="1984" y="1547"/>
                  <a:pt x="1983" y="1535"/>
                </a:cubicBezTo>
                <a:cubicBezTo>
                  <a:pt x="1948" y="1101"/>
                  <a:pt x="1590" y="1256"/>
                  <a:pt x="1590" y="935"/>
                </a:cubicBezTo>
                <a:cubicBezTo>
                  <a:pt x="1590" y="889"/>
                  <a:pt x="1590" y="889"/>
                  <a:pt x="1590" y="889"/>
                </a:cubicBezTo>
                <a:cubicBezTo>
                  <a:pt x="545" y="889"/>
                  <a:pt x="545" y="889"/>
                  <a:pt x="545" y="889"/>
                </a:cubicBezTo>
                <a:cubicBezTo>
                  <a:pt x="545" y="935"/>
                  <a:pt x="545" y="935"/>
                  <a:pt x="545" y="935"/>
                </a:cubicBezTo>
                <a:cubicBezTo>
                  <a:pt x="545" y="1256"/>
                  <a:pt x="180" y="1101"/>
                  <a:pt x="145" y="1535"/>
                </a:cubicBezTo>
                <a:cubicBezTo>
                  <a:pt x="144" y="1547"/>
                  <a:pt x="142" y="1558"/>
                  <a:pt x="142" y="1570"/>
                </a:cubicBezTo>
                <a:cubicBezTo>
                  <a:pt x="142" y="1578"/>
                  <a:pt x="142" y="1578"/>
                  <a:pt x="142" y="1578"/>
                </a:cubicBezTo>
                <a:cubicBezTo>
                  <a:pt x="1373" y="1578"/>
                  <a:pt x="1373" y="1578"/>
                  <a:pt x="1373" y="1578"/>
                </a:cubicBezTo>
                <a:cubicBezTo>
                  <a:pt x="1373" y="2539"/>
                  <a:pt x="1373" y="2539"/>
                  <a:pt x="1373" y="2539"/>
                </a:cubicBezTo>
                <a:cubicBezTo>
                  <a:pt x="142" y="2539"/>
                  <a:pt x="142" y="2539"/>
                  <a:pt x="142" y="2539"/>
                </a:cubicBezTo>
                <a:cubicBezTo>
                  <a:pt x="142" y="2917"/>
                  <a:pt x="142" y="2917"/>
                  <a:pt x="142" y="2917"/>
                </a:cubicBezTo>
                <a:cubicBezTo>
                  <a:pt x="142" y="3086"/>
                  <a:pt x="274" y="3224"/>
                  <a:pt x="444" y="3224"/>
                </a:cubicBezTo>
                <a:cubicBezTo>
                  <a:pt x="1684" y="3224"/>
                  <a:pt x="1684" y="3224"/>
                  <a:pt x="1684" y="3224"/>
                </a:cubicBezTo>
                <a:cubicBezTo>
                  <a:pt x="1854" y="3224"/>
                  <a:pt x="1986" y="3086"/>
                  <a:pt x="1986" y="2917"/>
                </a:cubicBezTo>
                <a:lnTo>
                  <a:pt x="1986" y="1570"/>
                </a:lnTo>
                <a:close/>
                <a:moveTo>
                  <a:pt x="343" y="612"/>
                </a:moveTo>
                <a:cubicBezTo>
                  <a:pt x="343" y="137"/>
                  <a:pt x="343" y="137"/>
                  <a:pt x="343" y="137"/>
                </a:cubicBezTo>
                <a:cubicBezTo>
                  <a:pt x="343" y="61"/>
                  <a:pt x="405" y="0"/>
                  <a:pt x="481" y="0"/>
                </a:cubicBezTo>
                <a:cubicBezTo>
                  <a:pt x="1647" y="0"/>
                  <a:pt x="1647" y="0"/>
                  <a:pt x="1647" y="0"/>
                </a:cubicBezTo>
                <a:cubicBezTo>
                  <a:pt x="1723" y="0"/>
                  <a:pt x="1784" y="61"/>
                  <a:pt x="1784" y="137"/>
                </a:cubicBezTo>
                <a:cubicBezTo>
                  <a:pt x="1784" y="612"/>
                  <a:pt x="1784" y="612"/>
                  <a:pt x="1784" y="612"/>
                </a:cubicBezTo>
                <a:cubicBezTo>
                  <a:pt x="1121" y="612"/>
                  <a:pt x="1058" y="612"/>
                  <a:pt x="343" y="612"/>
                </a:cubicBezTo>
                <a:close/>
              </a:path>
            </a:pathLst>
          </a:custGeom>
          <a:solidFill>
            <a:schemeClr val="accent1"/>
          </a:solidFill>
          <a:ln>
            <a:noFill/>
          </a:ln>
        </p:spPr>
        <p:txBody>
          <a:bodyPr anchor="ctr" anchorCtr="1">
            <a:normAutofit lnSpcReduction="20000"/>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mn-lt"/>
              <a:ea typeface="+mn-ea"/>
            </a:endParaRPr>
          </a:p>
        </p:txBody>
      </p:sp>
      <p:sp>
        <p:nvSpPr>
          <p:cNvPr id="74" name="文本框 73"/>
          <p:cNvSpPr txBox="1"/>
          <p:nvPr>
            <p:custDataLst>
              <p:tags r:id="rId37"/>
            </p:custDataLst>
          </p:nvPr>
        </p:nvSpPr>
        <p:spPr>
          <a:xfrm>
            <a:off x="1083151" y="2428048"/>
            <a:ext cx="2749833" cy="517246"/>
          </a:xfrm>
          <a:prstGeom prst="rect">
            <a:avLst/>
          </a:prstGeom>
          <a:noFill/>
        </p:spPr>
        <p:txBody>
          <a:bodyPr wrap="square" lIns="36000" tIns="36000" rIns="36000" bIns="36000" rtlCol="0">
            <a:normAutofit/>
          </a:bodyPr>
          <a:lstStyle/>
          <a:p>
            <a:pPr algn="r"/>
            <a:r>
              <a:rPr lang="en-US" altLang="zh-CN" sz="2400" b="1" spc="100">
                <a:solidFill>
                  <a:schemeClr val="accent1"/>
                </a:solidFill>
                <a:latin typeface="+mj-lt"/>
                <a:ea typeface="+mj-ea"/>
                <a:cs typeface="+mj-cs"/>
              </a:rPr>
              <a:t>“</a:t>
            </a:r>
            <a:r>
              <a:rPr lang="zh-CN" altLang="en-US" sz="2400" b="1" spc="100">
                <a:solidFill>
                  <a:schemeClr val="accent1"/>
                </a:solidFill>
                <a:latin typeface="+mj-lt"/>
                <a:ea typeface="+mj-ea"/>
                <a:cs typeface="+mj-cs"/>
              </a:rPr>
              <a:t>早</a:t>
            </a:r>
            <a:r>
              <a:rPr lang="en-US" altLang="zh-CN" sz="2400" b="1" spc="100">
                <a:solidFill>
                  <a:schemeClr val="accent1"/>
                </a:solidFill>
                <a:latin typeface="+mj-lt"/>
                <a:ea typeface="+mj-ea"/>
                <a:cs typeface="+mj-cs"/>
              </a:rPr>
              <a:t>e</a:t>
            </a:r>
            <a:r>
              <a:rPr lang="zh-CN" altLang="en-US" sz="2400" b="1" spc="100">
                <a:solidFill>
                  <a:schemeClr val="accent1"/>
                </a:solidFill>
                <a:latin typeface="+mj-lt"/>
                <a:ea typeface="+mj-ea"/>
                <a:cs typeface="+mj-cs"/>
              </a:rPr>
              <a:t>点</a:t>
            </a:r>
            <a:r>
              <a:rPr lang="en-US" altLang="zh-CN" sz="2400" b="1" spc="100">
                <a:solidFill>
                  <a:schemeClr val="accent1"/>
                </a:solidFill>
                <a:latin typeface="+mj-lt"/>
                <a:ea typeface="+mj-ea"/>
                <a:cs typeface="+mj-cs"/>
              </a:rPr>
              <a:t>”</a:t>
            </a:r>
            <a:r>
              <a:rPr lang="zh-CN" altLang="en-US" sz="2400" b="1" spc="100">
                <a:solidFill>
                  <a:schemeClr val="accent1"/>
                </a:solidFill>
                <a:latin typeface="+mj-lt"/>
                <a:ea typeface="+mj-ea"/>
                <a:cs typeface="+mj-cs"/>
              </a:rPr>
              <a:t>的目标</a:t>
            </a:r>
            <a:endParaRPr lang="zh-CN" altLang="en-US" sz="2400" b="1" spc="100">
              <a:solidFill>
                <a:schemeClr val="accent1"/>
              </a:solidFill>
              <a:latin typeface="+mj-lt"/>
              <a:ea typeface="+mj-ea"/>
              <a:cs typeface="+mj-cs"/>
            </a:endParaRPr>
          </a:p>
        </p:txBody>
      </p:sp>
      <p:sp>
        <p:nvSpPr>
          <p:cNvPr id="2" name="文本框 1"/>
          <p:cNvSpPr txBox="1"/>
          <p:nvPr>
            <p:custDataLst>
              <p:tags r:id="rId38"/>
            </p:custDataLst>
          </p:nvPr>
        </p:nvSpPr>
        <p:spPr>
          <a:xfrm>
            <a:off x="1604645" y="3124835"/>
            <a:ext cx="2075815" cy="517525"/>
          </a:xfrm>
          <a:prstGeom prst="rect">
            <a:avLst/>
          </a:prstGeom>
          <a:noFill/>
        </p:spPr>
        <p:txBody>
          <a:bodyPr wrap="square" lIns="36000" tIns="36000" rIns="36000" bIns="36000" rtlCol="0">
            <a:normAutofit/>
          </a:bodyPr>
          <a:p>
            <a:pPr algn="r"/>
            <a:r>
              <a:rPr lang="zh-CN" sz="2400" b="1" spc="100">
                <a:solidFill>
                  <a:schemeClr val="accent1"/>
                </a:solidFill>
                <a:latin typeface="+mj-lt"/>
                <a:ea typeface="+mj-ea"/>
                <a:cs typeface="+mj-cs"/>
              </a:rPr>
              <a:t>新时代互联网</a:t>
            </a:r>
            <a:endParaRPr lang="zh-CN" sz="2400" b="1" spc="100">
              <a:solidFill>
                <a:schemeClr val="accent1"/>
              </a:solidFill>
              <a:latin typeface="+mj-lt"/>
              <a:ea typeface="+mj-ea"/>
              <a:cs typeface="+mj-cs"/>
            </a:endParaRPr>
          </a:p>
        </p:txBody>
      </p:sp>
      <p:sp>
        <p:nvSpPr>
          <p:cNvPr id="3" name="文本框 2"/>
          <p:cNvSpPr txBox="1"/>
          <p:nvPr>
            <p:custDataLst>
              <p:tags r:id="rId39"/>
            </p:custDataLst>
          </p:nvPr>
        </p:nvSpPr>
        <p:spPr>
          <a:xfrm>
            <a:off x="1795145" y="3789045"/>
            <a:ext cx="1694815" cy="517525"/>
          </a:xfrm>
          <a:prstGeom prst="rect">
            <a:avLst/>
          </a:prstGeom>
          <a:noFill/>
        </p:spPr>
        <p:txBody>
          <a:bodyPr wrap="square" lIns="36000" tIns="36000" rIns="36000" bIns="36000" rtlCol="0">
            <a:normAutofit/>
          </a:bodyPr>
          <a:p>
            <a:pPr algn="r"/>
            <a:r>
              <a:rPr lang="zh-CN" sz="2400" b="1" spc="100">
                <a:solidFill>
                  <a:schemeClr val="accent1"/>
                </a:solidFill>
                <a:latin typeface="+mj-lt"/>
                <a:ea typeface="+mj-ea"/>
                <a:cs typeface="+mj-cs"/>
              </a:rPr>
              <a:t>灵活的方式</a:t>
            </a:r>
            <a:endParaRPr lang="zh-CN" sz="2400" b="1" spc="100">
              <a:solidFill>
                <a:schemeClr val="accent1"/>
              </a:solidFill>
              <a:latin typeface="+mj-lt"/>
              <a:ea typeface="+mj-ea"/>
              <a:cs typeface="+mj-cs"/>
            </a:endParaRPr>
          </a:p>
        </p:txBody>
      </p:sp>
      <p:sp>
        <p:nvSpPr>
          <p:cNvPr id="4" name="文本框 3"/>
          <p:cNvSpPr txBox="1"/>
          <p:nvPr>
            <p:custDataLst>
              <p:tags r:id="rId40"/>
            </p:custDataLst>
          </p:nvPr>
        </p:nvSpPr>
        <p:spPr>
          <a:xfrm>
            <a:off x="1963420" y="4500880"/>
            <a:ext cx="1358900" cy="517525"/>
          </a:xfrm>
          <a:prstGeom prst="rect">
            <a:avLst/>
          </a:prstGeom>
          <a:noFill/>
        </p:spPr>
        <p:txBody>
          <a:bodyPr wrap="square" lIns="36000" tIns="36000" rIns="36000" bIns="36000" rtlCol="0">
            <a:normAutofit/>
          </a:bodyPr>
          <a:p>
            <a:pPr algn="r"/>
            <a:r>
              <a:rPr lang="zh-CN" sz="2400" b="1" spc="100">
                <a:solidFill>
                  <a:schemeClr val="accent1"/>
                </a:solidFill>
                <a:latin typeface="+mj-lt"/>
                <a:ea typeface="+mj-ea"/>
                <a:cs typeface="+mj-cs"/>
              </a:rPr>
              <a:t>一举两得</a:t>
            </a:r>
            <a:endParaRPr lang="zh-CN" sz="2400" b="1" spc="100">
              <a:solidFill>
                <a:schemeClr val="accent1"/>
              </a:solidFill>
              <a:latin typeface="+mj-lt"/>
              <a:ea typeface="+mj-ea"/>
              <a:cs typeface="+mj-cs"/>
            </a:endParaRPr>
          </a:p>
        </p:txBody>
      </p:sp>
    </p:spTree>
    <p:custDataLst>
      <p:tags r:id="rId4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a:lstStyle/>
          <a:p>
            <a:r>
              <a:rPr lang="zh-CN" altLang="en-US" dirty="0">
                <a:sym typeface="+mn-ea"/>
              </a:rPr>
              <a:t>效益性分析</a:t>
            </a:r>
            <a:endParaRPr lang="zh-CN" altLang="en-US"/>
          </a:p>
        </p:txBody>
      </p:sp>
      <p:sp>
        <p:nvSpPr>
          <p:cNvPr id="4" name="文本框 3"/>
          <p:cNvSpPr txBox="1"/>
          <p:nvPr>
            <p:custDataLst>
              <p:tags r:id="rId2"/>
            </p:custDataLst>
          </p:nvPr>
        </p:nvSpPr>
        <p:spPr>
          <a:xfrm>
            <a:off x="6384371" y="2776810"/>
            <a:ext cx="1800493" cy="646331"/>
          </a:xfrm>
          <a:prstGeom prst="rect">
            <a:avLst/>
          </a:prstGeom>
          <a:noFill/>
        </p:spPr>
        <p:txBody>
          <a:bodyPr wrap="none" lIns="90000" tIns="46800" rIns="90000" bIns="46800" rtlCol="0" anchor="b">
            <a:normAutofit/>
          </a:bodyPr>
          <a:lstStyle>
            <a:defPPr>
              <a:defRPr lang="zh-CN"/>
            </a:defPPr>
            <a:lvl1pPr>
              <a:defRPr sz="3600">
                <a:solidFill>
                  <a:srgbClr val="F8930C"/>
                </a:solidFill>
                <a:latin typeface="+mn-ea"/>
              </a:defRPr>
            </a:lvl1pPr>
          </a:lstStyle>
          <a:p>
            <a:r>
              <a:rPr lang="en-US" altLang="zh-CN">
                <a:solidFill>
                  <a:schemeClr val="tx1"/>
                </a:solidFill>
                <a:latin typeface="+mn-lt"/>
              </a:rPr>
              <a:t>Part 03</a:t>
            </a:r>
            <a:endParaRPr lang="en-US" altLang="zh-CN">
              <a:solidFill>
                <a:schemeClr val="tx1"/>
              </a:solidFill>
              <a:latin typeface="+mn-lt"/>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77922"/>
</p:tagLst>
</file>

<file path=ppt/tags/tag10.xml><?xml version="1.0" encoding="utf-8"?>
<p:tagLst xmlns:p="http://schemas.openxmlformats.org/presentationml/2006/main">
  <p:tag name="KSO_WM_TAG_VERSION" val="1.0"/>
  <p:tag name="KSO_WM_BEAUTIFY_FLAG" val="#wm#"/>
  <p:tag name="KSO_WM_UNIT_TYPE" val="l_h_i"/>
  <p:tag name="KSO_WM_UNIT_INDEX" val="1_2_1"/>
  <p:tag name="KSO_WM_UNIT_LAYERLEVEL" val="1_1_1"/>
  <p:tag name="KSO_WM_TEMPLATE_CATEGORY" val="custom"/>
  <p:tag name="KSO_WM_TEMPLATE_INDEX" val="20177922"/>
  <p:tag name="KSO_WM_DIAGRAM_GROUP_CODE" val="l1-1"/>
  <p:tag name="KSO_WM_UNIT_ID" val="custom20177922_10*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00.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101.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 val="点击此处添加标题"/>
  <p:tag name="KSO_WM_TEMPLATE_CATEGORY" val="custom"/>
  <p:tag name="KSO_WM_TEMPLATE_INDEX" val="20177922"/>
  <p:tag name="KSO_WM_DIAGRAM_GROUP_CODE" val="l1_1"/>
  <p:tag name="KSO_WM_UNIT_ID" val="custom20177922_13*a*1"/>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TAG_VERSION" val="1.0"/>
  <p:tag name="KSO_WM_BEAUTIFY_FLAG" val="#wm#"/>
  <p:tag name="KSO_WM_UNIT_TYPE" val="l_i"/>
  <p:tag name="KSO_WM_UNIT_INDEX" val="1_1"/>
  <p:tag name="KSO_WM_UNIT_LAYERLEVEL" val="1_1"/>
  <p:tag name="KSO_WM_TEMPLATE_CATEGORY" val="custom"/>
  <p:tag name="KSO_WM_TEMPLATE_INDEX" val="20177922"/>
  <p:tag name="KSO_WM_DIAGRAM_GROUP_CODE" val="l1-2"/>
  <p:tag name="KSO_WM_UNIT_ID" val="custom20177922_13*l_i*1_1"/>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TAG_VERSION" val="1.0"/>
  <p:tag name="KSO_WM_BEAUTIFY_FLAG" val="#wm#"/>
  <p:tag name="KSO_WM_UNIT_TYPE" val="l_i"/>
  <p:tag name="KSO_WM_UNIT_INDEX" val="1_2"/>
  <p:tag name="KSO_WM_UNIT_LAYERLEVEL" val="1_1"/>
  <p:tag name="KSO_WM_TEMPLATE_CATEGORY" val="custom"/>
  <p:tag name="KSO_WM_TEMPLATE_INDEX" val="20177922"/>
  <p:tag name="KSO_WM_DIAGRAM_GROUP_CODE" val="l1-2"/>
  <p:tag name="KSO_WM_UNIT_ID" val="custom20177922_13*l_i*1_2"/>
  <p:tag name="KSO_WM_UNIT_FILL_FORE_SCHEMECOLOR_INDEX" val="6"/>
  <p:tag name="KSO_WM_UNIT_FILL_TYPE" val="1"/>
  <p:tag name="KSO_WM_UNIT_USESOURCEFORMAT_APPLY" val="1"/>
</p:tagLst>
</file>

<file path=ppt/tags/tag104.xml><?xml version="1.0" encoding="utf-8"?>
<p:tagLst xmlns:p="http://schemas.openxmlformats.org/presentationml/2006/main">
  <p:tag name="KSO_WM_TAG_VERSION" val="1.0"/>
  <p:tag name="KSO_WM_BEAUTIFY_FLAG" val="#wm#"/>
  <p:tag name="KSO_WM_UNIT_TYPE" val="l_i"/>
  <p:tag name="KSO_WM_UNIT_INDEX" val="1_3"/>
  <p:tag name="KSO_WM_UNIT_LAYERLEVEL" val="1_1"/>
  <p:tag name="KSO_WM_TEMPLATE_CATEGORY" val="custom"/>
  <p:tag name="KSO_WM_TEMPLATE_INDEX" val="20177922"/>
  <p:tag name="KSO_WM_DIAGRAM_GROUP_CODE" val="l1-2"/>
  <p:tag name="KSO_WM_UNIT_ID" val="custom20177922_13*l_i*1_3"/>
  <p:tag name="KSO_WM_UNIT_FILL_FORE_SCHEMECOLOR_INDEX" val="5"/>
  <p:tag name="KSO_WM_UNIT_FILL_TYPE" val="1"/>
  <p:tag name="KSO_WM_UNIT_USESOURCEFORMAT_APPLY" val="1"/>
</p:tagLst>
</file>

<file path=ppt/tags/tag105.xml><?xml version="1.0" encoding="utf-8"?>
<p:tagLst xmlns:p="http://schemas.openxmlformats.org/presentationml/2006/main">
  <p:tag name="KSO_WM_TAG_VERSION" val="1.0"/>
  <p:tag name="KSO_WM_BEAUTIFY_FLAG" val="#wm#"/>
  <p:tag name="KSO_WM_UNIT_TYPE" val="l_i"/>
  <p:tag name="KSO_WM_UNIT_INDEX" val="1_4"/>
  <p:tag name="KSO_WM_UNIT_LAYERLEVEL" val="1_1"/>
  <p:tag name="KSO_WM_TEMPLATE_CATEGORY" val="custom"/>
  <p:tag name="KSO_WM_TEMPLATE_INDEX" val="20177922"/>
  <p:tag name="KSO_WM_DIAGRAM_GROUP_CODE" val="l1-2"/>
  <p:tag name="KSO_WM_UNIT_ID" val="custom20177922_13*l_i*1_4"/>
  <p:tag name="KSO_WM_UNIT_FILL_FORE_SCHEMECOLOR_INDEX" val="6"/>
  <p:tag name="KSO_WM_UNIT_FILL_TYPE" val="1"/>
  <p:tag name="KSO_WM_UNIT_USESOURCEFORMAT_APPLY" val="1"/>
</p:tagLst>
</file>

<file path=ppt/tags/tag106.xml><?xml version="1.0" encoding="utf-8"?>
<p:tagLst xmlns:p="http://schemas.openxmlformats.org/presentationml/2006/main">
  <p:tag name="KSO_WM_TAG_VERSION" val="1.0"/>
  <p:tag name="KSO_WM_BEAUTIFY_FLAG" val="#wm#"/>
  <p:tag name="KSO_WM_UNIT_TYPE" val="l_i"/>
  <p:tag name="KSO_WM_UNIT_INDEX" val="1_5"/>
  <p:tag name="KSO_WM_UNIT_LAYERLEVEL" val="1_1"/>
  <p:tag name="KSO_WM_TEMPLATE_CATEGORY" val="custom"/>
  <p:tag name="KSO_WM_TEMPLATE_INDEX" val="20177922"/>
  <p:tag name="KSO_WM_DIAGRAM_GROUP_CODE" val="l1-2"/>
  <p:tag name="KSO_WM_UNIT_ID" val="custom20177922_13*l_i*1_5"/>
  <p:tag name="KSO_WM_UNIT_FILL_FORE_SCHEMECOLOR_INDEX" val="5"/>
  <p:tag name="KSO_WM_UNIT_FILL_TYPE" val="1"/>
  <p:tag name="KSO_WM_UNIT_USESOURCEFORMAT_APPLY" val="1"/>
</p:tagLst>
</file>

<file path=ppt/tags/tag107.xml><?xml version="1.0" encoding="utf-8"?>
<p:tagLst xmlns:p="http://schemas.openxmlformats.org/presentationml/2006/main">
  <p:tag name="KSO_WM_TAG_VERSION" val="1.0"/>
  <p:tag name="KSO_WM_BEAUTIFY_FLAG" val="#wm#"/>
  <p:tag name="KSO_WM_UNIT_TYPE" val="l_i"/>
  <p:tag name="KSO_WM_UNIT_INDEX" val="1_6"/>
  <p:tag name="KSO_WM_UNIT_LAYERLEVEL" val="1_1"/>
  <p:tag name="KSO_WM_TEMPLATE_CATEGORY" val="custom"/>
  <p:tag name="KSO_WM_TEMPLATE_INDEX" val="20177922"/>
  <p:tag name="KSO_WM_DIAGRAM_GROUP_CODE" val="l1-2"/>
  <p:tag name="KSO_WM_UNIT_ID" val="custom20177922_13*l_i*1_6"/>
  <p:tag name="KSO_WM_UNIT_FILL_FORE_SCHEMECOLOR_INDEX" val="6"/>
  <p:tag name="KSO_WM_UNIT_FILL_TYPE" val="1"/>
  <p:tag name="KSO_WM_UNIT_USESOURCEFORMAT_APPLY" val="1"/>
</p:tagLst>
</file>

<file path=ppt/tags/tag108.xml><?xml version="1.0" encoding="utf-8"?>
<p:tagLst xmlns:p="http://schemas.openxmlformats.org/presentationml/2006/main">
  <p:tag name="KSO_WM_TAG_VERSION" val="1.0"/>
  <p:tag name="KSO_WM_BEAUTIFY_FLAG" val="#wm#"/>
  <p:tag name="KSO_WM_UNIT_TYPE" val="l_i"/>
  <p:tag name="KSO_WM_UNIT_INDEX" val="1_7"/>
  <p:tag name="KSO_WM_UNIT_LAYERLEVEL" val="1_1"/>
  <p:tag name="KSO_WM_TEMPLATE_CATEGORY" val="custom"/>
  <p:tag name="KSO_WM_TEMPLATE_INDEX" val="20177922"/>
  <p:tag name="KSO_WM_DIAGRAM_GROUP_CODE" val="l1-2"/>
  <p:tag name="KSO_WM_UNIT_ID" val="custom20177922_13*l_i*1_7"/>
  <p:tag name="KSO_WM_UNIT_FILL_FORE_SCHEMECOLOR_INDEX" val="5"/>
  <p:tag name="KSO_WM_UNIT_FILL_TYPE" val="1"/>
  <p:tag name="KSO_WM_UNIT_USESOURCEFORMAT_APPLY" val="1"/>
</p:tagLst>
</file>

<file path=ppt/tags/tag109.xml><?xml version="1.0" encoding="utf-8"?>
<p:tagLst xmlns:p="http://schemas.openxmlformats.org/presentationml/2006/main">
  <p:tag name="KSO_WM_TAG_VERSION" val="1.0"/>
  <p:tag name="KSO_WM_BEAUTIFY_FLAG" val="#wm#"/>
  <p:tag name="KSO_WM_UNIT_TYPE" val="l_i"/>
  <p:tag name="KSO_WM_UNIT_INDEX" val="1_10"/>
  <p:tag name="KSO_WM_UNIT_LAYERLEVEL" val="1_1"/>
  <p:tag name="KSO_WM_TEMPLATE_CATEGORY" val="custom"/>
  <p:tag name="KSO_WM_TEMPLATE_INDEX" val="20177922"/>
  <p:tag name="KSO_WM_DIAGRAM_GROUP_CODE" val="l1-2"/>
  <p:tag name="KSO_WM_UNIT_ID" val="custom20177922_13*l_i*1_10"/>
  <p:tag name="KSO_WM_UNIT_USESOURCEFORMAT_APPLY" val="1"/>
</p:tagLst>
</file>

<file path=ppt/tags/tag11.xml><?xml version="1.0" encoding="utf-8"?>
<p:tagLst xmlns:p="http://schemas.openxmlformats.org/presentationml/2006/main">
  <p:tag name="KSO_WM_TAG_VERSION" val="1.0"/>
  <p:tag name="KSO_WM_BEAUTIFY_FLAG" val="#wm#"/>
  <p:tag name="KSO_WM_UNIT_TYPE" val="l_h_i"/>
  <p:tag name="KSO_WM_UNIT_INDEX" val="1_2_2"/>
  <p:tag name="KSO_WM_UNIT_LAYERLEVEL" val="1_1_1"/>
  <p:tag name="KSO_WM_TEMPLATE_CATEGORY" val="custom"/>
  <p:tag name="KSO_WM_TEMPLATE_INDEX" val="20177922"/>
  <p:tag name="KSO_WM_DIAGRAM_GROUP_CODE" val="l1-1"/>
  <p:tag name="KSO_WM_UNIT_ID" val="custom20177922_10*l_h_i*1_2_2"/>
  <p:tag name="KSO_WM_UNIT_FILL_FORE_SCHEMECOLOR_INDEX" val="6"/>
  <p:tag name="KSO_WM_UNIT_FILL_TYPE" val="1"/>
  <p:tag name="KSO_WM_UNIT_TEXT_FILL_FORE_SCHEMECOLOR_INDEX" val="2"/>
  <p:tag name="KSO_WM_UNIT_TEXT_FILL_TYPE" val="1"/>
  <p:tag name="KSO_WM_UNIT_USESOURCEFORMAT_APPLY" val="1"/>
</p:tagLst>
</file>

<file path=ppt/tags/tag110.xml><?xml version="1.0" encoding="utf-8"?>
<p:tagLst xmlns:p="http://schemas.openxmlformats.org/presentationml/2006/main">
  <p:tag name="KSO_WM_TAG_VERSION" val="1.0"/>
  <p:tag name="KSO_WM_BEAUTIFY_FLAG" val="#wm#"/>
  <p:tag name="KSO_WM_UNIT_TYPE" val="l_i"/>
  <p:tag name="KSO_WM_UNIT_INDEX" val="1_11"/>
  <p:tag name="KSO_WM_UNIT_LAYERLEVEL" val="1_1"/>
  <p:tag name="KSO_WM_TEMPLATE_CATEGORY" val="custom"/>
  <p:tag name="KSO_WM_TEMPLATE_INDEX" val="20177922"/>
  <p:tag name="KSO_WM_DIAGRAM_GROUP_CODE" val="l1-2"/>
  <p:tag name="KSO_WM_UNIT_ID" val="custom20177922_13*l_i*1_11"/>
  <p:tag name="KSO_WM_UNIT_USESOURCEFORMAT_APPLY" val="1"/>
</p:tagLst>
</file>

<file path=ppt/tags/tag111.xml><?xml version="1.0" encoding="utf-8"?>
<p:tagLst xmlns:p="http://schemas.openxmlformats.org/presentationml/2006/main">
  <p:tag name="KSO_WM_TAG_VERSION" val="1.0"/>
  <p:tag name="KSO_WM_BEAUTIFY_FLAG" val="#wm#"/>
  <p:tag name="KSO_WM_UNIT_TYPE" val="l_i"/>
  <p:tag name="KSO_WM_UNIT_INDEX" val="1_12"/>
  <p:tag name="KSO_WM_UNIT_LAYERLEVEL" val="1_1"/>
  <p:tag name="KSO_WM_TEMPLATE_CATEGORY" val="custom"/>
  <p:tag name="KSO_WM_TEMPLATE_INDEX" val="20177922"/>
  <p:tag name="KSO_WM_DIAGRAM_GROUP_CODE" val="l1-2"/>
  <p:tag name="KSO_WM_UNIT_ID" val="custom20177922_13*l_i*1_12"/>
  <p:tag name="KSO_WM_UNIT_USESOURCEFORMAT_APPLY" val="1"/>
</p:tagLst>
</file>

<file path=ppt/tags/tag112.xml><?xml version="1.0" encoding="utf-8"?>
<p:tagLst xmlns:p="http://schemas.openxmlformats.org/presentationml/2006/main">
  <p:tag name="KSO_WM_TAG_VERSION" val="1.0"/>
  <p:tag name="KSO_WM_BEAUTIFY_FLAG" val="#wm#"/>
  <p:tag name="KSO_WM_UNIT_TYPE" val="l_h_a"/>
  <p:tag name="KSO_WM_UNIT_INDEX" val="1_1_1"/>
  <p:tag name="KSO_WM_UNIT_LAYERLEVEL" val="1_1_1"/>
  <p:tag name="KSO_WM_UNIT_VALUE" val="8"/>
  <p:tag name="KSO_WM_UNIT_HIGHLIGHT" val="0"/>
  <p:tag name="KSO_WM_UNIT_COMPATIBLE" val="0"/>
  <p:tag name="KSO_WM_UNIT_CLEAR" val="0"/>
  <p:tag name="KSO_WM_UNIT_PRESET_TEXT" val="单击编辑标题"/>
  <p:tag name="KSO_WM_TEMPLATE_CATEGORY" val="custom"/>
  <p:tag name="KSO_WM_TEMPLATE_INDEX" val="20177922"/>
  <p:tag name="KSO_WM_DIAGRAM_GROUP_CODE" val="l1-2"/>
  <p:tag name="KSO_WM_UNIT_ID" val="custom20177922_13*l_h_a*1_1_1"/>
  <p:tag name="KSO_WM_UNIT_TEXT_FILL_FORE_SCHEMECOLOR_INDEX" val="13"/>
  <p:tag name="KSO_WM_UNIT_TEXT_FILL_TYPE" val="1"/>
  <p:tag name="KSO_WM_UNIT_USESOURCEFORMAT_APPLY" val="1"/>
</p:tagLst>
</file>

<file path=ppt/tags/tag113.xml><?xml version="1.0" encoding="utf-8"?>
<p:tagLst xmlns:p="http://schemas.openxmlformats.org/presentationml/2006/main">
  <p:tag name="KSO_WM_TAG_VERSION" val="1.0"/>
  <p:tag name="KSO_WM_BEAUTIFY_FLAG" val="#wm#"/>
  <p:tag name="KSO_WM_UNIT_TYPE" val="l_i"/>
  <p:tag name="KSO_WM_UNIT_INDEX" val="1_1"/>
  <p:tag name="KSO_WM_UNIT_LAYERLEVEL" val="1_1"/>
  <p:tag name="KSO_WM_TEMPLATE_CATEGORY" val="custom"/>
  <p:tag name="KSO_WM_TEMPLATE_INDEX" val="20177922"/>
  <p:tag name="KSO_WM_DIAGRAM_GROUP_CODE" val="l1-2"/>
  <p:tag name="KSO_WM_UNIT_ID" val="custom20177922_13*l_i*1_1"/>
  <p:tag name="KSO_WM_UNIT_TEXT_FILL_FORE_SCHEMECOLOR_INDEX" val="13"/>
  <p:tag name="KSO_WM_UNIT_TEXT_FILL_TYPE" val="1"/>
  <p:tag name="KSO_WM_UNIT_USESOURCEFORMAT_APPLY" val="1"/>
</p:tagLst>
</file>

<file path=ppt/tags/tag114.xml><?xml version="1.0" encoding="utf-8"?>
<p:tagLst xmlns:p="http://schemas.openxmlformats.org/presentationml/2006/main">
  <p:tag name="KSO_WM_TAG_VERSION" val="1.0"/>
  <p:tag name="KSO_WM_BEAUTIFY_FLAG" val="#wm#"/>
  <p:tag name="KSO_WM_UNIT_TYPE" val="l_h_a"/>
  <p:tag name="KSO_WM_UNIT_INDEX" val="1_1_1"/>
  <p:tag name="KSO_WM_UNIT_LAYERLEVEL" val="1_1_1"/>
  <p:tag name="KSO_WM_UNIT_VALUE" val="8"/>
  <p:tag name="KSO_WM_UNIT_HIGHLIGHT" val="0"/>
  <p:tag name="KSO_WM_UNIT_COMPATIBLE" val="0"/>
  <p:tag name="KSO_WM_UNIT_CLEAR" val="0"/>
  <p:tag name="KSO_WM_UNIT_PRESET_TEXT" val="单击编辑标题"/>
  <p:tag name="KSO_WM_TEMPLATE_CATEGORY" val="custom"/>
  <p:tag name="KSO_WM_TEMPLATE_INDEX" val="20177922"/>
  <p:tag name="KSO_WM_DIAGRAM_GROUP_CODE" val="l1-2"/>
  <p:tag name="KSO_WM_UNIT_ID" val="custom20177922_13*l_h_a*1_1_1"/>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TAG_VERSION" val="1.0"/>
  <p:tag name="KSO_WM_BEAUTIFY_FLAG" val="#wm#"/>
  <p:tag name="KSO_WM_UNIT_TYPE" val="l_i"/>
  <p:tag name="KSO_WM_UNIT_INDEX" val="1_1"/>
  <p:tag name="KSO_WM_UNIT_LAYERLEVEL" val="1_1"/>
  <p:tag name="KSO_WM_TEMPLATE_CATEGORY" val="custom"/>
  <p:tag name="KSO_WM_TEMPLATE_INDEX" val="20177922"/>
  <p:tag name="KSO_WM_DIAGRAM_GROUP_CODE" val="l1-2"/>
  <p:tag name="KSO_WM_UNIT_ID" val="custom20177922_13*l_i*1_1"/>
  <p:tag name="KSO_WM_UNIT_TEXT_FILL_FORE_SCHEMECOLOR_INDEX" val="13"/>
  <p:tag name="KSO_WM_UNIT_TEXT_FILL_TYPE" val="1"/>
  <p:tag name="KSO_WM_UNIT_USESOURCEFORMAT_APPLY" val="1"/>
</p:tagLst>
</file>

<file path=ppt/tags/tag116.xml><?xml version="1.0" encoding="utf-8"?>
<p:tagLst xmlns:p="http://schemas.openxmlformats.org/presentationml/2006/main">
  <p:tag name="KSO_WM_TAG_VERSION" val="1.0"/>
  <p:tag name="KSO_WM_BEAUTIFY_FLAG" val="#wm#"/>
  <p:tag name="KSO_WM_UNIT_TYPE" val="l_i"/>
  <p:tag name="KSO_WM_UNIT_INDEX" val="1_1"/>
  <p:tag name="KSO_WM_UNIT_LAYERLEVEL" val="1_1"/>
  <p:tag name="KSO_WM_TEMPLATE_CATEGORY" val="custom"/>
  <p:tag name="KSO_WM_TEMPLATE_INDEX" val="20177922"/>
  <p:tag name="KSO_WM_DIAGRAM_GROUP_CODE" val="l1-2"/>
  <p:tag name="KSO_WM_UNIT_ID" val="custom20177922_13*l_i*1_1"/>
  <p:tag name="KSO_WM_UNIT_TEXT_FILL_FORE_SCHEMECOLOR_INDEX" val="13"/>
  <p:tag name="KSO_WM_UNIT_TEXT_FILL_TYPE" val="1"/>
  <p:tag name="KSO_WM_UNIT_USESOURCEFORMAT_APPLY" val="1"/>
</p:tagLst>
</file>

<file path=ppt/tags/tag117.xml><?xml version="1.0" encoding="utf-8"?>
<p:tagLst xmlns:p="http://schemas.openxmlformats.org/presentationml/2006/main">
  <p:tag name="KSO_WM_TAG_VERSION" val="1.0"/>
  <p:tag name="KSO_WM_BEAUTIFY_FLAG" val="#wm#"/>
  <p:tag name="KSO_WM_UNIT_TYPE" val="l_i"/>
  <p:tag name="KSO_WM_UNIT_INDEX" val="1_1"/>
  <p:tag name="KSO_WM_UNIT_LAYERLEVEL" val="1_1"/>
  <p:tag name="KSO_WM_TEMPLATE_CATEGORY" val="custom"/>
  <p:tag name="KSO_WM_TEMPLATE_INDEX" val="20177922"/>
  <p:tag name="KSO_WM_DIAGRAM_GROUP_CODE" val="l1-2"/>
  <p:tag name="KSO_WM_UNIT_ID" val="custom20177922_13*l_i*1_1"/>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TAG_VERSION" val="1.0"/>
  <p:tag name="KSO_WM_BEAUTIFY_FLAG" val="#wm#"/>
  <p:tag name="KSO_WM_UNIT_TYPE" val="l_i"/>
  <p:tag name="KSO_WM_UNIT_INDEX" val="1_1"/>
  <p:tag name="KSO_WM_UNIT_LAYERLEVEL" val="1_1"/>
  <p:tag name="KSO_WM_TEMPLATE_CATEGORY" val="custom"/>
  <p:tag name="KSO_WM_TEMPLATE_INDEX" val="20177922"/>
  <p:tag name="KSO_WM_DIAGRAM_GROUP_CODE" val="l1-2"/>
  <p:tag name="KSO_WM_UNIT_ID" val="custom20177922_13*l_i*1_1"/>
  <p:tag name="KSO_WM_UNIT_TEXT_FILL_FORE_SCHEMECOLOR_INDEX" val="13"/>
  <p:tag name="KSO_WM_UNIT_TEXT_FILL_TYPE" val="1"/>
  <p:tag name="KSO_WM_UNIT_USESOURCEFORMAT_APPLY" val="1"/>
</p:tagLst>
</file>

<file path=ppt/tags/tag119.xml><?xml version="1.0" encoding="utf-8"?>
<p:tagLst xmlns:p="http://schemas.openxmlformats.org/presentationml/2006/main">
  <p:tag name="KSO_WM_TAG_VERSION" val="1.0"/>
  <p:tag name="KSO_WM_BEAUTIFY_FLAG" val="#wm#"/>
  <p:tag name="KSO_WM_UNIT_TYPE" val="l_h_a"/>
  <p:tag name="KSO_WM_UNIT_INDEX" val="1_1_1"/>
  <p:tag name="KSO_WM_UNIT_LAYERLEVEL" val="1_1_1"/>
  <p:tag name="KSO_WM_UNIT_VALUE" val="8"/>
  <p:tag name="KSO_WM_UNIT_HIGHLIGHT" val="0"/>
  <p:tag name="KSO_WM_UNIT_COMPATIBLE" val="0"/>
  <p:tag name="KSO_WM_UNIT_CLEAR" val="0"/>
  <p:tag name="KSO_WM_UNIT_PRESET_TEXT" val="单击编辑标题"/>
  <p:tag name="KSO_WM_TEMPLATE_CATEGORY" val="custom"/>
  <p:tag name="KSO_WM_TEMPLATE_INDEX" val="20177922"/>
  <p:tag name="KSO_WM_DIAGRAM_GROUP_CODE" val="l1-2"/>
  <p:tag name="KSO_WM_UNIT_ID" val="custom20177922_13*l_h_a*1_1_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PA" val="v3.0.0"/>
  <p:tag name="KSO_WM_UNIT_TYPE" val="l_h_a"/>
  <p:tag name="KSO_WM_UNIT_INDEX" val="1_3_1"/>
  <p:tag name="KSO_WM_UNIT_LAYERLEVEL" val="1_1_1"/>
  <p:tag name="KSO_WM_UNIT_VALUE" val="3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l1-1"/>
  <p:tag name="KSO_WM_UNIT_ID" val="custom20177922_10*l_h_a*1_3_1"/>
  <p:tag name="KSO_WM_UNIT_TEXT_FILL_FORE_SCHEMECOLOR_INDEX" val="13"/>
  <p:tag name="KSO_WM_UNIT_TEXT_FILL_TYPE" val="1"/>
  <p:tag name="KSO_WM_UNIT_USESOURCEFORMAT_APPLY" val="1"/>
</p:tagLst>
</file>

<file path=ppt/tags/tag120.xml><?xml version="1.0" encoding="utf-8"?>
<p:tagLst xmlns:p="http://schemas.openxmlformats.org/presentationml/2006/main">
  <p:tag name="KSO_WM_TAG_VERSION" val="1.0"/>
  <p:tag name="KSO_WM_SLIDE_ITEM_CNT" val="3"/>
  <p:tag name="KSO_WM_SLIDE_LAYOUT" val="a_l"/>
  <p:tag name="KSO_WM_SLIDE_LAYOUT_CNT" val="1_1"/>
  <p:tag name="KSO_WM_SLIDE_TYPE" val="text"/>
  <p:tag name="KSO_WM_BEAUTIFY_FLAG" val="#wm#"/>
  <p:tag name="KSO_WM_SLIDE_POSITION" val="157*128"/>
  <p:tag name="KSO_WM_SLIDE_SIZE" val="646*334"/>
  <p:tag name="KSO_WM_COMBINE_RELATE_SLIDE_ID" val="custom160593_69"/>
  <p:tag name="KSO_WM_TEMPLATE_CATEGORY" val="custom"/>
  <p:tag name="KSO_WM_TEMPLATE_INDEX" val="20177922"/>
  <p:tag name="KSO_WM_SLIDE_ID" val="custom20177922_13"/>
  <p:tag name="KSO_WM_SLIDE_INDEX" val="13"/>
  <p:tag name="KSO_WM_DIAGRAM_GROUP_CODE" val="l1-2"/>
  <p:tag name="KSO_WM_TEMPLATE_SUBCATEGORY" val="combine"/>
</p:tagLst>
</file>

<file path=ppt/tags/tag121.xml><?xml version="1.0" encoding="utf-8"?>
<p:tagLst xmlns:p="http://schemas.openxmlformats.org/presentationml/2006/main">
  <p:tag name="KSO_WM_TAG_VERSION" val="1.0"/>
  <p:tag name="KSO_WM_BEAUTIFY_FLAG" val="#wm#"/>
  <p:tag name="KSO_WM_UNIT_TYPE" val="i"/>
  <p:tag name="KSO_WM_UNIT_INDEX" val="0"/>
  <p:tag name="KSO_WM_TEMPLATE_CATEGORY" val="custom"/>
  <p:tag name="KSO_WM_TEMPLATE_INDEX" val="20177922"/>
  <p:tag name="KSO_WM_UNIT_ID" val="custom20177922_25*i*0"/>
</p:tagLst>
</file>

<file path=ppt/tags/tag122.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TYPE" val="a"/>
  <p:tag name="KSO_WM_TEMPLATE_CATEGORY" val="custom"/>
  <p:tag name="KSO_WM_TEMPLATE_INDEX" val="20177922"/>
  <p:tag name="KSO_WM_UNIT_ID" val="custom20177922_25*a*1"/>
</p:tagLst>
</file>

<file path=ppt/tags/tag123.xml><?xml version="1.0" encoding="utf-8"?>
<p:tagLst xmlns:p="http://schemas.openxmlformats.org/presentationml/2006/main">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TYPE" val="f"/>
  <p:tag name="KSO_WM_TEMPLATE_CATEGORY" val="custom"/>
  <p:tag name="KSO_WM_TEMPLATE_INDEX" val="20177922"/>
  <p:tag name="KSO_WM_UNIT_ID" val="custom20177922_25*f*1"/>
</p:tagLst>
</file>

<file path=ppt/tags/tag124.xml><?xml version="1.0" encoding="utf-8"?>
<p:tagLst xmlns:p="http://schemas.openxmlformats.org/presentationml/2006/main">
  <p:tag name="KSO_WM_SLIDE_LAYOUT_CNT" val="1_1"/>
  <p:tag name="KSO_WM_SLIDE_LAYOUT" val="a_f"/>
  <p:tag name="KSO_WM_SLIDE_SIZE" val="891*84"/>
  <p:tag name="KSO_WM_SLIDE_POSITION" val="39*270"/>
  <p:tag name="KSO_WM_BEAUTIFY_FLAG" val="#wm#"/>
  <p:tag name="KSO_WM_SLIDE_TYPE" val="text"/>
  <p:tag name="KSO_WM_SLIDE_ITEM_CNT" val="1"/>
  <p:tag name="KSO_WM_TAG_VERSION" val="1.0"/>
  <p:tag name="KSO_WM_COMBINE_RELATE_SLIDE_ID" val="background20177213_9"/>
  <p:tag name="KSO_WM_TEMPLATE_CATEGORY" val="custom"/>
  <p:tag name="KSO_WM_TEMPLATE_INDEX" val="20177922"/>
  <p:tag name="KSO_WM_SLIDE_ID" val="custom20177922_25"/>
  <p:tag name="KSO_WM_SLIDE_INDEX" val="25"/>
  <p:tag name="KSO_WM_TEMPLATE_SUBCATEGORY" val="combine"/>
</p:tagLst>
</file>

<file path=ppt/tags/tag125.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126.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ags/tag127.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128.xml><?xml version="1.0" encoding="utf-8"?>
<p:tagLst xmlns:p="http://schemas.openxmlformats.org/presentationml/2006/main">
  <p:tag name="KSO_WM_TAG_VERSION" val="1.0"/>
  <p:tag name="KSO_WM_BEAUTIFY_FLAG" val="#wm#"/>
  <p:tag name="KSO_WM_UNIT_TYPE" val="q_h_a"/>
  <p:tag name="KSO_WM_UNIT_INDEX" val="1_1_1"/>
  <p:tag name="KSO_WM_UNIT_LAYERLEVEL" val="1_1_1"/>
  <p:tag name="KSO_WM_UNIT_VALUE" val="26"/>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q1-1"/>
  <p:tag name="KSO_WM_UNIT_ID" val="custom20177922_41*q_h_a*1_1_1"/>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TAG_VERSION" val="1.0"/>
  <p:tag name="KSO_WM_BEAUTIFY_FLAG" val="#wm#"/>
  <p:tag name="KSO_WM_UNIT_TYPE" val="q_h_a"/>
  <p:tag name="KSO_WM_UNIT_INDEX" val="1_2_1"/>
  <p:tag name="KSO_WM_UNIT_LAYERLEVEL" val="1_1_1"/>
  <p:tag name="KSO_WM_UNIT_VALUE" val="26"/>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q1-1"/>
  <p:tag name="KSO_WM_UNIT_ID" val="custom20177922_41*q_h_a*1_2_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UNIT_TYPE" val="l_h_i"/>
  <p:tag name="KSO_WM_UNIT_INDEX" val="1_3_1"/>
  <p:tag name="KSO_WM_UNIT_LAYERLEVEL" val="1_1_1"/>
  <p:tag name="KSO_WM_TEMPLATE_CATEGORY" val="custom"/>
  <p:tag name="KSO_WM_TEMPLATE_INDEX" val="20177922"/>
  <p:tag name="KSO_WM_DIAGRAM_GROUP_CODE" val="l1-1"/>
  <p:tag name="KSO_WM_UNIT_ID" val="custom20177922_10*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130.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q1_1"/>
  <p:tag name="KSO_WM_UNIT_ID" val="custom20177922_41*a*1"/>
  <p:tag name="KSO_WM_UNIT_TEXT_FILL_FORE_SCHEMECOLOR_INDEX" val="16"/>
  <p:tag name="KSO_WM_UNIT_TEXT_FILL_TYPE" val="1"/>
  <p:tag name="KSO_WM_UNIT_USESOURCEFORMAT_APPLY" val="1"/>
</p:tagLst>
</file>

<file path=ppt/tags/tag131.xml><?xml version="1.0" encoding="utf-8"?>
<p:tagLst xmlns:p="http://schemas.openxmlformats.org/presentationml/2006/main">
  <p:tag name="KSO_WM_TAG_VERSION" val="1.0"/>
  <p:tag name="KSO_WM_BEAUTIFY_FLAG" val="#wm#"/>
  <p:tag name="KSO_WM_UNIT_TYPE" val="q_h_i"/>
  <p:tag name="KSO_WM_UNIT_INDEX" val="1_2_2"/>
  <p:tag name="KSO_WM_UNIT_LAYERLEVEL" val="1_1_1"/>
  <p:tag name="KSO_WM_TEMPLATE_CATEGORY" val="custom"/>
  <p:tag name="KSO_WM_TEMPLATE_INDEX" val="20177922"/>
  <p:tag name="KSO_WM_DIAGRAM_GROUP_CODE" val="q1-1"/>
  <p:tag name="KSO_WM_UNIT_ID" val="custom20177922_41*q_h_i*1_2_2"/>
  <p:tag name="KSO_WM_UNIT_FILL_FORE_SCHEMECOLOR_INDEX" val="6"/>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TAG_VERSION" val="1.0"/>
  <p:tag name="KSO_WM_BEAUTIFY_FLAG" val="#wm#"/>
  <p:tag name="KSO_WM_UNIT_TYPE" val="q_h_i"/>
  <p:tag name="KSO_WM_UNIT_INDEX" val="1_2_3"/>
  <p:tag name="KSO_WM_UNIT_LAYERLEVEL" val="1_1_1"/>
  <p:tag name="KSO_WM_TEMPLATE_CATEGORY" val="custom"/>
  <p:tag name="KSO_WM_TEMPLATE_INDEX" val="20177922"/>
  <p:tag name="KSO_WM_DIAGRAM_GROUP_CODE" val="q1-1"/>
  <p:tag name="KSO_WM_UNIT_ID" val="custom20177922_41*q_h_i*1_2_3"/>
  <p:tag name="KSO_WM_UNIT_FILL_FORE_SCHEMECOLOR_INDEX" val="6"/>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TAG_VERSION" val="1.0"/>
  <p:tag name="KSO_WM_BEAUTIFY_FLAG" val="#wm#"/>
  <p:tag name="KSO_WM_UNIT_TYPE" val="q_h_i"/>
  <p:tag name="KSO_WM_UNIT_INDEX" val="1_1_2"/>
  <p:tag name="KSO_WM_UNIT_LAYERLEVEL" val="1_1_1"/>
  <p:tag name="KSO_WM_TEMPLATE_CATEGORY" val="custom"/>
  <p:tag name="KSO_WM_TEMPLATE_INDEX" val="20177922"/>
  <p:tag name="KSO_WM_DIAGRAM_GROUP_CODE" val="q1-1"/>
  <p:tag name="KSO_WM_UNIT_ID" val="custom20177922_41*q_h_i*1_1_2"/>
  <p:tag name="KSO_WM_UNIT_FILL_FORE_SCHEMECOLOR_INDEX" val="5"/>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TAG_VERSION" val="1.0"/>
  <p:tag name="KSO_WM_BEAUTIFY_FLAG" val="#wm#"/>
  <p:tag name="KSO_WM_UNIT_TYPE" val="q_h_i"/>
  <p:tag name="KSO_WM_UNIT_INDEX" val="1_1_3"/>
  <p:tag name="KSO_WM_UNIT_LAYERLEVEL" val="1_1_1"/>
  <p:tag name="KSO_WM_TEMPLATE_CATEGORY" val="custom"/>
  <p:tag name="KSO_WM_TEMPLATE_INDEX" val="20177922"/>
  <p:tag name="KSO_WM_DIAGRAM_GROUP_CODE" val="q1-1"/>
  <p:tag name="KSO_WM_UNIT_ID" val="custom20177922_41*q_h_i*1_1_3"/>
  <p:tag name="KSO_WM_UNIT_FILL_FORE_SCHEMECOLOR_INDEX" val="5"/>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TAG_VERSION" val="1.0"/>
  <p:tag name="KSO_WM_BEAUTIFY_FLAG" val="#wm#"/>
  <p:tag name="KSO_WM_UNIT_TYPE" val="q_h_i"/>
  <p:tag name="KSO_WM_UNIT_INDEX" val="1_2_1"/>
  <p:tag name="KSO_WM_UNIT_LAYERLEVEL" val="1_1_1"/>
  <p:tag name="KSO_WM_TEMPLATE_CATEGORY" val="custom"/>
  <p:tag name="KSO_WM_TEMPLATE_INDEX" val="20177922"/>
  <p:tag name="KSO_WM_DIAGRAM_GROUP_CODE" val="q1-1"/>
  <p:tag name="KSO_WM_UNIT_ID" val="custom20177922_41*q_h_i*1_2_1"/>
  <p:tag name="KSO_WM_UNIT_FILL_FORE_SCHEMECOLOR_INDEX" val="6"/>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TAG_VERSION" val="1.0"/>
  <p:tag name="KSO_WM_BEAUTIFY_FLAG" val="#wm#"/>
  <p:tag name="KSO_WM_UNIT_TYPE" val="q_h_i"/>
  <p:tag name="KSO_WM_UNIT_INDEX" val="1_1_1"/>
  <p:tag name="KSO_WM_UNIT_LAYERLEVEL" val="1_1_1"/>
  <p:tag name="KSO_WM_TEMPLATE_CATEGORY" val="custom"/>
  <p:tag name="KSO_WM_TEMPLATE_INDEX" val="20177922"/>
  <p:tag name="KSO_WM_DIAGRAM_GROUP_CODE" val="q1-1"/>
  <p:tag name="KSO_WM_UNIT_ID" val="custom20177922_41*q_h_i*1_1_1"/>
  <p:tag name="KSO_WM_UNIT_FILL_FORE_SCHEMECOLOR_INDEX" val="5"/>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TAG_VERSION" val="1.0"/>
  <p:tag name="KSO_WM_BEAUTIFY_FLAG" val="#wm#"/>
  <p:tag name="KSO_WM_UNIT_TYPE" val="q_h_a"/>
  <p:tag name="KSO_WM_UNIT_INDEX" val="1_1_1"/>
  <p:tag name="KSO_WM_UNIT_LAYERLEVEL" val="1_1_1"/>
  <p:tag name="KSO_WM_UNIT_VALUE" val="26"/>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q1-1"/>
  <p:tag name="KSO_WM_UNIT_ID" val="custom20177922_41*q_h_a*1_1_1"/>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TAG_VERSION" val="1.0"/>
  <p:tag name="KSO_WM_BEAUTIFY_FLAG" val="#wm#"/>
  <p:tag name="KSO_WM_UNIT_TYPE" val="q_h_a"/>
  <p:tag name="KSO_WM_UNIT_INDEX" val="1_2_1"/>
  <p:tag name="KSO_WM_UNIT_LAYERLEVEL" val="1_1_1"/>
  <p:tag name="KSO_WM_UNIT_VALUE" val="26"/>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q1-1"/>
  <p:tag name="KSO_WM_UNIT_ID" val="custom20177922_41*q_h_a*1_2_1"/>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TAG_VERSION" val="1.0"/>
  <p:tag name="KSO_WM_BEAUTIFY_FLAG" val="#wm#"/>
  <p:tag name="KSO_WM_UNIT_TYPE" val="q_h_a"/>
  <p:tag name="KSO_WM_UNIT_INDEX" val="1_2_1"/>
  <p:tag name="KSO_WM_UNIT_LAYERLEVEL" val="1_1_1"/>
  <p:tag name="KSO_WM_UNIT_VALUE" val="26"/>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q1-1"/>
  <p:tag name="KSO_WM_UNIT_ID" val="custom20177922_41*q_h_a*1_2_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UNIT_TYPE" val="l_h_i"/>
  <p:tag name="KSO_WM_UNIT_INDEX" val="1_3_2"/>
  <p:tag name="KSO_WM_UNIT_LAYERLEVEL" val="1_1_1"/>
  <p:tag name="KSO_WM_TEMPLATE_CATEGORY" val="custom"/>
  <p:tag name="KSO_WM_TEMPLATE_INDEX" val="20177922"/>
  <p:tag name="KSO_WM_DIAGRAM_GROUP_CODE" val="l1-1"/>
  <p:tag name="KSO_WM_UNIT_ID" val="custom20177922_10*l_h_i*1_3_2"/>
  <p:tag name="KSO_WM_UNIT_FILL_FORE_SCHEMECOLOR_INDEX" val="6"/>
  <p:tag name="KSO_WM_UNIT_FILL_TYPE" val="1"/>
  <p:tag name="KSO_WM_UNIT_TEXT_FILL_FORE_SCHEMECOLOR_INDEX" val="2"/>
  <p:tag name="KSO_WM_UNIT_TEXT_FILL_TYPE" val="1"/>
  <p:tag name="KSO_WM_UNIT_USESOURCEFORMAT_APPLY" val="1"/>
</p:tagLst>
</file>

<file path=ppt/tags/tag140.xml><?xml version="1.0" encoding="utf-8"?>
<p:tagLst xmlns:p="http://schemas.openxmlformats.org/presentationml/2006/main">
  <p:tag name="KSO_WM_TAG_VERSION" val="1.0"/>
  <p:tag name="KSO_WM_SLIDE_ITEM_CNT" val="2"/>
  <p:tag name="KSO_WM_SLIDE_LAYOUT" val="a_q"/>
  <p:tag name="KSO_WM_SLIDE_LAYOUT_CNT" val="1_1"/>
  <p:tag name="KSO_WM_SLIDE_TYPE" val="text"/>
  <p:tag name="KSO_WM_BEAUTIFY_FLAG" val="#wm#"/>
  <p:tag name="KSO_WM_SLIDE_POSITION" val="87*205"/>
  <p:tag name="KSO_WM_SLIDE_SIZE" val="793*225"/>
  <p:tag name="KSO_WM_COMBINE_RELATE_SLIDE_ID" val="custom20177135_23"/>
  <p:tag name="KSO_WM_TEMPLATE_CATEGORY" val="custom"/>
  <p:tag name="KSO_WM_TEMPLATE_INDEX" val="20177922"/>
  <p:tag name="KSO_WM_SLIDE_ID" val="custom20177922_41"/>
  <p:tag name="KSO_WM_SLIDE_INDEX" val="41"/>
  <p:tag name="KSO_WM_DIAGRAM_GROUP_CODE" val="q1-1"/>
  <p:tag name="KSO_WM_TEMPLATE_SUBCATEGORY" val="combine"/>
</p:tagLst>
</file>

<file path=ppt/tags/tag141.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142.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ags/tag143.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144.xml><?xml version="1.0" encoding="utf-8"?>
<p:tagLst xmlns:p="http://schemas.openxmlformats.org/presentationml/2006/main">
  <p:tag name="KSO_WM_TAG_VERSION" val="1.0"/>
  <p:tag name="KSO_WM_BEAUTIFY_FLAG" val="#wm#"/>
  <p:tag name="KSO_WM_UNIT_TYPE" val="l_h_i"/>
  <p:tag name="KSO_WM_UNIT_INDEX" val="1_1_1"/>
  <p:tag name="KSO_WM_UNIT_LAYERLEVEL" val="1_1_1"/>
  <p:tag name="KSO_WM_TEMPLATE_CATEGORY" val="custom"/>
  <p:tag name="KSO_WM_TEMPLATE_INDEX" val="20177922"/>
  <p:tag name="KSO_WM_DIAGRAM_GROUP_CODE" val="l1-1"/>
  <p:tag name="KSO_WM_UNIT_ID" val="custom20177922_6*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45.xml><?xml version="1.0" encoding="utf-8"?>
<p:tagLst xmlns:p="http://schemas.openxmlformats.org/presentationml/2006/main">
  <p:tag name="KSO_WM_TAG_VERSION" val="1.0"/>
  <p:tag name="KSO_WM_BEAUTIFY_FLAG" val="#wm#"/>
  <p:tag name="KSO_WM_UNIT_TYPE" val="l_h_i"/>
  <p:tag name="KSO_WM_UNIT_INDEX" val="1_1_2"/>
  <p:tag name="KSO_WM_UNIT_LAYERLEVEL" val="1_1_1"/>
  <p:tag name="KSO_WM_TEMPLATE_CATEGORY" val="custom"/>
  <p:tag name="KSO_WM_TEMPLATE_INDEX" val="20177922"/>
  <p:tag name="KSO_WM_DIAGRAM_GROUP_CODE" val="l1-1"/>
  <p:tag name="KSO_WM_UNIT_ID" val="custom20177922_6*l_h_i*1_1_2"/>
  <p:tag name="KSO_WM_UNIT_FILL_FORE_SCHEMECOLOR_INDEX" val="6"/>
  <p:tag name="KSO_WM_UNIT_FILL_TYPE" val="1"/>
  <p:tag name="KSO_WM_UNIT_TEXT_FILL_FORE_SCHEMECOLOR_INDEX" val="2"/>
  <p:tag name="KSO_WM_UNIT_TEXT_FILL_TYPE" val="1"/>
  <p:tag name="KSO_WM_UNIT_USESOURCEFORMAT_APPLY" val="1"/>
</p:tagLst>
</file>

<file path=ppt/tags/tag146.xml><?xml version="1.0" encoding="utf-8"?>
<p:tagLst xmlns:p="http://schemas.openxmlformats.org/presentationml/2006/main">
  <p:tag name="KSO_WM_TAG_VERSION" val="1.0"/>
  <p:tag name="KSO_WM_BEAUTIFY_FLAG" val="#wm#"/>
  <p:tag name="PA" val="v3.0.0"/>
  <p:tag name="KSO_WM_UNIT_TYPE" val="l_h_f"/>
  <p:tag name="KSO_WM_UNIT_INDEX" val="1_1_1"/>
  <p:tag name="KSO_WM_UNIT_LAYERLEVEL" val="1_1_1"/>
  <p:tag name="KSO_WM_UNIT_VALUE" val="90"/>
  <p:tag name="KSO_WM_UNIT_HIGHLIGHT" val="0"/>
  <p:tag name="KSO_WM_UNIT_COMPATIBLE" val="0"/>
  <p:tag name="KSO_WM_UNIT_CLEAR" val="0"/>
  <p:tag name="KSO_WM_UNIT_PRESET_TEXT_INDEX" val="2"/>
  <p:tag name="KSO_WM_UNIT_PRESET_TEXT_LEN" val="60"/>
  <p:tag name="KSO_WM_TEMPLATE_CATEGORY" val="custom"/>
  <p:tag name="KSO_WM_TEMPLATE_INDEX" val="20177922"/>
  <p:tag name="KSO_WM_DIAGRAM_GROUP_CODE" val="l1-1"/>
  <p:tag name="KSO_WM_UNIT_ID" val="custom20177922_6*l_h_f*1_1_1"/>
  <p:tag name="KSO_WM_UNIT_TEXT_FILL_FORE_SCHEMECOLOR_INDEX" val="13"/>
  <p:tag name="KSO_WM_UNIT_TEXT_FILL_TYPE" val="1"/>
  <p:tag name="KSO_WM_UNIT_USESOURCEFORMAT_APPLY" val="1"/>
</p:tagLst>
</file>

<file path=ppt/tags/tag147.xml><?xml version="1.0" encoding="utf-8"?>
<p:tagLst xmlns:p="http://schemas.openxmlformats.org/presentationml/2006/main">
  <p:tag name="KSO_WM_TAG_VERSION" val="1.0"/>
  <p:tag name="KSO_WM_BEAUTIFY_FLAG" val="#wm#"/>
  <p:tag name="KSO_WM_UNIT_TYPE" val="l_h_i"/>
  <p:tag name="KSO_WM_UNIT_INDEX" val="1_2_1"/>
  <p:tag name="KSO_WM_UNIT_LAYERLEVEL" val="1_1_1"/>
  <p:tag name="KSO_WM_TEMPLATE_CATEGORY" val="custom"/>
  <p:tag name="KSO_WM_TEMPLATE_INDEX" val="20177922"/>
  <p:tag name="KSO_WM_DIAGRAM_GROUP_CODE" val="l1-1"/>
  <p:tag name="KSO_WM_UNIT_ID" val="custom20177922_6*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48.xml><?xml version="1.0" encoding="utf-8"?>
<p:tagLst xmlns:p="http://schemas.openxmlformats.org/presentationml/2006/main">
  <p:tag name="KSO_WM_TAG_VERSION" val="1.0"/>
  <p:tag name="KSO_WM_BEAUTIFY_FLAG" val="#wm#"/>
  <p:tag name="KSO_WM_UNIT_TYPE" val="l_h_i"/>
  <p:tag name="KSO_WM_UNIT_INDEX" val="1_2_2"/>
  <p:tag name="KSO_WM_UNIT_LAYERLEVEL" val="1_1_1"/>
  <p:tag name="KSO_WM_TEMPLATE_CATEGORY" val="custom"/>
  <p:tag name="KSO_WM_TEMPLATE_INDEX" val="20177922"/>
  <p:tag name="KSO_WM_DIAGRAM_GROUP_CODE" val="l1-1"/>
  <p:tag name="KSO_WM_UNIT_ID" val="custom20177922_6*l_h_i*1_2_2"/>
  <p:tag name="KSO_WM_UNIT_FILL_FORE_SCHEMECOLOR_INDEX" val="6"/>
  <p:tag name="KSO_WM_UNIT_FILL_TYPE" val="1"/>
  <p:tag name="KSO_WM_UNIT_TEXT_FILL_FORE_SCHEMECOLOR_INDEX" val="2"/>
  <p:tag name="KSO_WM_UNIT_TEXT_FILL_TYPE" val="1"/>
  <p:tag name="KSO_WM_UNIT_USESOURCEFORMAT_APPLY" val="1"/>
</p:tagLst>
</file>

<file path=ppt/tags/tag149.xml><?xml version="1.0" encoding="utf-8"?>
<p:tagLst xmlns:p="http://schemas.openxmlformats.org/presentationml/2006/main">
  <p:tag name="KSO_WM_TAG_VERSION" val="1.0"/>
  <p:tag name="KSO_WM_BEAUTIFY_FLAG" val="#wm#"/>
  <p:tag name="PA" val="v3.0.0"/>
  <p:tag name="KSO_WM_UNIT_TYPE" val="l_h_f"/>
  <p:tag name="KSO_WM_UNIT_INDEX" val="1_2_1"/>
  <p:tag name="KSO_WM_UNIT_LAYERLEVEL" val="1_1_1"/>
  <p:tag name="KSO_WM_UNIT_VALUE" val="90"/>
  <p:tag name="KSO_WM_UNIT_HIGHLIGHT" val="0"/>
  <p:tag name="KSO_WM_UNIT_COMPATIBLE" val="0"/>
  <p:tag name="KSO_WM_UNIT_CLEAR" val="0"/>
  <p:tag name="KSO_WM_UNIT_PRESET_TEXT_INDEX" val="2"/>
  <p:tag name="KSO_WM_UNIT_PRESET_TEXT_LEN" val="60"/>
  <p:tag name="KSO_WM_TEMPLATE_CATEGORY" val="custom"/>
  <p:tag name="KSO_WM_TEMPLATE_INDEX" val="20177922"/>
  <p:tag name="KSO_WM_DIAGRAM_GROUP_CODE" val="l1-1"/>
  <p:tag name="KSO_WM_UNIT_ID" val="custom20177922_6*l_h_f*1_2_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PA" val="v3.0.0"/>
  <p:tag name="KSO_WM_UNIT_TYPE" val="l_h_a"/>
  <p:tag name="KSO_WM_UNIT_INDEX" val="1_4_1"/>
  <p:tag name="KSO_WM_UNIT_LAYERLEVEL" val="1_1_1"/>
  <p:tag name="KSO_WM_UNIT_VALUE" val="3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l1-1"/>
  <p:tag name="KSO_WM_UNIT_ID" val="custom20177922_10*l_h_a*1_4_1"/>
  <p:tag name="KSO_WM_UNIT_TEXT_FILL_FORE_SCHEMECOLOR_INDEX" val="13"/>
  <p:tag name="KSO_WM_UNIT_TEXT_FILL_TYPE" val="1"/>
  <p:tag name="KSO_WM_UNIT_USESOURCEFORMAT_APPLY" val="1"/>
</p:tagLst>
</file>

<file path=ppt/tags/tag150.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diagram20170868_1"/>
  <p:tag name="KSO_WM_TEMPLATE_CATEGORY" val="custom"/>
  <p:tag name="KSO_WM_TEMPLATE_INDEX" val="20177922"/>
  <p:tag name="KSO_WM_SLIDE_ID" val="custom20177922_6"/>
  <p:tag name="KSO_WM_SLIDE_INDEX" val="6"/>
  <p:tag name="KSO_WM_DIAGRAM_GROUP_CODE" val="l1-1"/>
  <p:tag name="KSO_WM_TEMPLATE_SUBCATEGORY" val="combine"/>
</p:tagLst>
</file>

<file path=ppt/tags/tag151.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152.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ags/tag153.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154.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TYPE" val="a"/>
  <p:tag name="KSO_WM_TEMPLATE_CATEGORY" val="custom"/>
  <p:tag name="KSO_WM_TEMPLATE_INDEX" val="20177922"/>
  <p:tag name="KSO_WM_UNIT_ID" val="custom20177922_4*a*1"/>
</p:tagLst>
</file>

<file path=ppt/tags/tag155.xml><?xml version="1.0" encoding="utf-8"?>
<p:tagLst xmlns:p="http://schemas.openxmlformats.org/presentationml/2006/main">
  <p:tag name="KSO_WM_TAG_VERSION" val="1.0"/>
  <p:tag name="KSO_WM_BEAUTIFY_FLAG" val="#wm#"/>
  <p:tag name="KSO_WM_UNIT_TYPE" val="f"/>
  <p:tag name="KSO_WM_UNIT_INDEX" val="1"/>
  <p:tag name="KSO_WM_UNIT_LAYERLEVEL" val="1"/>
  <p:tag name="KSO_WM_UNIT_VALUE" val="150"/>
  <p:tag name="KSO_WM_UNIT_HIGHLIGHT" val="0"/>
  <p:tag name="KSO_WM_UNIT_COMPATIBLE" val="0"/>
  <p:tag name="KSO_WM_UNIT_CLEAR" val="0"/>
  <p:tag name="KSO_WM_UNIT_PRESET_TEXT_INDEX" val="2"/>
  <p:tag name="KSO_WM_UNIT_PRESET_TEXT_LEN" val="80"/>
  <p:tag name="KSO_WM_TEMPLATE_CATEGORY" val="custom"/>
  <p:tag name="KSO_WM_TEMPLATE_INDEX" val="20177922"/>
  <p:tag name="KSO_WM_UNIT_ID" val="custom20177922_4*f*1"/>
</p:tagLst>
</file>

<file path=ppt/tags/tag156.xml><?xml version="1.0" encoding="utf-8"?>
<p:tagLst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77213_4"/>
  <p:tag name="KSO_WM_TEMPLATE_CATEGORY" val="custom"/>
  <p:tag name="KSO_WM_TEMPLATE_INDEX" val="20177922"/>
  <p:tag name="KSO_WM_SLIDE_ID" val="custom20177922_4"/>
  <p:tag name="KSO_WM_SLIDE_INDEX" val="4"/>
  <p:tag name="KSO_WM_TEMPLATE_SUBCATEGORY" val="combine"/>
</p:tagLst>
</file>

<file path=ppt/tags/tag157.xml><?xml version="1.0" encoding="utf-8"?>
<p:tagLst xmlns:p="http://schemas.openxmlformats.org/presentationml/2006/main">
  <p:tag name="KSO_WM_TAG_VERSION" val="1.0"/>
  <p:tag name="KSO_WM_BEAUTIFY_FLAG" val="#wm#"/>
  <p:tag name="KSO_WM_UNIT_TYPE" val="i"/>
  <p:tag name="KSO_WM_UNIT_INDEX" val="0"/>
  <p:tag name="KSO_WM_TEMPLATE_CATEGORY" val="custom"/>
  <p:tag name="KSO_WM_TEMPLATE_INDEX" val="20177922"/>
  <p:tag name="KSO_WM_UNIT_ID" val="custom20177922_25*i*0"/>
</p:tagLst>
</file>

<file path=ppt/tags/tag158.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TYPE" val="a"/>
  <p:tag name="KSO_WM_TEMPLATE_CATEGORY" val="custom"/>
  <p:tag name="KSO_WM_TEMPLATE_INDEX" val="20177922"/>
  <p:tag name="KSO_WM_UNIT_ID" val="custom20177922_25*a*1"/>
</p:tagLst>
</file>

<file path=ppt/tags/tag159.xml><?xml version="1.0" encoding="utf-8"?>
<p:tagLst xmlns:p="http://schemas.openxmlformats.org/presentationml/2006/main">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TYPE" val="f"/>
  <p:tag name="KSO_WM_TEMPLATE_CATEGORY" val="custom"/>
  <p:tag name="KSO_WM_TEMPLATE_INDEX" val="20177922"/>
  <p:tag name="KSO_WM_UNIT_ID" val="custom20177922_25*f*1"/>
</p:tagLst>
</file>

<file path=ppt/tags/tag16.xml><?xml version="1.0" encoding="utf-8"?>
<p:tagLst xmlns:p="http://schemas.openxmlformats.org/presentationml/2006/main">
  <p:tag name="KSO_WM_TAG_VERSION" val="1.0"/>
  <p:tag name="KSO_WM_BEAUTIFY_FLAG" val="#wm#"/>
  <p:tag name="KSO_WM_UNIT_TYPE" val="l_h_i"/>
  <p:tag name="KSO_WM_UNIT_INDEX" val="1_4_1"/>
  <p:tag name="KSO_WM_UNIT_LAYERLEVEL" val="1_1_1"/>
  <p:tag name="KSO_WM_TEMPLATE_CATEGORY" val="custom"/>
  <p:tag name="KSO_WM_TEMPLATE_INDEX" val="20177922"/>
  <p:tag name="KSO_WM_DIAGRAM_GROUP_CODE" val="l1-1"/>
  <p:tag name="KSO_WM_UNIT_ID" val="custom20177922_10*l_h_i*1_4_1"/>
  <p:tag name="KSO_WM_UNIT_FILL_FORE_SCHEMECOLOR_INDEX" val="5"/>
  <p:tag name="KSO_WM_UNIT_FILL_TYPE" val="1"/>
  <p:tag name="KSO_WM_UNIT_TEXT_FILL_FORE_SCHEMECOLOR_INDEX" val="2"/>
  <p:tag name="KSO_WM_UNIT_TEXT_FILL_TYPE" val="1"/>
  <p:tag name="KSO_WM_UNIT_USESOURCEFORMAT_APPLY" val="1"/>
</p:tagLst>
</file>

<file path=ppt/tags/tag160.xml><?xml version="1.0" encoding="utf-8"?>
<p:tagLst xmlns:p="http://schemas.openxmlformats.org/presentationml/2006/main">
  <p:tag name="KSO_WM_SLIDE_LAYOUT_CNT" val="1_1"/>
  <p:tag name="KSO_WM_SLIDE_LAYOUT" val="a_f"/>
  <p:tag name="KSO_WM_SLIDE_SIZE" val="891*84"/>
  <p:tag name="KSO_WM_SLIDE_POSITION" val="39*270"/>
  <p:tag name="KSO_WM_BEAUTIFY_FLAG" val="#wm#"/>
  <p:tag name="KSO_WM_SLIDE_TYPE" val="text"/>
  <p:tag name="KSO_WM_SLIDE_ITEM_CNT" val="1"/>
  <p:tag name="KSO_WM_TAG_VERSION" val="1.0"/>
  <p:tag name="KSO_WM_COMBINE_RELATE_SLIDE_ID" val="background20177213_9"/>
  <p:tag name="KSO_WM_TEMPLATE_CATEGORY" val="custom"/>
  <p:tag name="KSO_WM_TEMPLATE_INDEX" val="20177922"/>
  <p:tag name="KSO_WM_SLIDE_ID" val="custom20177922_25"/>
  <p:tag name="KSO_WM_SLIDE_INDEX" val="25"/>
  <p:tag name="KSO_WM_TEMPLATE_SUBCATEGORY" val="combine"/>
</p:tagLst>
</file>

<file path=ppt/tags/tag161.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162.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ags/tag163.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164.xml><?xml version="1.0" encoding="utf-8"?>
<p:tagLst xmlns:p="http://schemas.openxmlformats.org/presentationml/2006/main">
  <p:tag name="KSO_WM_TAG_VERSION" val="1.0"/>
  <p:tag name="KSO_WM_BEAUTIFY_FLAG" val="#wm#"/>
  <p:tag name="KSO_WM_UNIT_TYPE" val="m_i"/>
  <p:tag name="KSO_WM_UNIT_INDEX" val="1_1"/>
  <p:tag name="KSO_WM_UNIT_LAYERLEVEL" val="1_1"/>
  <p:tag name="KSO_WM_TEMPLATE_CATEGORY" val="custom"/>
  <p:tag name="KSO_WM_TEMPLATE_INDEX" val="20177922"/>
  <p:tag name="KSO_WM_DIAGRAM_GROUP_CODE" val="m1-1"/>
  <p:tag name="KSO_WM_UNIT_ID" val="custom20177922_15*m_i*1_1"/>
  <p:tag name="KSO_WM_UNIT_FILL_FORE_SCHEMECOLOR_INDEX" val="15"/>
  <p:tag name="KSO_WM_UNIT_FILL_TYPE" val="1"/>
  <p:tag name="KSO_WM_UNIT_TEXT_FILL_FORE_SCHEMECOLOR_INDEX" val="14"/>
  <p:tag name="KSO_WM_UNIT_TEXT_FILL_TYPE" val="1"/>
  <p:tag name="KSO_WM_UNIT_USESOURCEFORMAT_APPLY" val="1"/>
</p:tagLst>
</file>

<file path=ppt/tags/tag165.xml><?xml version="1.0" encoding="utf-8"?>
<p:tagLst xmlns:p="http://schemas.openxmlformats.org/presentationml/2006/main">
  <p:tag name="KSO_WM_TAG_VERSION" val="1.0"/>
  <p:tag name="KSO_WM_BEAUTIFY_FLAG" val="#wm#"/>
  <p:tag name="KSO_WM_UNIT_TYPE" val="m_i"/>
  <p:tag name="KSO_WM_UNIT_INDEX" val="1_2"/>
  <p:tag name="KSO_WM_UNIT_LAYERLEVEL" val="1_1"/>
  <p:tag name="KSO_WM_TEMPLATE_CATEGORY" val="custom"/>
  <p:tag name="KSO_WM_TEMPLATE_INDEX" val="20177922"/>
  <p:tag name="KSO_WM_DIAGRAM_GROUP_CODE" val="m1-1"/>
  <p:tag name="KSO_WM_UNIT_ID" val="custom20177922_15*m_i*1_2"/>
  <p:tag name="KSO_WM_UNIT_FILL_FORE_SCHEMECOLOR_INDEX" val="8"/>
  <p:tag name="KSO_WM_UNIT_FILL_TYPE" val="1"/>
  <p:tag name="KSO_WM_UNIT_TEXT_FILL_FORE_SCHEMECOLOR_INDEX" val="14"/>
  <p:tag name="KSO_WM_UNIT_TEXT_FILL_TYPE" val="1"/>
  <p:tag name="KSO_WM_UNIT_USESOURCEFORMAT_APPLY" val="1"/>
</p:tagLst>
</file>

<file path=ppt/tags/tag166.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m1_1"/>
  <p:tag name="KSO_WM_UNIT_ID" val="custom20177922_15*a*1"/>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TAG_VERSION" val="1.0"/>
  <p:tag name="KSO_WM_BEAUTIFY_FLAG" val="#wm#"/>
  <p:tag name="KSO_WM_UNIT_TYPE" val="m_h_i"/>
  <p:tag name="KSO_WM_UNIT_INDEX" val="1_1_1"/>
  <p:tag name="KSO_WM_UNIT_LAYERLEVEL" val="1_1_1"/>
  <p:tag name="KSO_WM_TEMPLATE_CATEGORY" val="custom"/>
  <p:tag name="KSO_WM_TEMPLATE_INDEX" val="20177922"/>
  <p:tag name="KSO_WM_DIAGRAM_GROUP_CODE" val="m1-1"/>
  <p:tag name="KSO_WM_UNIT_ID" val="custom20177922_15*m_h_i*1_1_1"/>
  <p:tag name="KSO_WM_UNIT_TEXT_FILL_FORE_SCHEMECOLOR_INDEX" val="5"/>
  <p:tag name="KSO_WM_UNIT_TEXT_FILL_TYPE" val="1"/>
  <p:tag name="KSO_WM_UNIT_USESOURCEFORMAT_APPLY" val="1"/>
</p:tagLst>
</file>

<file path=ppt/tags/tag168.xml><?xml version="1.0" encoding="utf-8"?>
<p:tagLst xmlns:p="http://schemas.openxmlformats.org/presentationml/2006/main">
  <p:tag name="KSO_WM_TAG_VERSION" val="1.0"/>
  <p:tag name="KSO_WM_BEAUTIFY_FLAG" val="#wm#"/>
  <p:tag name="KSO_WM_UNIT_TYPE" val="m_h_f"/>
  <p:tag name="KSO_WM_UNIT_INDEX" val="1_1_1"/>
  <p:tag name="KSO_WM_UNIT_LAYERLEVEL" val="1_1_1"/>
  <p:tag name="KSO_WM_UNIT_VALUE" val="22"/>
  <p:tag name="KSO_WM_UNIT_HIGHLIGHT" val="0"/>
  <p:tag name="KSO_WM_UNIT_COMPATIBLE" val="0"/>
  <p:tag name="KSO_WM_UNIT_CLEAR" val="0"/>
  <p:tag name="KSO_WM_UNIT_PRESET_TEXT_INDEX" val="2"/>
  <p:tag name="KSO_WM_UNIT_PRESET_TEXT_LEN" val="20"/>
  <p:tag name="KSO_WM_TEMPLATE_CATEGORY" val="custom"/>
  <p:tag name="KSO_WM_TEMPLATE_INDEX" val="20177922"/>
  <p:tag name="KSO_WM_DIAGRAM_GROUP_CODE" val="m1-1"/>
  <p:tag name="KSO_WM_UNIT_ID" val="custom20177922_15*m_h_f*1_1_1"/>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TAG_VERSION" val="1.0"/>
  <p:tag name="KSO_WM_BEAUTIFY_FLAG" val="#wm#"/>
  <p:tag name="KSO_WM_UNIT_TYPE" val="m_h_i"/>
  <p:tag name="KSO_WM_UNIT_INDEX" val="1_2_1"/>
  <p:tag name="KSO_WM_UNIT_LAYERLEVEL" val="1_1_1"/>
  <p:tag name="KSO_WM_TEMPLATE_CATEGORY" val="custom"/>
  <p:tag name="KSO_WM_TEMPLATE_INDEX" val="20177922"/>
  <p:tag name="KSO_WM_DIAGRAM_GROUP_CODE" val="m1-1"/>
  <p:tag name="KSO_WM_UNIT_ID" val="custom20177922_15*m_h_i*1_2_1"/>
  <p:tag name="KSO_WM_UNIT_TEXT_FILL_FORE_SCHEMECOLOR_INDEX" val="6"/>
  <p:tag name="KSO_WM_UNIT_TEX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UNIT_TYPE" val="l_h_i"/>
  <p:tag name="KSO_WM_UNIT_INDEX" val="1_4_2"/>
  <p:tag name="KSO_WM_UNIT_LAYERLEVEL" val="1_1_1"/>
  <p:tag name="KSO_WM_TEMPLATE_CATEGORY" val="custom"/>
  <p:tag name="KSO_WM_TEMPLATE_INDEX" val="20177922"/>
  <p:tag name="KSO_WM_DIAGRAM_GROUP_CODE" val="l1-1"/>
  <p:tag name="KSO_WM_UNIT_ID" val="custom20177922_10*l_h_i*1_4_2"/>
  <p:tag name="KSO_WM_UNIT_FILL_FORE_SCHEMECOLOR_INDEX" val="6"/>
  <p:tag name="KSO_WM_UNIT_FILL_TYPE" val="1"/>
  <p:tag name="KSO_WM_UNIT_TEXT_FILL_FORE_SCHEMECOLOR_INDEX" val="2"/>
  <p:tag name="KSO_WM_UNIT_TEXT_FILL_TYPE" val="1"/>
  <p:tag name="KSO_WM_UNIT_USESOURCEFORMAT_APPLY" val="1"/>
</p:tagLst>
</file>

<file path=ppt/tags/tag170.xml><?xml version="1.0" encoding="utf-8"?>
<p:tagLst xmlns:p="http://schemas.openxmlformats.org/presentationml/2006/main">
  <p:tag name="KSO_WM_TAG_VERSION" val="1.0"/>
  <p:tag name="KSO_WM_BEAUTIFY_FLAG" val="#wm#"/>
  <p:tag name="KSO_WM_UNIT_TYPE" val="m_h_f"/>
  <p:tag name="KSO_WM_UNIT_INDEX" val="1_2_1"/>
  <p:tag name="KSO_WM_UNIT_LAYERLEVEL" val="1_1_1"/>
  <p:tag name="KSO_WM_UNIT_VALUE" val="22"/>
  <p:tag name="KSO_WM_UNIT_HIGHLIGHT" val="0"/>
  <p:tag name="KSO_WM_UNIT_COMPATIBLE" val="0"/>
  <p:tag name="KSO_WM_UNIT_CLEAR" val="0"/>
  <p:tag name="KSO_WM_UNIT_PRESET_TEXT_INDEX" val="2"/>
  <p:tag name="KSO_WM_UNIT_PRESET_TEXT_LEN" val="20"/>
  <p:tag name="KSO_WM_TEMPLATE_CATEGORY" val="custom"/>
  <p:tag name="KSO_WM_TEMPLATE_INDEX" val="20177922"/>
  <p:tag name="KSO_WM_DIAGRAM_GROUP_CODE" val="m1-1"/>
  <p:tag name="KSO_WM_UNIT_ID" val="custom20177922_15*m_h_f*1_2_1"/>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TAG_VERSION" val="1.0"/>
  <p:tag name="KSO_WM_BEAUTIFY_FLAG" val="#wm#"/>
  <p:tag name="KSO_WM_UNIT_TYPE" val="m_i"/>
  <p:tag name="KSO_WM_UNIT_INDEX" val="1_6"/>
  <p:tag name="KSO_WM_UNIT_LAYERLEVEL" val="1_1"/>
  <p:tag name="KSO_WM_TEMPLATE_CATEGORY" val="custom"/>
  <p:tag name="KSO_WM_TEMPLATE_INDEX" val="20177922"/>
  <p:tag name="KSO_WM_DIAGRAM_GROUP_CODE" val="m1-1"/>
  <p:tag name="KSO_WM_UNIT_ID" val="custom20177922_15*m_i*1_6"/>
  <p:tag name="KSO_WM_UNIT_FILL_FORE_SCHEMECOLOR_INDEX" val="6"/>
  <p:tag name="KSO_WM_UNIT_FILL_TYPE" val="1"/>
  <p:tag name="KSO_WM_UNIT_TEXT_FILL_FORE_SCHEMECOLOR_INDEX" val="14"/>
  <p:tag name="KSO_WM_UNIT_TEXT_FILL_TYPE" val="1"/>
  <p:tag name="KSO_WM_UNIT_USESOURCEFORMAT_APPLY" val="1"/>
</p:tagLst>
</file>

<file path=ppt/tags/tag172.xml><?xml version="1.0" encoding="utf-8"?>
<p:tagLst xmlns:p="http://schemas.openxmlformats.org/presentationml/2006/main">
  <p:tag name="KSO_WM_TAG_VERSION" val="1.0"/>
  <p:tag name="KSO_WM_BEAUTIFY_FLAG" val="#wm#"/>
  <p:tag name="KSO_WM_UNIT_TYPE" val="m_i"/>
  <p:tag name="KSO_WM_UNIT_INDEX" val="1_7"/>
  <p:tag name="KSO_WM_UNIT_LAYERLEVEL" val="1_1"/>
  <p:tag name="KSO_WM_TEMPLATE_CATEGORY" val="custom"/>
  <p:tag name="KSO_WM_TEMPLATE_INDEX" val="20177922"/>
  <p:tag name="KSO_WM_DIAGRAM_GROUP_CODE" val="m1-1"/>
  <p:tag name="KSO_WM_UNIT_ID" val="custom20177922_15*m_i*1_7"/>
  <p:tag name="KSO_WM_UNIT_FILL_FORE_SCHEMECOLOR_INDEX" val="5"/>
  <p:tag name="KSO_WM_UNIT_FILL_TYPE" val="1"/>
  <p:tag name="KSO_WM_UNIT_TEXT_FILL_FORE_SCHEMECOLOR_INDEX" val="14"/>
  <p:tag name="KSO_WM_UNIT_TEXT_FILL_TYPE" val="1"/>
  <p:tag name="KSO_WM_UNIT_USESOURCEFORMAT_APPLY" val="1"/>
</p:tagLst>
</file>

<file path=ppt/tags/tag173.xml><?xml version="1.0" encoding="utf-8"?>
<p:tagLst xmlns:p="http://schemas.openxmlformats.org/presentationml/2006/main">
  <p:tag name="KSO_WM_TAG_VERSION" val="1.0"/>
  <p:tag name="KSO_WM_SLIDE_ITEM_CNT" val="2"/>
  <p:tag name="KSO_WM_SLIDE_LAYOUT" val="a_m"/>
  <p:tag name="KSO_WM_SLIDE_LAYOUT_CNT" val="1_1"/>
  <p:tag name="KSO_WM_SLIDE_TYPE" val="text"/>
  <p:tag name="KSO_WM_BEAUTIFY_FLAG" val="#wm#"/>
  <p:tag name="KSO_WM_SLIDE_POSITION" val="138*92"/>
  <p:tag name="KSO_WM_SLIDE_SIZE" val="698*260"/>
  <p:tag name="KSO_WM_COMBINE_RELATE_SLIDE_ID" val="custom20177134_19"/>
  <p:tag name="KSO_WM_TEMPLATE_CATEGORY" val="custom"/>
  <p:tag name="KSO_WM_TEMPLATE_INDEX" val="20177922"/>
  <p:tag name="KSO_WM_SLIDE_ID" val="custom20177922_15"/>
  <p:tag name="KSO_WM_SLIDE_INDEX" val="15"/>
  <p:tag name="KSO_WM_DIAGRAM_GROUP_CODE" val="m1-1"/>
  <p:tag name="KSO_WM_TEMPLATE_SUBCATEGORY" val="combine"/>
</p:tagLst>
</file>

<file path=ppt/tags/tag174.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175.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ags/tag176.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177.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UNIT_ID" val="custom20177922_82*a*1"/>
</p:tagLst>
</file>

<file path=ppt/tags/tag178.xml><?xml version="1.0" encoding="utf-8"?>
<p:tagLst xmlns:p="http://schemas.openxmlformats.org/presentationml/2006/main">
  <p:tag name="KSO_WM_TAG_VERSION" val="1.0"/>
  <p:tag name="KSO_WM_BEAUTIFY_FLAG" val="#wm#"/>
  <p:tag name="KSO_WM_UNIT_TYPE" val="i"/>
  <p:tag name="KSO_WM_UNIT_INDEX" val="1"/>
  <p:tag name="KSO_WM_TEMPLATE_CATEGORY" val="custom"/>
  <p:tag name="KSO_WM_TEMPLATE_INDEX" val="20177922"/>
  <p:tag name="KSO_WM_UNIT_ID" val="custom20177922_82*i*1"/>
</p:tagLst>
</file>

<file path=ppt/tags/tag179.xml><?xml version="1.0" encoding="utf-8"?>
<p:tagLst xmlns:p="http://schemas.openxmlformats.org/presentationml/2006/main">
  <p:tag name="KSO_WM_TAG_VERSION" val="1.0"/>
  <p:tag name="KSO_WM_BEAUTIFY_FLAG" val="#wm#"/>
  <p:tag name="KSO_WM_UNIT_TYPE" val="i"/>
  <p:tag name="KSO_WM_UNIT_INDEX" val="2"/>
  <p:tag name="KSO_WM_TEMPLATE_CATEGORY" val="custom"/>
  <p:tag name="KSO_WM_TEMPLATE_INDEX" val="20177922"/>
  <p:tag name="KSO_WM_UNIT_ID" val="custom20177922_82*i*2"/>
</p:tagLst>
</file>

<file path=ppt/tags/tag18.xml><?xml version="1.0" encoding="utf-8"?>
<p:tagLst xmlns:p="http://schemas.openxmlformats.org/presentationml/2006/main">
  <p:tag name="KSO_WM_TAG_VERSION" val="1.0"/>
  <p:tag name="KSO_WM_BEAUTIFY_FLAG" val="#wm#"/>
  <p:tag name="PA" val="v3.0.0"/>
  <p:tag name="KSO_WM_UNIT_TYPE" val="l_h_a"/>
  <p:tag name="KSO_WM_UNIT_INDEX" val="1_5_1"/>
  <p:tag name="KSO_WM_UNIT_LAYERLEVEL" val="1_1_1"/>
  <p:tag name="KSO_WM_UNIT_VALUE" val="3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l1-1"/>
  <p:tag name="KSO_WM_UNIT_ID" val="custom20177922_10*l_h_a*1_5_1"/>
  <p:tag name="KSO_WM_UNIT_TEXT_FILL_FORE_SCHEMECOLOR_INDEX" val="13"/>
  <p:tag name="KSO_WM_UNIT_TEXT_FILL_TYPE" val="1"/>
  <p:tag name="KSO_WM_UNIT_USESOURCEFORMAT_APPLY" val="1"/>
</p:tagLst>
</file>

<file path=ppt/tags/tag180.xml><?xml version="1.0" encoding="utf-8"?>
<p:tagLst xmlns:p="http://schemas.openxmlformats.org/presentationml/2006/main">
  <p:tag name="KSO_WM_TAG_VERSION" val="1.0"/>
  <p:tag name="KSO_WM_BEAUTIFY_FLAG" val="#wm#"/>
  <p:tag name="KSO_WM_UNIT_TYPE" val="i"/>
  <p:tag name="KSO_WM_UNIT_INDEX" val="3"/>
  <p:tag name="KSO_WM_TEMPLATE_CATEGORY" val="custom"/>
  <p:tag name="KSO_WM_TEMPLATE_INDEX" val="20177922"/>
  <p:tag name="KSO_WM_UNIT_ID" val="custom20177922_82*i*3"/>
</p:tagLst>
</file>

<file path=ppt/tags/tag181.xml><?xml version="1.0" encoding="utf-8"?>
<p:tagLst xmlns:p="http://schemas.openxmlformats.org/presentationml/2006/main">
  <p:tag name="KSO_WM_TAG_VERSION" val="1.0"/>
  <p:tag name="KSO_WM_BEAUTIFY_FLAG" val="#wm#"/>
  <p:tag name="KSO_WM_UNIT_TYPE" val="i"/>
  <p:tag name="KSO_WM_UNIT_INDEX" val="4"/>
  <p:tag name="KSO_WM_TEMPLATE_CATEGORY" val="custom"/>
  <p:tag name="KSO_WM_TEMPLATE_INDEX" val="20177922"/>
  <p:tag name="KSO_WM_UNIT_ID" val="custom20177922_82*i*4"/>
</p:tagLst>
</file>

<file path=ppt/tags/tag182.xml><?xml version="1.0" encoding="utf-8"?>
<p:tagLst xmlns:p="http://schemas.openxmlformats.org/presentationml/2006/main">
  <p:tag name="KSO_WM_TAG_VERSION" val="1.0"/>
  <p:tag name="KSO_WM_BEAUTIFY_FLAG" val="#wm#"/>
  <p:tag name="KSO_WM_UNIT_TYPE" val="i"/>
  <p:tag name="KSO_WM_UNIT_INDEX" val="5"/>
  <p:tag name="KSO_WM_TEMPLATE_CATEGORY" val="custom"/>
  <p:tag name="KSO_WM_TEMPLATE_INDEX" val="20177922"/>
  <p:tag name="KSO_WM_UNIT_ID" val="custom20177922_82*i*5"/>
</p:tagLst>
</file>

<file path=ppt/tags/tag183.xml><?xml version="1.0" encoding="utf-8"?>
<p:tagLst xmlns:p="http://schemas.openxmlformats.org/presentationml/2006/main">
  <p:tag name="KSO_WM_TAG_VERSION" val="1.0"/>
  <p:tag name="KSO_WM_BEAUTIFY_FLAG" val="#wm#"/>
  <p:tag name="KSO_WM_UNIT_TYPE" val="i"/>
  <p:tag name="KSO_WM_UNIT_INDEX" val="6"/>
  <p:tag name="KSO_WM_TEMPLATE_CATEGORY" val="custom"/>
  <p:tag name="KSO_WM_TEMPLATE_INDEX" val="20177922"/>
  <p:tag name="KSO_WM_UNIT_ID" val="custom20177922_82*i*6"/>
</p:tagLst>
</file>

<file path=ppt/tags/tag184.xml><?xml version="1.0" encoding="utf-8"?>
<p:tagLst xmlns:p="http://schemas.openxmlformats.org/presentationml/2006/main">
  <p:tag name="KSO_WM_TAG_VERSION" val="1.0"/>
  <p:tag name="KSO_WM_BEAUTIFY_FLAG" val="#wm#"/>
  <p:tag name="KSO_WM_UNIT_TYPE" val="i"/>
  <p:tag name="KSO_WM_UNIT_INDEX" val="7"/>
  <p:tag name="KSO_WM_TEMPLATE_CATEGORY" val="custom"/>
  <p:tag name="KSO_WM_TEMPLATE_INDEX" val="20177922"/>
  <p:tag name="KSO_WM_UNIT_ID" val="custom20177922_82*i*7"/>
</p:tagLst>
</file>

<file path=ppt/tags/tag185.xml><?xml version="1.0" encoding="utf-8"?>
<p:tagLst xmlns:p="http://schemas.openxmlformats.org/presentationml/2006/main">
  <p:tag name="KSO_WM_TAG_VERSION" val="1.0"/>
  <p:tag name="KSO_WM_BEAUTIFY_FLAG" val="#wm#"/>
  <p:tag name="KSO_WM_UNIT_TYPE" val="i"/>
  <p:tag name="KSO_WM_UNIT_INDEX" val="8"/>
  <p:tag name="KSO_WM_TEMPLATE_CATEGORY" val="custom"/>
  <p:tag name="KSO_WM_TEMPLATE_INDEX" val="20177922"/>
  <p:tag name="KSO_WM_UNIT_ID" val="custom20177922_82*i*8"/>
</p:tagLst>
</file>

<file path=ppt/tags/tag186.xml><?xml version="1.0" encoding="utf-8"?>
<p:tagLst xmlns:p="http://schemas.openxmlformats.org/presentationml/2006/main">
  <p:tag name="KSO_WM_TAG_VERSION" val="1.0"/>
  <p:tag name="KSO_WM_BEAUTIFY_FLAG" val="#wm#"/>
  <p:tag name="KSO_WM_UNIT_TYPE" val="i"/>
  <p:tag name="KSO_WM_UNIT_INDEX" val="9"/>
  <p:tag name="KSO_WM_TEMPLATE_CATEGORY" val="custom"/>
  <p:tag name="KSO_WM_TEMPLATE_INDEX" val="20177922"/>
  <p:tag name="KSO_WM_UNIT_ID" val="custom20177922_82*i*9"/>
</p:tagLst>
</file>

<file path=ppt/tags/tag187.xml><?xml version="1.0" encoding="utf-8"?>
<p:tagLst xmlns:p="http://schemas.openxmlformats.org/presentationml/2006/main">
  <p:tag name="KSO_WM_TAG_VERSION" val="1.0"/>
  <p:tag name="KSO_WM_BEAUTIFY_FLAG" val="#wm#"/>
  <p:tag name="KSO_WM_UNIT_TYPE" val="h_f"/>
  <p:tag name="KSO_WM_UNIT_INDEX" val="1_1"/>
  <p:tag name="KSO_WM_UNIT_LAYERLEVEL" val="1_1"/>
  <p:tag name="KSO_WM_UNIT_VALUE" val="120"/>
  <p:tag name="KSO_WM_UNIT_HIGHLIGHT" val="0"/>
  <p:tag name="KSO_WM_UNIT_COMPATIBLE" val="0"/>
  <p:tag name="KSO_WM_UNIT_CLEAR" val="0"/>
  <p:tag name="KSO_WM_UNIT_PRESET_TEXT" val="单击此处编辑您要的内容，建议您在展示时采用微软雅黑字体，本模版所有图形线条及其相应素材均可自由编辑、改色、替换。更多使用说明和作品请详阅模版最末的使用手册。"/>
  <p:tag name="KSO_WM_TEMPLATE_CATEGORY" val="custom"/>
  <p:tag name="KSO_WM_TEMPLATE_INDEX" val="20177922"/>
  <p:tag name="KSO_WM_UNIT_ID" val="custom20177922_82*h_f*1_1"/>
</p:tagLst>
</file>

<file path=ppt/tags/tag188.xml><?xml version="1.0" encoding="utf-8"?>
<p:tagLst xmlns:p="http://schemas.openxmlformats.org/presentationml/2006/main">
  <p:tag name="KSO_WM_TAG_VERSION" val="1.0"/>
  <p:tag name="KSO_WM_SLIDE_ITEM_CNT" val="1"/>
  <p:tag name="KSO_WM_SLIDE_LAYOUT" val="a_h"/>
  <p:tag name="KSO_WM_SLIDE_LAYOUT_CNT" val="1_1"/>
  <p:tag name="KSO_WM_SLIDE_TYPE" val="text"/>
  <p:tag name="KSO_WM_BEAUTIFY_FLAG" val="#wm#"/>
  <p:tag name="KSO_WM_SLIDE_POSITION" val="513*170"/>
  <p:tag name="KSO_WM_SLIDE_SIZE" val="372*275"/>
  <p:tag name="KSO_WM_COMBINE_RELATE_SLIDE_ID" val="custom160593_34"/>
  <p:tag name="KSO_WM_TEMPLATE_CATEGORY" val="custom"/>
  <p:tag name="KSO_WM_TEMPLATE_INDEX" val="20177922"/>
  <p:tag name="KSO_WM_SLIDE_ID" val="custom20177922_82"/>
  <p:tag name="KSO_WM_SLIDE_INDEX" val="82"/>
  <p:tag name="KSO_WM_TEMPLATE_SUBCATEGORY" val="combine"/>
  <p:tag name="KSO_WM_DIAGRAM_GROUP_CODE" val="-1"/>
</p:tagLst>
</file>

<file path=ppt/tags/tag189.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19.xml><?xml version="1.0" encoding="utf-8"?>
<p:tagLst xmlns:p="http://schemas.openxmlformats.org/presentationml/2006/main">
  <p:tag name="KSO_WM_TAG_VERSION" val="1.0"/>
  <p:tag name="KSO_WM_BEAUTIFY_FLAG" val="#wm#"/>
  <p:tag name="KSO_WM_UNIT_TYPE" val="l_h_i"/>
  <p:tag name="KSO_WM_UNIT_INDEX" val="1_5_1"/>
  <p:tag name="KSO_WM_UNIT_LAYERLEVEL" val="1_1_1"/>
  <p:tag name="KSO_WM_TEMPLATE_CATEGORY" val="custom"/>
  <p:tag name="KSO_WM_TEMPLATE_INDEX" val="20177922"/>
  <p:tag name="KSO_WM_DIAGRAM_GROUP_CODE" val="l1-1"/>
  <p:tag name="KSO_WM_UNIT_ID" val="custom20177922_10*l_h_i*1_5_1"/>
  <p:tag name="KSO_WM_UNIT_FILL_FORE_SCHEMECOLOR_INDEX" val="5"/>
  <p:tag name="KSO_WM_UNIT_FILL_TYPE" val="1"/>
  <p:tag name="KSO_WM_UNIT_TEXT_FILL_FORE_SCHEMECOLOR_INDEX" val="2"/>
  <p:tag name="KSO_WM_UNIT_TEXT_FILL_TYPE" val="1"/>
  <p:tag name="KSO_WM_UNIT_USESOURCEFORMAT_APPLY" val="1"/>
</p:tagLst>
</file>

<file path=ppt/tags/tag190.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ags/tag191.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192.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q1_1"/>
  <p:tag name="KSO_WM_UNIT_ID" val="custom20177922_74*a*1"/>
  <p:tag name="KSO_WM_UNIT_TEXT_FILL_FORE_SCHEMECOLOR_INDEX" val="13"/>
  <p:tag name="KSO_WM_UNIT_TEXT_FILL_TYPE" val="1"/>
  <p:tag name="KSO_WM_UNIT_USESOURCEFORMAT_APPLY" val="1"/>
</p:tagLst>
</file>

<file path=ppt/tags/tag193.xml><?xml version="1.0" encoding="utf-8"?>
<p:tagLst xmlns:p="http://schemas.openxmlformats.org/presentationml/2006/main">
  <p:tag name="KSO_WM_TAG_VERSION" val="1.0"/>
  <p:tag name="KSO_WM_BEAUTIFY_FLAG" val="#wm#"/>
  <p:tag name="KSO_WM_UNIT_TYPE" val="q_i"/>
  <p:tag name="KSO_WM_UNIT_INDEX" val="1_1"/>
  <p:tag name="KSO_WM_UNIT_LAYERLEVEL" val="1_1"/>
  <p:tag name="KSO_WM_TEMPLATE_CATEGORY" val="custom"/>
  <p:tag name="KSO_WM_TEMPLATE_INDEX" val="20177922"/>
  <p:tag name="KSO_WM_DIAGRAM_GROUP_CODE" val="q1-1"/>
  <p:tag name="KSO_WM_UNIT_ID" val="custom20177922_74*q_i*1_1"/>
  <p:tag name="KSO_WM_UNIT_FILL_FORE_SCHEMECOLOR_INDEX" val="6"/>
  <p:tag name="KSO_WM_UNIT_FILL_TYPE" val="1"/>
  <p:tag name="KSO_WM_UNIT_USESOURCEFORMAT_APPLY" val="1"/>
</p:tagLst>
</file>

<file path=ppt/tags/tag194.xml><?xml version="1.0" encoding="utf-8"?>
<p:tagLst xmlns:p="http://schemas.openxmlformats.org/presentationml/2006/main">
  <p:tag name="KSO_WM_TAG_VERSION" val="1.0"/>
  <p:tag name="KSO_WM_BEAUTIFY_FLAG" val="#wm#"/>
  <p:tag name="KSO_WM_UNIT_TYPE" val="q_i"/>
  <p:tag name="KSO_WM_UNIT_INDEX" val="1_4"/>
  <p:tag name="KSO_WM_UNIT_LAYERLEVEL" val="1_1"/>
  <p:tag name="KSO_WM_TEMPLATE_CATEGORY" val="custom"/>
  <p:tag name="KSO_WM_TEMPLATE_INDEX" val="20177922"/>
  <p:tag name="KSO_WM_DIAGRAM_GROUP_CODE" val="q1-1"/>
  <p:tag name="KSO_WM_UNIT_ID" val="custom20177922_74*q_i*1_4"/>
  <p:tag name="KSO_WM_UNIT_FILL_FORE_SCHEMECOLOR_INDEX" val="5"/>
  <p:tag name="KSO_WM_UNIT_FILL_TYPE" val="1"/>
  <p:tag name="KSO_WM_UNIT_USESOURCEFORMAT_APPLY" val="1"/>
</p:tagLst>
</file>

<file path=ppt/tags/tag195.xml><?xml version="1.0" encoding="utf-8"?>
<p:tagLst xmlns:p="http://schemas.openxmlformats.org/presentationml/2006/main">
  <p:tag name="KSO_WM_TAG_VERSION" val="1.0"/>
  <p:tag name="KSO_WM_BEAUTIFY_FLAG" val="#wm#"/>
  <p:tag name="KSO_WM_UNIT_TYPE" val="q_i"/>
  <p:tag name="KSO_WM_UNIT_INDEX" val="1_5"/>
  <p:tag name="KSO_WM_UNIT_LAYERLEVEL" val="1_1"/>
  <p:tag name="KSO_WM_TEMPLATE_CATEGORY" val="custom"/>
  <p:tag name="KSO_WM_TEMPLATE_INDEX" val="20177922"/>
  <p:tag name="KSO_WM_DIAGRAM_GROUP_CODE" val="q1-1"/>
  <p:tag name="KSO_WM_UNIT_ID" val="custom20177922_74*q_i*1_5"/>
  <p:tag name="KSO_WM_UNIT_FILL_FORE_SCHEMECOLOR_INDEX" val="6"/>
  <p:tag name="KSO_WM_UNIT_FILL_TYPE" val="1"/>
  <p:tag name="KSO_WM_UNIT_USESOURCEFORMAT_APPLY" val="1"/>
</p:tagLst>
</file>

<file path=ppt/tags/tag196.xml><?xml version="1.0" encoding="utf-8"?>
<p:tagLst xmlns:p="http://schemas.openxmlformats.org/presentationml/2006/main">
  <p:tag name="KSO_WM_TAG_VERSION" val="1.0"/>
  <p:tag name="KSO_WM_BEAUTIFY_FLAG" val="#wm#"/>
  <p:tag name="KSO_WM_UNIT_TYPE" val="q_i"/>
  <p:tag name="KSO_WM_UNIT_INDEX" val="1_6"/>
  <p:tag name="KSO_WM_UNIT_LAYERLEVEL" val="1_1"/>
  <p:tag name="KSO_WM_TEMPLATE_CATEGORY" val="custom"/>
  <p:tag name="KSO_WM_TEMPLATE_INDEX" val="20177922"/>
  <p:tag name="KSO_WM_DIAGRAM_GROUP_CODE" val="q1-1"/>
  <p:tag name="KSO_WM_UNIT_ID" val="custom20177922_74*q_i*1_6"/>
  <p:tag name="KSO_WM_UNIT_FILL_FORE_SCHEMECOLOR_INDEX" val="5"/>
  <p:tag name="KSO_WM_UNIT_FILL_TYPE" val="1"/>
  <p:tag name="KSO_WM_UNIT_USESOURCEFORMAT_APPLY" val="1"/>
</p:tagLst>
</file>

<file path=ppt/tags/tag197.xml><?xml version="1.0" encoding="utf-8"?>
<p:tagLst xmlns:p="http://schemas.openxmlformats.org/presentationml/2006/main">
  <p:tag name="KSO_WM_TAG_VERSION" val="1.0"/>
  <p:tag name="KSO_WM_BEAUTIFY_FLAG" val="#wm#"/>
  <p:tag name="KSO_WM_UNIT_TYPE" val="q_i"/>
  <p:tag name="KSO_WM_UNIT_INDEX" val="1_7"/>
  <p:tag name="KSO_WM_UNIT_LAYERLEVEL" val="1_1"/>
  <p:tag name="KSO_WM_TEMPLATE_CATEGORY" val="custom"/>
  <p:tag name="KSO_WM_TEMPLATE_INDEX" val="20177922"/>
  <p:tag name="KSO_WM_DIAGRAM_GROUP_CODE" val="q1-1"/>
  <p:tag name="KSO_WM_UNIT_ID" val="custom20177922_74*q_i*1_7"/>
  <p:tag name="KSO_WM_UNIT_TEXT_FILL_FORE_SCHEMECOLOR_INDEX" val="13"/>
  <p:tag name="KSO_WM_UNIT_TEXT_FILL_TYPE" val="1"/>
  <p:tag name="KSO_WM_UNIT_USESOURCEFORMAT_APPLY" val="1"/>
</p:tagLst>
</file>

<file path=ppt/tags/tag198.xml><?xml version="1.0" encoding="utf-8"?>
<p:tagLst xmlns:p="http://schemas.openxmlformats.org/presentationml/2006/main">
  <p:tag name="KSO_WM_TAG_VERSION" val="1.0"/>
  <p:tag name="KSO_WM_BEAUTIFY_FLAG" val="#wm#"/>
  <p:tag name="KSO_WM_UNIT_TYPE" val="q_i"/>
  <p:tag name="KSO_WM_UNIT_INDEX" val="1_8"/>
  <p:tag name="KSO_WM_UNIT_LAYERLEVEL" val="1_1"/>
  <p:tag name="KSO_WM_TEMPLATE_CATEGORY" val="custom"/>
  <p:tag name="KSO_WM_TEMPLATE_INDEX" val="20177922"/>
  <p:tag name="KSO_WM_DIAGRAM_GROUP_CODE" val="q1-1"/>
  <p:tag name="KSO_WM_UNIT_ID" val="custom20177922_74*q_i*1_8"/>
  <p:tag name="KSO_WM_UNIT_TEXT_FILL_FORE_SCHEMECOLOR_INDEX" val="13"/>
  <p:tag name="KSO_WM_UNIT_TEXT_FILL_TYPE" val="1"/>
  <p:tag name="KSO_WM_UNIT_USESOURCEFORMAT_APPLY" val="1"/>
</p:tagLst>
</file>

<file path=ppt/tags/tag199.xml><?xml version="1.0" encoding="utf-8"?>
<p:tagLst xmlns:p="http://schemas.openxmlformats.org/presentationml/2006/main">
  <p:tag name="KSO_WM_TAG_VERSION" val="1.0"/>
  <p:tag name="KSO_WM_BEAUTIFY_FLAG" val="#wm#"/>
  <p:tag name="KSO_WM_UNIT_TYPE" val="q_i"/>
  <p:tag name="KSO_WM_UNIT_INDEX" val="1_10"/>
  <p:tag name="KSO_WM_UNIT_LAYERLEVEL" val="1_1"/>
  <p:tag name="KSO_WM_TEMPLATE_CATEGORY" val="custom"/>
  <p:tag name="KSO_WM_TEMPLATE_INDEX" val="20177922"/>
  <p:tag name="KSO_WM_DIAGRAM_GROUP_CODE" val="q1-1"/>
  <p:tag name="KSO_WM_UNIT_ID" val="custom20177922_74*q_i*1_10"/>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20177922"/>
</p:tagLst>
</file>

<file path=ppt/tags/tag20.xml><?xml version="1.0" encoding="utf-8"?>
<p:tagLst xmlns:p="http://schemas.openxmlformats.org/presentationml/2006/main">
  <p:tag name="KSO_WM_TAG_VERSION" val="1.0"/>
  <p:tag name="KSO_WM_BEAUTIFY_FLAG" val="#wm#"/>
  <p:tag name="KSO_WM_UNIT_TYPE" val="l_h_i"/>
  <p:tag name="KSO_WM_UNIT_INDEX" val="1_5_2"/>
  <p:tag name="KSO_WM_UNIT_LAYERLEVEL" val="1_1_1"/>
  <p:tag name="KSO_WM_TEMPLATE_CATEGORY" val="custom"/>
  <p:tag name="KSO_WM_TEMPLATE_INDEX" val="20177922"/>
  <p:tag name="KSO_WM_DIAGRAM_GROUP_CODE" val="l1-1"/>
  <p:tag name="KSO_WM_UNIT_ID" val="custom20177922_10*l_h_i*1_5_2"/>
  <p:tag name="KSO_WM_UNIT_FILL_FORE_SCHEMECOLOR_INDEX" val="6"/>
  <p:tag name="KSO_WM_UNIT_FILL_TYPE" val="1"/>
  <p:tag name="KSO_WM_UNIT_TEXT_FILL_FORE_SCHEMECOLOR_INDEX" val="2"/>
  <p:tag name="KSO_WM_UNIT_TEXT_FILL_TYPE" val="1"/>
  <p:tag name="KSO_WM_UNIT_USESOURCEFORMAT_APPLY" val="1"/>
</p:tagLst>
</file>

<file path=ppt/tags/tag200.xml><?xml version="1.0" encoding="utf-8"?>
<p:tagLst xmlns:p="http://schemas.openxmlformats.org/presentationml/2006/main">
  <p:tag name="KSO_WM_TAG_VERSION" val="1.0"/>
  <p:tag name="KSO_WM_BEAUTIFY_FLAG" val="#wm#"/>
  <p:tag name="KSO_WM_UNIT_TYPE" val="q_i"/>
  <p:tag name="KSO_WM_UNIT_INDEX" val="1_11"/>
  <p:tag name="KSO_WM_UNIT_LAYERLEVEL" val="1_1"/>
  <p:tag name="KSO_WM_TEMPLATE_CATEGORY" val="custom"/>
  <p:tag name="KSO_WM_TEMPLATE_INDEX" val="20177922"/>
  <p:tag name="KSO_WM_DIAGRAM_GROUP_CODE" val="q1-1"/>
  <p:tag name="KSO_WM_UNIT_ID" val="custom20177922_74*q_i*1_11"/>
  <p:tag name="KSO_WM_UNIT_USESOURCEFORMAT_APPLY" val="1"/>
</p:tagLst>
</file>

<file path=ppt/tags/tag201.xml><?xml version="1.0" encoding="utf-8"?>
<p:tagLst xmlns:p="http://schemas.openxmlformats.org/presentationml/2006/main">
  <p:tag name="KSO_WM_TAG_VERSION" val="1.0"/>
  <p:tag name="KSO_WM_BEAUTIFY_FLAG" val="#wm#"/>
  <p:tag name="KSO_WM_UNIT_TYPE" val="q_h_f"/>
  <p:tag name="KSO_WM_UNIT_INDEX" val="1_1_1"/>
  <p:tag name="KSO_WM_UNIT_LAYERLEVEL" val="1_1_1"/>
  <p:tag name="KSO_WM_UNIT_VALUE" val="3"/>
  <p:tag name="KSO_WM_UNIT_HIGHLIGHT" val="0"/>
  <p:tag name="KSO_WM_UNIT_COMPATIBLE" val="0"/>
  <p:tag name="KSO_WM_UNIT_CLEAR" val="0"/>
  <p:tag name="KSO_WM_UNIT_PRESET_TEXT" val="关键词"/>
  <p:tag name="KSO_WM_TEMPLATE_CATEGORY" val="custom"/>
  <p:tag name="KSO_WM_TEMPLATE_INDEX" val="20177922"/>
  <p:tag name="KSO_WM_DIAGRAM_GROUP_CODE" val="q1-1"/>
  <p:tag name="KSO_WM_UNIT_ID" val="custom20177922_74*q_h_f*1_1_1"/>
  <p:tag name="KSO_WM_UNIT_TEXT_FILL_FORE_SCHEMECOLOR_INDEX" val="13"/>
  <p:tag name="KSO_WM_UNIT_TEXT_FILL_TYPE" val="1"/>
  <p:tag name="KSO_WM_UNIT_USESOURCEFORMAT_APPLY" val="1"/>
</p:tagLst>
</file>

<file path=ppt/tags/tag202.xml><?xml version="1.0" encoding="utf-8"?>
<p:tagLst xmlns:p="http://schemas.openxmlformats.org/presentationml/2006/main">
  <p:tag name="KSO_WM_TAG_VERSION" val="1.0"/>
  <p:tag name="KSO_WM_BEAUTIFY_FLAG" val="#wm#"/>
  <p:tag name="KSO_WM_UNIT_TYPE" val="q_h_f"/>
  <p:tag name="KSO_WM_UNIT_INDEX" val="1_2_1"/>
  <p:tag name="KSO_WM_UNIT_LAYERLEVEL" val="1_1_1"/>
  <p:tag name="KSO_WM_UNIT_VALUE" val="3"/>
  <p:tag name="KSO_WM_UNIT_HIGHLIGHT" val="0"/>
  <p:tag name="KSO_WM_UNIT_COMPATIBLE" val="0"/>
  <p:tag name="KSO_WM_UNIT_CLEAR" val="0"/>
  <p:tag name="KSO_WM_UNIT_PRESET_TEXT" val="关键词"/>
  <p:tag name="KSO_WM_TEMPLATE_CATEGORY" val="custom"/>
  <p:tag name="KSO_WM_TEMPLATE_INDEX" val="20177922"/>
  <p:tag name="KSO_WM_DIAGRAM_GROUP_CODE" val="q1-1"/>
  <p:tag name="KSO_WM_UNIT_ID" val="custom20177922_74*q_h_f*1_2_1"/>
  <p:tag name="KSO_WM_UNIT_TEXT_FILL_FORE_SCHEMECOLOR_INDEX" val="13"/>
  <p:tag name="KSO_WM_UNIT_TEXT_FILL_TYPE" val="1"/>
  <p:tag name="KSO_WM_UNIT_USESOURCEFORMAT_APPLY" val="1"/>
</p:tagLst>
</file>

<file path=ppt/tags/tag203.xml><?xml version="1.0" encoding="utf-8"?>
<p:tagLst xmlns:p="http://schemas.openxmlformats.org/presentationml/2006/main">
  <p:tag name="KSO_WM_TAG_VERSION" val="1.0"/>
  <p:tag name="KSO_WM_BEAUTIFY_FLAG" val="#wm#"/>
  <p:tag name="KSO_WM_UNIT_TYPE" val="q_h_f"/>
  <p:tag name="KSO_WM_UNIT_INDEX" val="1_3_1"/>
  <p:tag name="KSO_WM_UNIT_LAYERLEVEL" val="1_1_1"/>
  <p:tag name="KSO_WM_UNIT_VALUE" val="3"/>
  <p:tag name="KSO_WM_UNIT_HIGHLIGHT" val="0"/>
  <p:tag name="KSO_WM_UNIT_COMPATIBLE" val="0"/>
  <p:tag name="KSO_WM_UNIT_CLEAR" val="0"/>
  <p:tag name="KSO_WM_UNIT_PRESET_TEXT" val="关键词"/>
  <p:tag name="KSO_WM_TEMPLATE_CATEGORY" val="custom"/>
  <p:tag name="KSO_WM_TEMPLATE_INDEX" val="20177922"/>
  <p:tag name="KSO_WM_DIAGRAM_GROUP_CODE" val="q1-1"/>
  <p:tag name="KSO_WM_UNIT_ID" val="custom20177922_74*q_h_f*1_3_1"/>
  <p:tag name="KSO_WM_UNIT_TEXT_FILL_FORE_SCHEMECOLOR_INDEX" val="13"/>
  <p:tag name="KSO_WM_UNIT_TEXT_FILL_TYPE" val="1"/>
  <p:tag name="KSO_WM_UNIT_USESOURCEFORMAT_APPLY" val="1"/>
</p:tagLst>
</file>

<file path=ppt/tags/tag204.xml><?xml version="1.0" encoding="utf-8"?>
<p:tagLst xmlns:p="http://schemas.openxmlformats.org/presentationml/2006/main">
  <p:tag name="KSO_WM_TAG_VERSION" val="1.0"/>
  <p:tag name="KSO_WM_BEAUTIFY_FLAG" val="#wm#"/>
  <p:tag name="KSO_WM_UNIT_TYPE" val="q_h_f"/>
  <p:tag name="KSO_WM_UNIT_INDEX" val="1_4_1"/>
  <p:tag name="KSO_WM_UNIT_LAYERLEVEL" val="1_1_1"/>
  <p:tag name="KSO_WM_UNIT_VALUE" val="3"/>
  <p:tag name="KSO_WM_UNIT_HIGHLIGHT" val="0"/>
  <p:tag name="KSO_WM_UNIT_COMPATIBLE" val="0"/>
  <p:tag name="KSO_WM_UNIT_CLEAR" val="0"/>
  <p:tag name="KSO_WM_UNIT_PRESET_TEXT" val="关键词"/>
  <p:tag name="KSO_WM_TEMPLATE_CATEGORY" val="custom"/>
  <p:tag name="KSO_WM_TEMPLATE_INDEX" val="20177922"/>
  <p:tag name="KSO_WM_DIAGRAM_GROUP_CODE" val="q1-1"/>
  <p:tag name="KSO_WM_UNIT_ID" val="custom20177922_74*q_h_f*1_4_1"/>
  <p:tag name="KSO_WM_UNIT_TEXT_FILL_FORE_SCHEMECOLOR_INDEX" val="13"/>
  <p:tag name="KSO_WM_UNIT_TEXT_FILL_TYPE" val="1"/>
  <p:tag name="KSO_WM_UNIT_USESOURCEFORMAT_APPLY" val="1"/>
</p:tagLst>
</file>

<file path=ppt/tags/tag205.xml><?xml version="1.0" encoding="utf-8"?>
<p:tagLst xmlns:p="http://schemas.openxmlformats.org/presentationml/2006/main">
  <p:tag name="KSO_WM_TAG_VERSION" val="1.0"/>
  <p:tag name="KSO_WM_SLIDE_ITEM_CNT" val="4"/>
  <p:tag name="KSO_WM_SLIDE_LAYOUT" val="a_q"/>
  <p:tag name="KSO_WM_SLIDE_LAYOUT_CNT" val="1_1"/>
  <p:tag name="KSO_WM_SLIDE_TYPE" val="text"/>
  <p:tag name="KSO_WM_BEAUTIFY_FLAG" val="#wm#"/>
  <p:tag name="KSO_WM_SLIDE_POSITION" val="292*107"/>
  <p:tag name="KSO_WM_SLIDE_SIZE" val="375*363"/>
  <p:tag name="KSO_WM_COMBINE_RELATE_SLIDE_ID" val="custom160593_26"/>
  <p:tag name="KSO_WM_TEMPLATE_CATEGORY" val="custom"/>
  <p:tag name="KSO_WM_TEMPLATE_INDEX" val="20177922"/>
  <p:tag name="KSO_WM_SLIDE_ID" val="custom20177922_74"/>
  <p:tag name="KSO_WM_SLIDE_INDEX" val="74"/>
  <p:tag name="KSO_WM_DIAGRAM_GROUP_CODE" val="q1-1"/>
  <p:tag name="KSO_WM_TEMPLATE_SUBCATEGORY" val="combine"/>
</p:tagLst>
</file>

<file path=ppt/tags/tag206.xml><?xml version="1.0" encoding="utf-8"?>
<p:tagLst xmlns:p="http://schemas.openxmlformats.org/presentationml/2006/main">
  <p:tag name="KSO_WM_TAG_VERSION" val="1.0"/>
  <p:tag name="KSO_WM_BEAUTIFY_FLAG" val="#wm#"/>
  <p:tag name="KSO_WM_UNIT_TYPE" val="i"/>
  <p:tag name="KSO_WM_UNIT_INDEX" val="0"/>
  <p:tag name="KSO_WM_TEMPLATE_CATEGORY" val="custom"/>
  <p:tag name="KSO_WM_TEMPLATE_INDEX" val="20177922"/>
  <p:tag name="KSO_WM_DIAGRAM_GROUP_CODE" val="_1"/>
  <p:tag name="KSO_WM_UNIT_ID" val="custom20177922_52*i*0"/>
  <p:tag name="KSO_WM_UNIT_LINE_FORE_SCHEMECOLOR_INDEX" val="5"/>
  <p:tag name="KSO_WM_UNIT_LINE_FILL_TYPE" val="2"/>
  <p:tag name="KSO_WM_UNIT_USESOURCEFORMAT_APPLY" val="1"/>
</p:tagLst>
</file>

<file path=ppt/tags/tag207.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TYPE" val="a"/>
  <p:tag name="KSO_WM_TEMPLATE_CATEGORY" val="custom"/>
  <p:tag name="KSO_WM_TEMPLATE_INDEX" val="20177922"/>
  <p:tag name="KSO_WM_DIAGRAM_GROUP_CODE" val="_1"/>
  <p:tag name="KSO_WM_UNIT_ID" val="custom20177922_52*a*1"/>
  <p:tag name="KSO_WM_UNIT_TEXT_FILL_FORE_SCHEMECOLOR_INDEX" val="13"/>
  <p:tag name="KSO_WM_UNIT_TEXT_FILL_TYPE" val="1"/>
  <p:tag name="KSO_WM_UNIT_USESOURCEFORMAT_APPLY" val="1"/>
</p:tagLst>
</file>

<file path=ppt/tags/tag208.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TAG_VERSION" val="1.0"/>
  <p:tag name="KSO_WM_COMBINE_RELATE_SLIDE_ID" val="custom20177135_34"/>
  <p:tag name="KSO_WM_TEMPLATE_CATEGORY" val="custom"/>
  <p:tag name="KSO_WM_TEMPLATE_INDEX" val="20177922"/>
  <p:tag name="KSO_WM_SLIDE_ID" val="custom20177922_52"/>
  <p:tag name="KSO_WM_SLIDE_INDEX" val="52"/>
  <p:tag name="KSO_WM_TEMPLATE_SUBCATEGORY" val="combine"/>
  <p:tag name="KSO_WM_DIAGRAM_GROUP_CODE" val="-1"/>
</p:tagLst>
</file>

<file path=ppt/tags/tag209.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TEMPLATE_CATEGORY" val="custom"/>
  <p:tag name="KSO_WM_TEMPLATE_INDEX" val="20177922"/>
  <p:tag name="KSO_WM_UNIT_ID" val="custom20177922_5*a*1"/>
</p:tagLst>
</file>

<file path=ppt/tags/tag21.xml><?xml version="1.0" encoding="utf-8"?>
<p:tagLst xmlns:p="http://schemas.openxmlformats.org/presentationml/2006/main">
  <p:tag name="KSO_WM_TAG_VERSION" val="1.0"/>
  <p:tag name="KSO_WM_BEAUTIFY_FLAG" val="#wm#"/>
  <p:tag name="PA" val="v3.0.0"/>
  <p:tag name="KSO_WM_UNIT_TYPE" val="l_h_a"/>
  <p:tag name="KSO_WM_UNIT_INDEX" val="1_6_1"/>
  <p:tag name="KSO_WM_UNIT_LAYERLEVEL" val="1_1_1"/>
  <p:tag name="KSO_WM_UNIT_VALUE" val="3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l1-1"/>
  <p:tag name="KSO_WM_UNIT_ID" val="custom20177922_10*l_h_a*1_6_1"/>
  <p:tag name="KSO_WM_UNIT_TEXT_FILL_FORE_SCHEMECOLOR_INDEX" val="13"/>
  <p:tag name="KSO_WM_UNIT_TEXT_FILL_TYPE" val="1"/>
  <p:tag name="KSO_WM_UNIT_USESOURCEFORMAT_APPLY" val="1"/>
</p:tagLst>
</file>

<file path=ppt/tags/tag210.xml><?xml version="1.0" encoding="utf-8"?>
<p:tagLst xmlns:p="http://schemas.openxmlformats.org/presentationml/2006/main">
  <p:tag name="KSO_WM_SLIDE_SIZE" val="791*388"/>
  <p:tag name="KSO_WM_SLIDE_POSITION" val="76*119"/>
  <p:tag name="KSO_WM_SLIDE_LAYOUT_CNT" val="1_1_1"/>
  <p:tag name="KSO_WM_SLIDE_LAYOUT" val="a_f_d"/>
  <p:tag name="KSO_WM_BEAUTIFY_FLAG" val="#wm#"/>
  <p:tag name="KSO_WM_SLIDE_TYPE" val="text"/>
  <p:tag name="KSO_WM_SLIDE_ITEM_CNT" val="2"/>
  <p:tag name="KSO_WM_TAG_VERSION" val="1.0"/>
  <p:tag name="KSO_WM_COMBINE_RELATE_SLIDE_ID" val="background20177213_5"/>
  <p:tag name="KSO_WM_TEMPLATE_CATEGORY" val="custom"/>
  <p:tag name="KSO_WM_TEMPLATE_INDEX" val="20177922"/>
  <p:tag name="KSO_WM_SLIDE_ID" val="custom20177922_5"/>
  <p:tag name="KSO_WM_SLIDE_INDEX" val="5"/>
  <p:tag name="KSO_WM_TEMPLATE_SUBCATEGORY" val="combine"/>
</p:tagLst>
</file>

<file path=ppt/tags/tag211.xml><?xml version="1.0" encoding="utf-8"?>
<p:tagLst xmlns:p="http://schemas.openxmlformats.org/presentationml/2006/main">
  <p:tag name="KSO_WM_TAG_VERSION" val="1.0"/>
  <p:tag name="KSO_WM_BEAUTIFY_FLAG" val="#wm#"/>
  <p:tag name="KSO_WM_UNIT_TYPE" val="f"/>
  <p:tag name="KSO_WM_UNIT_INDEX" val="1"/>
  <p:tag name="KSO_WM_UNIT_LAYERLEVEL" val="1"/>
  <p:tag name="KSO_WM_UNIT_VALUE" val="150"/>
  <p:tag name="KSO_WM_UNIT_HIGHLIGHT" val="0"/>
  <p:tag name="KSO_WM_UNIT_COMPATIBLE" val="0"/>
  <p:tag name="KSO_WM_UNIT_CLEAR" val="0"/>
  <p:tag name="KSO_WM_UNIT_PRESET_TEXT_INDEX" val="2"/>
  <p:tag name="KSO_WM_UNIT_PRESET_TEXT_LEN" val="80"/>
  <p:tag name="KSO_WM_TEMPLATE_CATEGORY" val="custom"/>
  <p:tag name="KSO_WM_TEMPLATE_INDEX" val="20177922"/>
  <p:tag name="KSO_WM_UNIT_ID" val="custom20177922_4*f*1"/>
</p:tagLst>
</file>

<file path=ppt/tags/tag212.xml><?xml version="1.0" encoding="utf-8"?>
<p:tagLst xmlns:p="http://schemas.openxmlformats.org/presentationml/2006/main">
  <p:tag name="KSO_WM_SLIDE_SIZE" val="828*426"/>
  <p:tag name="KSO_WM_SLIDE_POSITION" val="66*36"/>
  <p:tag name="KSO_WM_SLIDE_LAYOUT_CNT" val="1_1_1"/>
  <p:tag name="KSO_WM_SLIDE_LAYOUT" val="a_f_d"/>
  <p:tag name="KSO_WM_BEAUTIFY_FLAG" val="#wm#"/>
  <p:tag name="KSO_WM_SLIDE_TYPE" val="text"/>
  <p:tag name="KSO_WM_SLIDE_ITEM_CNT" val="2"/>
  <p:tag name="KSO_WM_TAG_VERSION" val="1.0"/>
  <p:tag name="KSO_WM_COMBINE_RELATE_SLIDE_ID" val="background20177213_4"/>
  <p:tag name="KSO_WM_TEMPLATE_CATEGORY" val="custom"/>
  <p:tag name="KSO_WM_TEMPLATE_INDEX" val="20177922"/>
  <p:tag name="KSO_WM_SLIDE_ID" val="custom20177922_4"/>
  <p:tag name="KSO_WM_SLIDE_INDEX" val="4"/>
  <p:tag name="KSO_WM_TEMPLATE_SUBCATEGORY" val="combine"/>
</p:tagLst>
</file>

<file path=ppt/tags/tag213.xml><?xml version="1.0" encoding="utf-8"?>
<p:tagLst xmlns:p="http://schemas.openxmlformats.org/presentationml/2006/main">
  <p:tag name="KSO_WM_TAG_VERSION" val="1.0"/>
  <p:tag name="KSO_WM_BEAUTIFY_FLAG" val="#wm#"/>
  <p:tag name="KSO_WM_UNIT_TYPE" val="i"/>
  <p:tag name="KSO_WM_UNIT_INDEX" val="0"/>
  <p:tag name="KSO_WM_TEMPLATE_CATEGORY" val="custom"/>
  <p:tag name="KSO_WM_TEMPLATE_INDEX" val="20177922"/>
  <p:tag name="KSO_WM_UNIT_ID" val="custom20177922_25*i*0"/>
</p:tagLst>
</file>

<file path=ppt/tags/tag214.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TYPE" val="a"/>
  <p:tag name="KSO_WM_TEMPLATE_CATEGORY" val="custom"/>
  <p:tag name="KSO_WM_TEMPLATE_INDEX" val="20177922"/>
  <p:tag name="KSO_WM_UNIT_ID" val="custom20177922_25*a*1"/>
</p:tagLst>
</file>

<file path=ppt/tags/tag215.xml><?xml version="1.0" encoding="utf-8"?>
<p:tagLst xmlns:p="http://schemas.openxmlformats.org/presentationml/2006/main">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TYPE" val="f"/>
  <p:tag name="KSO_WM_TEMPLATE_CATEGORY" val="custom"/>
  <p:tag name="KSO_WM_TEMPLATE_INDEX" val="20177922"/>
  <p:tag name="KSO_WM_UNIT_ID" val="custom20177922_25*f*1"/>
</p:tagLst>
</file>

<file path=ppt/tags/tag216.xml><?xml version="1.0" encoding="utf-8"?>
<p:tagLst xmlns:p="http://schemas.openxmlformats.org/presentationml/2006/main">
  <p:tag name="KSO_WM_SLIDE_LAYOUT_CNT" val="1_1"/>
  <p:tag name="KSO_WM_SLIDE_LAYOUT" val="a_f"/>
  <p:tag name="KSO_WM_SLIDE_SIZE" val="891*84"/>
  <p:tag name="KSO_WM_SLIDE_POSITION" val="39*270"/>
  <p:tag name="KSO_WM_BEAUTIFY_FLAG" val="#wm#"/>
  <p:tag name="KSO_WM_SLIDE_TYPE" val="text"/>
  <p:tag name="KSO_WM_SLIDE_ITEM_CNT" val="1"/>
  <p:tag name="KSO_WM_TAG_VERSION" val="1.0"/>
  <p:tag name="KSO_WM_COMBINE_RELATE_SLIDE_ID" val="background20177213_9"/>
  <p:tag name="KSO_WM_TEMPLATE_CATEGORY" val="custom"/>
  <p:tag name="KSO_WM_TEMPLATE_INDEX" val="20177922"/>
  <p:tag name="KSO_WM_SLIDE_ID" val="custom20177922_25"/>
  <p:tag name="KSO_WM_SLIDE_INDEX" val="25"/>
  <p:tag name="KSO_WM_TEMPLATE_SUBCATEGORY" val="combine"/>
</p:tagLst>
</file>

<file path=ppt/tags/tag217.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218.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ags/tag219.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22.xml><?xml version="1.0" encoding="utf-8"?>
<p:tagLst xmlns:p="http://schemas.openxmlformats.org/presentationml/2006/main">
  <p:tag name="KSO_WM_TAG_VERSION" val="1.0"/>
  <p:tag name="KSO_WM_BEAUTIFY_FLAG" val="#wm#"/>
  <p:tag name="KSO_WM_UNIT_TYPE" val="l_h_i"/>
  <p:tag name="KSO_WM_UNIT_INDEX" val="1_6_1"/>
  <p:tag name="KSO_WM_UNIT_LAYERLEVEL" val="1_1_1"/>
  <p:tag name="KSO_WM_TEMPLATE_CATEGORY" val="custom"/>
  <p:tag name="KSO_WM_TEMPLATE_INDEX" val="20177922"/>
  <p:tag name="KSO_WM_DIAGRAM_GROUP_CODE" val="l1-1"/>
  <p:tag name="KSO_WM_UNIT_ID" val="custom20177922_10*l_h_i*1_6_1"/>
  <p:tag name="KSO_WM_UNIT_FILL_FORE_SCHEMECOLOR_INDEX" val="5"/>
  <p:tag name="KSO_WM_UNIT_FILL_TYPE" val="1"/>
  <p:tag name="KSO_WM_UNIT_TEXT_FILL_FORE_SCHEMECOLOR_INDEX" val="2"/>
  <p:tag name="KSO_WM_UNIT_TEXT_FILL_TYPE" val="1"/>
  <p:tag name="KSO_WM_UNIT_USESOURCEFORMAT_APPLY" val="1"/>
</p:tagLst>
</file>

<file path=ppt/tags/tag220.xml><?xml version="1.0" encoding="utf-8"?>
<p:tagLst xmlns:p="http://schemas.openxmlformats.org/presentationml/2006/main">
  <p:tag name="KSO_WM_TAG_VERSION" val="1.0"/>
  <p:tag name="KSO_WM_BEAUTIFY_FLAG" val="#wm#"/>
  <p:tag name="KSO_WM_UNIT_TYPE" val="i"/>
  <p:tag name="KSO_WM_UNIT_INDEX" val="0"/>
  <p:tag name="KSO_WM_TEMPLATE_CATEGORY" val="custom"/>
  <p:tag name="KSO_WM_TEMPLATE_INDEX" val="20177922"/>
  <p:tag name="KSO_WM_UNIT_ID" val="custom20177922_23*i*0"/>
</p:tagLst>
</file>

<file path=ppt/tags/tag221.xml><?xml version="1.0" encoding="utf-8"?>
<p:tagLst xmlns:p="http://schemas.openxmlformats.org/presentationml/2006/main">
  <p:tag name="KSO_WM_TAG_VERSION" val="1.0"/>
  <p:tag name="KSO_WM_BEAUTIFY_FLAG" val="#wm#"/>
  <p:tag name="KSO_WM_UNIT_TYPE" val="i"/>
  <p:tag name="KSO_WM_UNIT_INDEX" val="3"/>
  <p:tag name="KSO_WM_TEMPLATE_CATEGORY" val="custom"/>
  <p:tag name="KSO_WM_TEMPLATE_INDEX" val="20177922"/>
  <p:tag name="KSO_WM_UNIT_ID" val="custom20177922_23*i*3"/>
</p:tagLst>
</file>

<file path=ppt/tags/tag222.xml><?xml version="1.0" encoding="utf-8"?>
<p:tagLst xmlns:p="http://schemas.openxmlformats.org/presentationml/2006/main">
  <p:tag name="KSO_WM_TAG_VERSION" val="1.0"/>
  <p:tag name="KSO_WM_BEAUTIFY_FLAG" val="#wm#"/>
  <p:tag name="KSO_WM_UNIT_TYPE" val="i"/>
  <p:tag name="KSO_WM_UNIT_INDEX" val="4"/>
  <p:tag name="KSO_WM_TEMPLATE_CATEGORY" val="custom"/>
  <p:tag name="KSO_WM_TEMPLATE_INDEX" val="20177922"/>
  <p:tag name="KSO_WM_UNIT_ID" val="custom20177922_23*i*4"/>
</p:tagLst>
</file>

<file path=ppt/tags/tag223.xml><?xml version="1.0" encoding="utf-8"?>
<p:tagLst xmlns:p="http://schemas.openxmlformats.org/presentationml/2006/main">
  <p:tag name="KSO_WM_TAG_VERSION" val="1.0"/>
  <p:tag name="KSO_WM_BEAUTIFY_FLAG" val="#wm#"/>
  <p:tag name="KSO_WM_UNIT_TYPE" val="i"/>
  <p:tag name="KSO_WM_UNIT_INDEX" val="5"/>
  <p:tag name="KSO_WM_TEMPLATE_CATEGORY" val="custom"/>
  <p:tag name="KSO_WM_TEMPLATE_INDEX" val="20177922"/>
  <p:tag name="KSO_WM_UNIT_ID" val="custom20177922_23*i*5"/>
</p:tagLst>
</file>

<file path=ppt/tags/tag224.xml><?xml version="1.0" encoding="utf-8"?>
<p:tagLst xmlns:p="http://schemas.openxmlformats.org/presentationml/2006/main">
  <p:tag name="KSO_WM_TAG_VERSION" val="1.0"/>
  <p:tag name="KSO_WM_BEAUTIFY_FLAG" val="#wm#"/>
  <p:tag name="KSO_WM_UNIT_TYPE" val="i"/>
  <p:tag name="KSO_WM_UNIT_INDEX" val="6"/>
  <p:tag name="KSO_WM_TEMPLATE_CATEGORY" val="custom"/>
  <p:tag name="KSO_WM_TEMPLATE_INDEX" val="20177922"/>
  <p:tag name="KSO_WM_UNIT_ID" val="custom20177922_23*i*6"/>
</p:tagLst>
</file>

<file path=ppt/tags/tag225.xml><?xml version="1.0" encoding="utf-8"?>
<p:tagLst xmlns:p="http://schemas.openxmlformats.org/presentationml/2006/main">
  <p:tag name="KSO_WM_TAG_VERSION" val="1.0"/>
  <p:tag name="KSO_WM_BEAUTIFY_FLAG" val="#wm#"/>
  <p:tag name="KSO_WM_UNIT_TYPE" val="f"/>
  <p:tag name="KSO_WM_UNIT_INDEX" val="1"/>
  <p:tag name="KSO_WM_UNIT_LAYERLEVEL" val="1"/>
  <p:tag name="KSO_WM_UNIT_VALUE" val="70"/>
  <p:tag name="KSO_WM_UNIT_HIGHLIGHT" val="0"/>
  <p:tag name="KSO_WM_UNIT_COMPATIBLE" val="0"/>
  <p:tag name="KSO_WM_UNIT_CLEAR" val="0"/>
  <p:tag name="KSO_WM_UNIT_PRESET_TEXT_INDEX" val="2"/>
  <p:tag name="KSO_WM_UNIT_PRESET_TEXT_LEN" val="70"/>
  <p:tag name="KSO_WM_TEMPLATE_CATEGORY" val="custom"/>
  <p:tag name="KSO_WM_TEMPLATE_INDEX" val="20177922"/>
  <p:tag name="KSO_WM_UNIT_ID" val="custom20177922_23*f*1"/>
</p:tagLst>
</file>

<file path=ppt/tags/tag226.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UNIT_ID" val="custom20177922_23*a*1"/>
</p:tagLst>
</file>

<file path=ppt/tags/tag227.xml><?xml version="1.0" encoding="utf-8"?>
<p:tagLst xmlns:p="http://schemas.openxmlformats.org/presentationml/2006/main">
  <p:tag name="KSO_WM_TAG_VERSION" val="1.0"/>
  <p:tag name="KSO_WM_SLIDE_ITEM_CNT" val="2"/>
  <p:tag name="KSO_WM_SLIDE_LAYOUT" val="a_h_f"/>
  <p:tag name="KSO_WM_SLIDE_LAYOUT_CNT" val="1_1_1"/>
  <p:tag name="KSO_WM_SLIDE_TYPE" val="text"/>
  <p:tag name="KSO_WM_BEAUTIFY_FLAG" val="#wm#"/>
  <p:tag name="KSO_WM_SLIDE_POSITION" val="175*194"/>
  <p:tag name="KSO_WM_SLIDE_SIZE" val="707*206"/>
  <p:tag name="KSO_WM_COMBINE_RELATE_SLIDE_ID" val="background20177213_7"/>
  <p:tag name="KSO_WM_TEMPLATE_CATEGORY" val="custom"/>
  <p:tag name="KSO_WM_TEMPLATE_INDEX" val="20177922"/>
  <p:tag name="KSO_WM_SLIDE_ID" val="custom20177922_23"/>
  <p:tag name="KSO_WM_SLIDE_INDEX" val="23"/>
  <p:tag name="KSO_WM_TEMPLATE_SUBCATEGORY" val="combine"/>
</p:tagLst>
</file>

<file path=ppt/tags/tag228.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229.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ags/tag23.xml><?xml version="1.0" encoding="utf-8"?>
<p:tagLst xmlns:p="http://schemas.openxmlformats.org/presentationml/2006/main">
  <p:tag name="KSO_WM_TAG_VERSION" val="1.0"/>
  <p:tag name="KSO_WM_BEAUTIFY_FLAG" val="#wm#"/>
  <p:tag name="KSO_WM_UNIT_TYPE" val="l_h_i"/>
  <p:tag name="KSO_WM_UNIT_INDEX" val="1_6_2"/>
  <p:tag name="KSO_WM_UNIT_LAYERLEVEL" val="1_1_1"/>
  <p:tag name="KSO_WM_TEMPLATE_CATEGORY" val="custom"/>
  <p:tag name="KSO_WM_TEMPLATE_INDEX" val="20177922"/>
  <p:tag name="KSO_WM_DIAGRAM_GROUP_CODE" val="l1-1"/>
  <p:tag name="KSO_WM_UNIT_ID" val="custom20177922_10*l_h_i*1_6_2"/>
  <p:tag name="KSO_WM_UNIT_FILL_FORE_SCHEMECOLOR_INDEX" val="6"/>
  <p:tag name="KSO_WM_UNIT_FILL_TYPE" val="1"/>
  <p:tag name="KSO_WM_UNIT_TEXT_FILL_FORE_SCHEMECOLOR_INDEX" val="2"/>
  <p:tag name="KSO_WM_UNIT_TEXT_FILL_TYPE" val="1"/>
  <p:tag name="KSO_WM_UNIT_USESOURCEFORMAT_APPLY" val="1"/>
</p:tagLst>
</file>

<file path=ppt/tags/tag230.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231.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l1_1"/>
  <p:tag name="KSO_WM_UNIT_ID" val="custom20177922_96*a*1"/>
  <p:tag name="KSO_WM_UNIT_TEXT_FILL_FORE_SCHEMECOLOR_INDEX" val="13"/>
  <p:tag name="KSO_WM_UNIT_TEXT_FILL_TYPE" val="1"/>
  <p:tag name="KSO_WM_UNIT_USESOURCEFORMAT_APPLY" val="1"/>
</p:tagLst>
</file>

<file path=ppt/tags/tag232.xml><?xml version="1.0" encoding="utf-8"?>
<p:tagLst xmlns:p="http://schemas.openxmlformats.org/presentationml/2006/main">
  <p:tag name="KSO_WM_TAG_VERSION" val="1.0"/>
  <p:tag name="KSO_WM_BEAUTIFY_FLAG" val="#wm#"/>
  <p:tag name="KSO_WM_UNIT_TYPE" val="l_i"/>
  <p:tag name="KSO_WM_UNIT_INDEX" val="1_1"/>
  <p:tag name="KSO_WM_UNIT_LAYERLEVEL" val="1_1"/>
  <p:tag name="KSO_WM_TEMPLATE_CATEGORY" val="custom"/>
  <p:tag name="KSO_WM_TEMPLATE_INDEX" val="20177922"/>
  <p:tag name="KSO_WM_DIAGRAM_GROUP_CODE" val="l1-1"/>
  <p:tag name="KSO_WM_UNIT_ID" val="custom20177922_96*l_i*1_1"/>
  <p:tag name="KSO_WM_UNIT_FILL_FORE_SCHEMECOLOR_INDEX" val="5"/>
  <p:tag name="KSO_WM_UNIT_FILL_TYPE" val="1"/>
  <p:tag name="KSO_WM_UNIT_USESOURCEFORMAT_APPLY" val="1"/>
</p:tagLst>
</file>

<file path=ppt/tags/tag233.xml><?xml version="1.0" encoding="utf-8"?>
<p:tagLst xmlns:p="http://schemas.openxmlformats.org/presentationml/2006/main">
  <p:tag name="KSO_WM_TAG_VERSION" val="1.0"/>
  <p:tag name="KSO_WM_BEAUTIFY_FLAG" val="#wm#"/>
  <p:tag name="KSO_WM_UNIT_TYPE" val="l_i"/>
  <p:tag name="KSO_WM_UNIT_INDEX" val="1_2"/>
  <p:tag name="KSO_WM_UNIT_LAYERLEVEL" val="1_1"/>
  <p:tag name="KSO_WM_TEMPLATE_CATEGORY" val="custom"/>
  <p:tag name="KSO_WM_TEMPLATE_INDEX" val="20177922"/>
  <p:tag name="KSO_WM_DIAGRAM_GROUP_CODE" val="l1-1"/>
  <p:tag name="KSO_WM_UNIT_ID" val="custom20177922_96*l_i*1_2"/>
  <p:tag name="KSO_WM_UNIT_FILL_FORE_SCHEMECOLOR_INDEX" val="5"/>
  <p:tag name="KSO_WM_UNIT_FILL_TYPE" val="1"/>
  <p:tag name="KSO_WM_UNIT_USESOURCEFORMAT_APPLY" val="1"/>
</p:tagLst>
</file>

<file path=ppt/tags/tag234.xml><?xml version="1.0" encoding="utf-8"?>
<p:tagLst xmlns:p="http://schemas.openxmlformats.org/presentationml/2006/main">
  <p:tag name="KSO_WM_TAG_VERSION" val="1.0"/>
  <p:tag name="KSO_WM_BEAUTIFY_FLAG" val="#wm#"/>
  <p:tag name="KSO_WM_UNIT_TYPE" val="l_i"/>
  <p:tag name="KSO_WM_UNIT_INDEX" val="1_3"/>
  <p:tag name="KSO_WM_UNIT_LAYERLEVEL" val="1_1"/>
  <p:tag name="KSO_WM_TEMPLATE_CATEGORY" val="custom"/>
  <p:tag name="KSO_WM_TEMPLATE_INDEX" val="20177922"/>
  <p:tag name="KSO_WM_DIAGRAM_GROUP_CODE" val="l1-1"/>
  <p:tag name="KSO_WM_UNIT_ID" val="custom20177922_96*l_i*1_3"/>
  <p:tag name="KSO_WM_UNIT_FILL_FORE_SCHEMECOLOR_INDEX" val="6"/>
  <p:tag name="KSO_WM_UNIT_FILL_TYPE" val="1"/>
  <p:tag name="KSO_WM_UNIT_USESOURCEFORMAT_APPLY" val="1"/>
</p:tagLst>
</file>

<file path=ppt/tags/tag235.xml><?xml version="1.0" encoding="utf-8"?>
<p:tagLst xmlns:p="http://schemas.openxmlformats.org/presentationml/2006/main">
  <p:tag name="KSO_WM_TAG_VERSION" val="1.0"/>
  <p:tag name="KSO_WM_BEAUTIFY_FLAG" val="#wm#"/>
  <p:tag name="KSO_WM_UNIT_TYPE" val="l_i"/>
  <p:tag name="KSO_WM_UNIT_INDEX" val="1_4"/>
  <p:tag name="KSO_WM_UNIT_LAYERLEVEL" val="1_1"/>
  <p:tag name="KSO_WM_TEMPLATE_CATEGORY" val="custom"/>
  <p:tag name="KSO_WM_TEMPLATE_INDEX" val="20177922"/>
  <p:tag name="KSO_WM_DIAGRAM_GROUP_CODE" val="l1-1"/>
  <p:tag name="KSO_WM_UNIT_ID" val="custom20177922_96*l_i*1_4"/>
  <p:tag name="KSO_WM_UNIT_FILL_FORE_SCHEMECOLOR_INDEX" val="6"/>
  <p:tag name="KSO_WM_UNIT_FILL_TYPE" val="1"/>
  <p:tag name="KSO_WM_UNIT_USESOURCEFORMAT_APPLY" val="1"/>
</p:tagLst>
</file>

<file path=ppt/tags/tag236.xml><?xml version="1.0" encoding="utf-8"?>
<p:tagLst xmlns:p="http://schemas.openxmlformats.org/presentationml/2006/main">
  <p:tag name="KSO_WM_TAG_VERSION" val="1.0"/>
  <p:tag name="KSO_WM_BEAUTIFY_FLAG" val="#wm#"/>
  <p:tag name="KSO_WM_UNIT_TYPE" val="l_i"/>
  <p:tag name="KSO_WM_UNIT_INDEX" val="1_13"/>
  <p:tag name="KSO_WM_UNIT_LAYERLEVEL" val="1_1"/>
  <p:tag name="KSO_WM_TEMPLATE_CATEGORY" val="custom"/>
  <p:tag name="KSO_WM_TEMPLATE_INDEX" val="20177922"/>
  <p:tag name="KSO_WM_DIAGRAM_GROUP_CODE" val="l1-1"/>
  <p:tag name="KSO_WM_UNIT_ID" val="custom20177922_96*l_i*1_13"/>
  <p:tag name="KSO_WM_UNIT_TEXT_FILL_FORE_SCHEMECOLOR_INDEX" val="13"/>
  <p:tag name="KSO_WM_UNIT_TEXT_FILL_TYPE" val="1"/>
  <p:tag name="KSO_WM_UNIT_USESOURCEFORMAT_APPLY" val="1"/>
</p:tagLst>
</file>

<file path=ppt/tags/tag237.xml><?xml version="1.0" encoding="utf-8"?>
<p:tagLst xmlns:p="http://schemas.openxmlformats.org/presentationml/2006/main">
  <p:tag name="KSO_WM_TAG_VERSION" val="1.0"/>
  <p:tag name="KSO_WM_BEAUTIFY_FLAG" val="#wm#"/>
  <p:tag name="KSO_WM_UNIT_TYPE" val="l_i"/>
  <p:tag name="KSO_WM_UNIT_INDEX" val="1_14"/>
  <p:tag name="KSO_WM_UNIT_LAYERLEVEL" val="1_1"/>
  <p:tag name="KSO_WM_TEMPLATE_CATEGORY" val="custom"/>
  <p:tag name="KSO_WM_TEMPLATE_INDEX" val="20177922"/>
  <p:tag name="KSO_WM_DIAGRAM_GROUP_CODE" val="l1-1"/>
  <p:tag name="KSO_WM_UNIT_ID" val="custom20177922_96*l_i*1_14"/>
  <p:tag name="KSO_WM_UNIT_TEXT_FILL_FORE_SCHEMECOLOR_INDEX" val="13"/>
  <p:tag name="KSO_WM_UNIT_TEXT_FILL_TYPE" val="1"/>
  <p:tag name="KSO_WM_UNIT_USESOURCEFORMAT_APPLY" val="1"/>
</p:tagLst>
</file>

<file path=ppt/tags/tag238.xml><?xml version="1.0" encoding="utf-8"?>
<p:tagLst xmlns:p="http://schemas.openxmlformats.org/presentationml/2006/main">
  <p:tag name="KSO_WM_TAG_VERSION" val="1.0"/>
  <p:tag name="KSO_WM_BEAUTIFY_FLAG" val="#wm#"/>
  <p:tag name="KSO_WM_UNIT_TYPE" val="l_i"/>
  <p:tag name="KSO_WM_UNIT_INDEX" val="1_15"/>
  <p:tag name="KSO_WM_UNIT_LAYERLEVEL" val="1_1"/>
  <p:tag name="KSO_WM_TEMPLATE_CATEGORY" val="custom"/>
  <p:tag name="KSO_WM_TEMPLATE_INDEX" val="20177922"/>
  <p:tag name="KSO_WM_DIAGRAM_GROUP_CODE" val="l1-1"/>
  <p:tag name="KSO_WM_UNIT_ID" val="custom20177922_96*l_i*1_15"/>
  <p:tag name="KSO_WM_UNIT_TEXT_FILL_FORE_SCHEMECOLOR_INDEX" val="13"/>
  <p:tag name="KSO_WM_UNIT_TEXT_FILL_TYPE" val="1"/>
  <p:tag name="KSO_WM_UNIT_USESOURCEFORMAT_APPLY" val="1"/>
</p:tagLst>
</file>

<file path=ppt/tags/tag239.xml><?xml version="1.0" encoding="utf-8"?>
<p:tagLst xmlns:p="http://schemas.openxmlformats.org/presentationml/2006/main">
  <p:tag name="KSO_WM_TAG_VERSION" val="1.0"/>
  <p:tag name="KSO_WM_BEAUTIFY_FLAG" val="#wm#"/>
  <p:tag name="KSO_WM_UNIT_TYPE" val="l_i"/>
  <p:tag name="KSO_WM_UNIT_INDEX" val="1_16"/>
  <p:tag name="KSO_WM_UNIT_LAYERLEVEL" val="1_1"/>
  <p:tag name="KSO_WM_TEMPLATE_CATEGORY" val="custom"/>
  <p:tag name="KSO_WM_TEMPLATE_INDEX" val="20177922"/>
  <p:tag name="KSO_WM_DIAGRAM_GROUP_CODE" val="l1-1"/>
  <p:tag name="KSO_WM_UNIT_ID" val="custom20177922_96*l_i*1_16"/>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UNIT_TYPE" val="l_h_i"/>
  <p:tag name="KSO_WM_UNIT_INDEX" val="1_1_2"/>
  <p:tag name="KSO_WM_UNIT_LAYERLEVEL" val="1_1_1"/>
  <p:tag name="KSO_WM_TEMPLATE_CATEGORY" val="custom"/>
  <p:tag name="KSO_WM_TEMPLATE_INDEX" val="20177922"/>
  <p:tag name="KSO_WM_DIAGRAM_GROUP_CODE" val="l1-1"/>
  <p:tag name="KSO_WM_UNIT_ID" val="custom20177922_10*l_h_i*1_1_2"/>
  <p:tag name="KSO_WM_UNIT_FILL_FORE_SCHEMECOLOR_INDEX" val="6"/>
  <p:tag name="KSO_WM_UNIT_FILL_TYPE" val="1"/>
  <p:tag name="KSO_WM_UNIT_TEXT_FILL_FORE_SCHEMECOLOR_INDEX" val="2"/>
  <p:tag name="KSO_WM_UNIT_TEXT_FILL_TYPE" val="1"/>
  <p:tag name="KSO_WM_UNIT_USESOURCEFORMAT_APPLY" val="1"/>
</p:tagLst>
</file>

<file path=ppt/tags/tag240.xml><?xml version="1.0" encoding="utf-8"?>
<p:tagLst xmlns:p="http://schemas.openxmlformats.org/presentationml/2006/main">
  <p:tag name="KSO_WM_TAG_VERSION" val="1.0"/>
  <p:tag name="KSO_WM_BEAUTIFY_FLAG" val="#wm#"/>
  <p:tag name="KSO_WM_UNIT_TYPE" val="l_i"/>
  <p:tag name="KSO_WM_UNIT_INDEX" val="1_17"/>
  <p:tag name="KSO_WM_UNIT_LAYERLEVEL" val="1_1"/>
  <p:tag name="KSO_WM_TEMPLATE_CATEGORY" val="custom"/>
  <p:tag name="KSO_WM_TEMPLATE_INDEX" val="20177922"/>
  <p:tag name="KSO_WM_DIAGRAM_GROUP_CODE" val="l1-1"/>
  <p:tag name="KSO_WM_UNIT_ID" val="custom20177922_96*l_i*1_17"/>
  <p:tag name="KSO_WM_UNIT_TEXT_FILL_FORE_SCHEMECOLOR_INDEX" val="13"/>
  <p:tag name="KSO_WM_UNIT_TEXT_FILL_TYPE" val="1"/>
  <p:tag name="KSO_WM_UNIT_USESOURCEFORMAT_APPLY" val="1"/>
</p:tagLst>
</file>

<file path=ppt/tags/tag241.xml><?xml version="1.0" encoding="utf-8"?>
<p:tagLst xmlns:p="http://schemas.openxmlformats.org/presentationml/2006/main">
  <p:tag name="KSO_WM_TAG_VERSION" val="1.0"/>
  <p:tag name="KSO_WM_BEAUTIFY_FLAG" val="#wm#"/>
  <p:tag name="KSO_WM_UNIT_TYPE" val="l_i"/>
  <p:tag name="KSO_WM_UNIT_INDEX" val="1_18"/>
  <p:tag name="KSO_WM_UNIT_LAYERLEVEL" val="1_1"/>
  <p:tag name="KSO_WM_TEMPLATE_CATEGORY" val="custom"/>
  <p:tag name="KSO_WM_TEMPLATE_INDEX" val="20177922"/>
  <p:tag name="KSO_WM_DIAGRAM_GROUP_CODE" val="l1-1"/>
  <p:tag name="KSO_WM_UNIT_ID" val="custom20177922_96*l_i*1_18"/>
  <p:tag name="KSO_WM_UNIT_TEXT_FILL_FORE_SCHEMECOLOR_INDEX" val="13"/>
  <p:tag name="KSO_WM_UNIT_TEXT_FILL_TYPE" val="1"/>
  <p:tag name="KSO_WM_UNIT_USESOURCEFORMAT_APPLY" val="1"/>
</p:tagLst>
</file>

<file path=ppt/tags/tag242.xml><?xml version="1.0" encoding="utf-8"?>
<p:tagLst xmlns:p="http://schemas.openxmlformats.org/presentationml/2006/main">
  <p:tag name="KSO_WM_TAG_VERSION" val="1.0"/>
  <p:tag name="KSO_WM_BEAUTIFY_FLAG" val="#wm#"/>
  <p:tag name="KSO_WM_UNIT_TYPE" val="l_i"/>
  <p:tag name="KSO_WM_UNIT_INDEX" val="1_19"/>
  <p:tag name="KSO_WM_UNIT_LAYERLEVEL" val="1_1"/>
  <p:tag name="KSO_WM_TEMPLATE_CATEGORY" val="custom"/>
  <p:tag name="KSO_WM_TEMPLATE_INDEX" val="20177922"/>
  <p:tag name="KSO_WM_DIAGRAM_GROUP_CODE" val="l1-1"/>
  <p:tag name="KSO_WM_UNIT_ID" val="custom20177922_96*l_i*1_19"/>
  <p:tag name="KSO_WM_UNIT_TEXT_FILL_FORE_SCHEMECOLOR_INDEX" val="13"/>
  <p:tag name="KSO_WM_UNIT_TEXT_FILL_TYPE" val="1"/>
  <p:tag name="KSO_WM_UNIT_USESOURCEFORMAT_APPLY" val="1"/>
</p:tagLst>
</file>

<file path=ppt/tags/tag243.xml><?xml version="1.0" encoding="utf-8"?>
<p:tagLst xmlns:p="http://schemas.openxmlformats.org/presentationml/2006/main">
  <p:tag name="KSO_WM_TAG_VERSION" val="1.0"/>
  <p:tag name="KSO_WM_BEAUTIFY_FLAG" val="#wm#"/>
  <p:tag name="KSO_WM_UNIT_TYPE" val="l_i"/>
  <p:tag name="KSO_WM_UNIT_INDEX" val="1_20"/>
  <p:tag name="KSO_WM_UNIT_LAYERLEVEL" val="1_1"/>
  <p:tag name="KSO_WM_TEMPLATE_CATEGORY" val="custom"/>
  <p:tag name="KSO_WM_TEMPLATE_INDEX" val="20177922"/>
  <p:tag name="KSO_WM_DIAGRAM_GROUP_CODE" val="l1-1"/>
  <p:tag name="KSO_WM_UNIT_ID" val="custom20177922_96*l_i*1_20"/>
  <p:tag name="KSO_WM_UNIT_TEXT_FILL_FORE_SCHEMECOLOR_INDEX" val="13"/>
  <p:tag name="KSO_WM_UNIT_TEXT_FILL_TYPE" val="1"/>
  <p:tag name="KSO_WM_UNIT_USESOURCEFORMAT_APPLY" val="1"/>
</p:tagLst>
</file>

<file path=ppt/tags/tag244.xml><?xml version="1.0" encoding="utf-8"?>
<p:tagLst xmlns:p="http://schemas.openxmlformats.org/presentationml/2006/main">
  <p:tag name="KSO_WM_TAG_VERSION" val="1.0"/>
  <p:tag name="KSO_WM_BEAUTIFY_FLAG" val="#wm#"/>
  <p:tag name="KSO_WM_UNIT_TYPE" val="l_h_a"/>
  <p:tag name="KSO_WM_UNIT_INDEX" val="1_1_1"/>
  <p:tag name="KSO_WM_UNIT_LAYERLEVEL" val="1_1_1"/>
  <p:tag name="KSO_WM_UNIT_VALUE" val="24"/>
  <p:tag name="KSO_WM_UNIT_HIGHLIGHT" val="0"/>
  <p:tag name="KSO_WM_UNIT_COMPATIBLE" val="0"/>
  <p:tag name="KSO_WM_UNIT_CLEAR" val="0"/>
  <p:tag name="KSO_WM_UNIT_PRESET_TEXT" val="单击编辑标题"/>
  <p:tag name="KSO_WM_TEMPLATE_CATEGORY" val="custom"/>
  <p:tag name="KSO_WM_TEMPLATE_INDEX" val="20177922"/>
  <p:tag name="KSO_WM_DIAGRAM_GROUP_CODE" val="l1-1"/>
  <p:tag name="KSO_WM_UNIT_ID" val="custom20177922_96*l_h_a*1_1_1"/>
  <p:tag name="KSO_WM_UNIT_TEXT_FILL_FORE_SCHEMECOLOR_INDEX" val="13"/>
  <p:tag name="KSO_WM_UNIT_TEXT_FILL_TYPE" val="1"/>
  <p:tag name="KSO_WM_UNIT_USESOURCEFORMAT_APPLY" val="1"/>
</p:tagLst>
</file>

<file path=ppt/tags/tag245.xml><?xml version="1.0" encoding="utf-8"?>
<p:tagLst xmlns:p="http://schemas.openxmlformats.org/presentationml/2006/main">
  <p:tag name="KSO_WM_TAG_VERSION" val="1.0"/>
  <p:tag name="KSO_WM_BEAUTIFY_FLAG" val="#wm#"/>
  <p:tag name="KSO_WM_UNIT_TYPE" val="l_h_a"/>
  <p:tag name="KSO_WM_UNIT_INDEX" val="1_2_1"/>
  <p:tag name="KSO_WM_UNIT_LAYERLEVEL" val="1_1_1"/>
  <p:tag name="KSO_WM_UNIT_VALUE" val="24"/>
  <p:tag name="KSO_WM_UNIT_HIGHLIGHT" val="0"/>
  <p:tag name="KSO_WM_UNIT_COMPATIBLE" val="0"/>
  <p:tag name="KSO_WM_UNIT_CLEAR" val="0"/>
  <p:tag name="KSO_WM_UNIT_PRESET_TEXT" val="单击编辑标题"/>
  <p:tag name="KSO_WM_TEMPLATE_CATEGORY" val="custom"/>
  <p:tag name="KSO_WM_TEMPLATE_INDEX" val="20177922"/>
  <p:tag name="KSO_WM_DIAGRAM_GROUP_CODE" val="l1-1"/>
  <p:tag name="KSO_WM_UNIT_ID" val="custom20177922_96*l_h_a*1_2_1"/>
  <p:tag name="KSO_WM_UNIT_TEXT_FILL_FORE_SCHEMECOLOR_INDEX" val="13"/>
  <p:tag name="KSO_WM_UNIT_TEXT_FILL_TYPE" val="1"/>
  <p:tag name="KSO_WM_UNIT_USESOURCEFORMAT_APPLY" val="1"/>
</p:tagLst>
</file>

<file path=ppt/tags/tag246.xml><?xml version="1.0" encoding="utf-8"?>
<p:tagLst xmlns:p="http://schemas.openxmlformats.org/presentationml/2006/main">
  <p:tag name="KSO_WM_TAG_VERSION" val="1.0"/>
  <p:tag name="KSO_WM_SLIDE_ITEM_CNT" val="2"/>
  <p:tag name="KSO_WM_SLIDE_LAYOUT" val="a_l"/>
  <p:tag name="KSO_WM_SLIDE_LAYOUT_CNT" val="1_1"/>
  <p:tag name="KSO_WM_SLIDE_TYPE" val="text"/>
  <p:tag name="KSO_WM_BEAUTIFY_FLAG" val="#wm#"/>
  <p:tag name="KSO_WM_SLIDE_POSITION" val="241*122"/>
  <p:tag name="KSO_WM_SLIDE_SIZE" val="477*320"/>
  <p:tag name="KSO_WM_COMBINE_RELATE_SLIDE_ID" val="custom160593_48"/>
  <p:tag name="KSO_WM_TEMPLATE_CATEGORY" val="custom"/>
  <p:tag name="KSO_WM_TEMPLATE_INDEX" val="20177922"/>
  <p:tag name="KSO_WM_SLIDE_ID" val="custom20177922_96"/>
  <p:tag name="KSO_WM_SLIDE_INDEX" val="96"/>
  <p:tag name="KSO_WM_DIAGRAM_GROUP_CODE" val="l1-1"/>
  <p:tag name="KSO_WM_TEMPLATE_SUBCATEGORY" val="combine"/>
</p:tagLst>
</file>

<file path=ppt/tags/tag247.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248.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ags/tag249.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25.xml><?xml version="1.0" encoding="utf-8"?>
<p:tagLst xmlns:p="http://schemas.openxmlformats.org/presentationml/2006/main">
  <p:tag name="KSO_WM_TAG_VERSION" val="1.0"/>
  <p:tag name="KSO_WM_BEAUTIFY_FLAG" val="#wm#"/>
  <p:tag name="KSO_WM_UNIT_TYPE" val="l_h_i"/>
  <p:tag name="KSO_WM_UNIT_INDEX" val="1_1_1"/>
  <p:tag name="KSO_WM_UNIT_LAYERLEVEL" val="1_1_1"/>
  <p:tag name="KSO_WM_TEMPLATE_CATEGORY" val="custom"/>
  <p:tag name="KSO_WM_TEMPLATE_INDEX" val="20177922"/>
  <p:tag name="KSO_WM_DIAGRAM_GROUP_CODE" val="l1-1"/>
  <p:tag name="KSO_WM_UNIT_ID" val="custom20177922_10*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250.xml><?xml version="1.0" encoding="utf-8"?>
<p:tagLst xmlns:p="http://schemas.openxmlformats.org/presentationml/2006/main">
  <p:tag name="KSO_WM_TAG_VERSION" val="1.0"/>
  <p:tag name="KSO_WM_BEAUTIFY_FLAG" val="#wm#"/>
  <p:tag name="KSO_WM_UNIT_TYPE" val="l_i"/>
  <p:tag name="KSO_WM_UNIT_INDEX" val="1_1"/>
  <p:tag name="KSO_WM_UNIT_LAYERLEVEL" val="1_1"/>
  <p:tag name="KSO_WM_TEMPLATE_CATEGORY" val="custom"/>
  <p:tag name="KSO_WM_TEMPLATE_INDEX" val="20177922"/>
  <p:tag name="KSO_WM_DIAGRAM_GROUP_CODE" val="l1-1"/>
  <p:tag name="KSO_WM_UNIT_ID" val="custom20177922_72*l_i*1_1"/>
  <p:tag name="KSO_WM_UNIT_FILL_FORE_SCHEMECOLOR_INDEX" val="6"/>
  <p:tag name="KSO_WM_UNIT_FILL_TYPE" val="1"/>
  <p:tag name="KSO_WM_UNIT_USESOURCEFORMAT_APPLY" val="1"/>
</p:tagLst>
</file>

<file path=ppt/tags/tag251.xml><?xml version="1.0" encoding="utf-8"?>
<p:tagLst xmlns:p="http://schemas.openxmlformats.org/presentationml/2006/main">
  <p:tag name="KSO_WM_TAG_VERSION" val="1.0"/>
  <p:tag name="KSO_WM_BEAUTIFY_FLAG" val="#wm#"/>
  <p:tag name="KSO_WM_UNIT_TYPE" val="l_i"/>
  <p:tag name="KSO_WM_UNIT_INDEX" val="1_2"/>
  <p:tag name="KSO_WM_UNIT_LAYERLEVEL" val="1_1"/>
  <p:tag name="KSO_WM_TEMPLATE_CATEGORY" val="custom"/>
  <p:tag name="KSO_WM_TEMPLATE_INDEX" val="20177922"/>
  <p:tag name="KSO_WM_DIAGRAM_GROUP_CODE" val="l1-1"/>
  <p:tag name="KSO_WM_UNIT_ID" val="custom20177922_72*l_i*1_2"/>
  <p:tag name="KSO_WM_UNIT_USESOURCEFORMAT_APPLY" val="1"/>
</p:tagLst>
</file>

<file path=ppt/tags/tag252.xml><?xml version="1.0" encoding="utf-8"?>
<p:tagLst xmlns:p="http://schemas.openxmlformats.org/presentationml/2006/main">
  <p:tag name="KSO_WM_TAG_VERSION" val="1.0"/>
  <p:tag name="KSO_WM_BEAUTIFY_FLAG" val="#wm#"/>
  <p:tag name="KSO_WM_UNIT_TYPE" val="l_i"/>
  <p:tag name="KSO_WM_UNIT_INDEX" val="1_3"/>
  <p:tag name="KSO_WM_UNIT_LAYERLEVEL" val="1_1"/>
  <p:tag name="KSO_WM_TEMPLATE_CATEGORY" val="custom"/>
  <p:tag name="KSO_WM_TEMPLATE_INDEX" val="20177922"/>
  <p:tag name="KSO_WM_DIAGRAM_GROUP_CODE" val="l1-1"/>
  <p:tag name="KSO_WM_UNIT_ID" val="custom20177922_72*l_i*1_3"/>
  <p:tag name="KSO_WM_UNIT_USESOURCEFORMAT_APPLY" val="1"/>
</p:tagLst>
</file>

<file path=ppt/tags/tag253.xml><?xml version="1.0" encoding="utf-8"?>
<p:tagLst xmlns:p="http://schemas.openxmlformats.org/presentationml/2006/main">
  <p:tag name="KSO_WM_TAG_VERSION" val="1.0"/>
  <p:tag name="KSO_WM_BEAUTIFY_FLAG" val="#wm#"/>
  <p:tag name="KSO_WM_UNIT_TYPE" val="l_i"/>
  <p:tag name="KSO_WM_UNIT_INDEX" val="1_4"/>
  <p:tag name="KSO_WM_UNIT_LAYERLEVEL" val="1_1"/>
  <p:tag name="KSO_WM_TEMPLATE_CATEGORY" val="custom"/>
  <p:tag name="KSO_WM_TEMPLATE_INDEX" val="20177922"/>
  <p:tag name="KSO_WM_DIAGRAM_GROUP_CODE" val="l1-1"/>
  <p:tag name="KSO_WM_UNIT_ID" val="custom20177922_72*l_i*1_4"/>
  <p:tag name="KSO_WM_UNIT_USESOURCEFORMAT_APPLY" val="1"/>
</p:tagLst>
</file>

<file path=ppt/tags/tag254.xml><?xml version="1.0" encoding="utf-8"?>
<p:tagLst xmlns:p="http://schemas.openxmlformats.org/presentationml/2006/main">
  <p:tag name="KSO_WM_TAG_VERSION" val="1.0"/>
  <p:tag name="KSO_WM_BEAUTIFY_FLAG" val="#wm#"/>
  <p:tag name="KSO_WM_UNIT_TYPE" val="l_i"/>
  <p:tag name="KSO_WM_UNIT_INDEX" val="1_5"/>
  <p:tag name="KSO_WM_UNIT_LAYERLEVEL" val="1_1"/>
  <p:tag name="KSO_WM_TEMPLATE_CATEGORY" val="custom"/>
  <p:tag name="KSO_WM_TEMPLATE_INDEX" val="20177922"/>
  <p:tag name="KSO_WM_DIAGRAM_GROUP_CODE" val="l1-1"/>
  <p:tag name="KSO_WM_UNIT_ID" val="custom20177922_72*l_i*1_5"/>
  <p:tag name="KSO_WM_UNIT_USESOURCEFORMAT_APPLY" val="1"/>
</p:tagLst>
</file>

<file path=ppt/tags/tag255.xml><?xml version="1.0" encoding="utf-8"?>
<p:tagLst xmlns:p="http://schemas.openxmlformats.org/presentationml/2006/main">
  <p:tag name="KSO_WM_TAG_VERSION" val="1.0"/>
  <p:tag name="KSO_WM_BEAUTIFY_FLAG" val="#wm#"/>
  <p:tag name="KSO_WM_UNIT_TYPE" val="l_i"/>
  <p:tag name="KSO_WM_UNIT_INDEX" val="1_6"/>
  <p:tag name="KSO_WM_UNIT_LAYERLEVEL" val="1_1"/>
  <p:tag name="KSO_WM_TEMPLATE_CATEGORY" val="custom"/>
  <p:tag name="KSO_WM_TEMPLATE_INDEX" val="20177922"/>
  <p:tag name="KSO_WM_DIAGRAM_GROUP_CODE" val="l1-1"/>
  <p:tag name="KSO_WM_UNIT_ID" val="custom20177922_72*l_i*1_6"/>
  <p:tag name="KSO_WM_UNIT_USESOURCEFORMAT_APPLY" val="1"/>
</p:tagLst>
</file>

<file path=ppt/tags/tag256.xml><?xml version="1.0" encoding="utf-8"?>
<p:tagLst xmlns:p="http://schemas.openxmlformats.org/presentationml/2006/main">
  <p:tag name="KSO_WM_TAG_VERSION" val="1.0"/>
  <p:tag name="KSO_WM_BEAUTIFY_FLAG" val="#wm#"/>
  <p:tag name="KSO_WM_UNIT_TYPE" val="l_i"/>
  <p:tag name="KSO_WM_UNIT_INDEX" val="1_7"/>
  <p:tag name="KSO_WM_UNIT_LAYERLEVEL" val="1_1"/>
  <p:tag name="KSO_WM_TEMPLATE_CATEGORY" val="custom"/>
  <p:tag name="KSO_WM_TEMPLATE_INDEX" val="20177922"/>
  <p:tag name="KSO_WM_DIAGRAM_GROUP_CODE" val="l1-1"/>
  <p:tag name="KSO_WM_UNIT_ID" val="custom20177922_72*l_i*1_7"/>
  <p:tag name="KSO_WM_UNIT_USESOURCEFORMAT_APPLY" val="1"/>
</p:tagLst>
</file>

<file path=ppt/tags/tag257.xml><?xml version="1.0" encoding="utf-8"?>
<p:tagLst xmlns:p="http://schemas.openxmlformats.org/presentationml/2006/main">
  <p:tag name="KSO_WM_TAG_VERSION" val="1.0"/>
  <p:tag name="KSO_WM_BEAUTIFY_FLAG" val="#wm#"/>
  <p:tag name="KSO_WM_UNIT_TYPE" val="l_i"/>
  <p:tag name="KSO_WM_UNIT_INDEX" val="1_8"/>
  <p:tag name="KSO_WM_UNIT_LAYERLEVEL" val="1_1"/>
  <p:tag name="KSO_WM_TEMPLATE_CATEGORY" val="custom"/>
  <p:tag name="KSO_WM_TEMPLATE_INDEX" val="20177922"/>
  <p:tag name="KSO_WM_DIAGRAM_GROUP_CODE" val="l1-1"/>
  <p:tag name="KSO_WM_UNIT_ID" val="custom20177922_72*l_i*1_8"/>
  <p:tag name="KSO_WM_UNIT_USESOURCEFORMAT_APPLY" val="1"/>
</p:tagLst>
</file>

<file path=ppt/tags/tag258.xml><?xml version="1.0" encoding="utf-8"?>
<p:tagLst xmlns:p="http://schemas.openxmlformats.org/presentationml/2006/main">
  <p:tag name="KSO_WM_TAG_VERSION" val="1.0"/>
  <p:tag name="KSO_WM_BEAUTIFY_FLAG" val="#wm#"/>
  <p:tag name="KSO_WM_UNIT_TYPE" val="l_i"/>
  <p:tag name="KSO_WM_UNIT_INDEX" val="1_9"/>
  <p:tag name="KSO_WM_UNIT_LAYERLEVEL" val="1_1"/>
  <p:tag name="KSO_WM_TEMPLATE_CATEGORY" val="custom"/>
  <p:tag name="KSO_WM_TEMPLATE_INDEX" val="20177922"/>
  <p:tag name="KSO_WM_DIAGRAM_GROUP_CODE" val="l1-1"/>
  <p:tag name="KSO_WM_UNIT_ID" val="custom20177922_72*l_i*1_9"/>
  <p:tag name="KSO_WM_UNIT_USESOURCEFORMAT_APPLY" val="1"/>
</p:tagLst>
</file>

<file path=ppt/tags/tag259.xml><?xml version="1.0" encoding="utf-8"?>
<p:tagLst xmlns:p="http://schemas.openxmlformats.org/presentationml/2006/main">
  <p:tag name="KSO_WM_TAG_VERSION" val="1.0"/>
  <p:tag name="KSO_WM_BEAUTIFY_FLAG" val="#wm#"/>
  <p:tag name="KSO_WM_UNIT_TYPE" val="l_i"/>
  <p:tag name="KSO_WM_UNIT_INDEX" val="1_10"/>
  <p:tag name="KSO_WM_UNIT_LAYERLEVEL" val="1_1"/>
  <p:tag name="KSO_WM_TEMPLATE_CATEGORY" val="custom"/>
  <p:tag name="KSO_WM_TEMPLATE_INDEX" val="20177922"/>
  <p:tag name="KSO_WM_DIAGRAM_GROUP_CODE" val="l1-1"/>
  <p:tag name="KSO_WM_UNIT_ID" val="custom20177922_72*l_i*1_10"/>
  <p:tag name="KSO_WM_UNIT_USESOURCEFORMAT_APPLY" val="1"/>
</p:tagLst>
</file>

<file path=ppt/tags/tag26.xml><?xml version="1.0" encoding="utf-8"?>
<p:tagLst xmlns:p="http://schemas.openxmlformats.org/presentationml/2006/main">
  <p:tag name="KSO_WM_TAG_VERSION" val="1.0"/>
  <p:tag name="KSO_WM_BEAUTIFY_FLAG" val="#wm#"/>
  <p:tag name="PA" val="v3.0.0"/>
  <p:tag name="KSO_WM_UNIT_TYPE" val="l_h_a"/>
  <p:tag name="KSO_WM_UNIT_INDEX" val="1_1_1"/>
  <p:tag name="KSO_WM_UNIT_LAYERLEVEL" val="1_1_1"/>
  <p:tag name="KSO_WM_UNIT_VALUE" val="3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l1-1"/>
  <p:tag name="KSO_WM_UNIT_ID" val="custom20177922_10*l_h_a*1_1_1"/>
  <p:tag name="KSO_WM_UNIT_TEXT_FILL_FORE_SCHEMECOLOR_INDEX" val="13"/>
  <p:tag name="KSO_WM_UNIT_TEXT_FILL_TYPE" val="1"/>
  <p:tag name="KSO_WM_UNIT_USESOURCEFORMAT_APPLY" val="1"/>
</p:tagLst>
</file>

<file path=ppt/tags/tag260.xml><?xml version="1.0" encoding="utf-8"?>
<p:tagLst xmlns:p="http://schemas.openxmlformats.org/presentationml/2006/main">
  <p:tag name="KSO_WM_TAG_VERSION" val="1.0"/>
  <p:tag name="KSO_WM_BEAUTIFY_FLAG" val="#wm#"/>
  <p:tag name="KSO_WM_UNIT_TYPE" val="l_i"/>
  <p:tag name="KSO_WM_UNIT_INDEX" val="1_11"/>
  <p:tag name="KSO_WM_UNIT_LAYERLEVEL" val="1_1"/>
  <p:tag name="KSO_WM_TEMPLATE_CATEGORY" val="custom"/>
  <p:tag name="KSO_WM_TEMPLATE_INDEX" val="20177922"/>
  <p:tag name="KSO_WM_DIAGRAM_GROUP_CODE" val="l1-1"/>
  <p:tag name="KSO_WM_UNIT_ID" val="custom20177922_72*l_i*1_11"/>
  <p:tag name="KSO_WM_UNIT_USESOURCEFORMAT_APPLY" val="1"/>
</p:tagLst>
</file>

<file path=ppt/tags/tag261.xml><?xml version="1.0" encoding="utf-8"?>
<p:tagLst xmlns:p="http://schemas.openxmlformats.org/presentationml/2006/main">
  <p:tag name="KSO_WM_TAG_VERSION" val="1.0"/>
  <p:tag name="KSO_WM_BEAUTIFY_FLAG" val="#wm#"/>
  <p:tag name="KSO_WM_UNIT_TYPE" val="l_i"/>
  <p:tag name="KSO_WM_UNIT_INDEX" val="1_12"/>
  <p:tag name="KSO_WM_UNIT_LAYERLEVEL" val="1_1"/>
  <p:tag name="KSO_WM_TEMPLATE_CATEGORY" val="custom"/>
  <p:tag name="KSO_WM_TEMPLATE_INDEX" val="20177922"/>
  <p:tag name="KSO_WM_DIAGRAM_GROUP_CODE" val="l1-1"/>
  <p:tag name="KSO_WM_UNIT_ID" val="custom20177922_72*l_i*1_12"/>
  <p:tag name="KSO_WM_UNIT_FILL_FORE_SCHEMECOLOR_INDEX" val="5"/>
  <p:tag name="KSO_WM_UNIT_FILL_TYPE" val="1"/>
  <p:tag name="KSO_WM_UNIT_USESOURCEFORMAT_APPLY" val="1"/>
</p:tagLst>
</file>

<file path=ppt/tags/tag262.xml><?xml version="1.0" encoding="utf-8"?>
<p:tagLst xmlns:p="http://schemas.openxmlformats.org/presentationml/2006/main">
  <p:tag name="KSO_WM_TAG_VERSION" val="1.0"/>
  <p:tag name="KSO_WM_BEAUTIFY_FLAG" val="#wm#"/>
  <p:tag name="KSO_WM_UNIT_TYPE" val="l_i"/>
  <p:tag name="KSO_WM_UNIT_INDEX" val="1_13"/>
  <p:tag name="KSO_WM_UNIT_LAYERLEVEL" val="1_1"/>
  <p:tag name="KSO_WM_TEMPLATE_CATEGORY" val="custom"/>
  <p:tag name="KSO_WM_TEMPLATE_INDEX" val="20177922"/>
  <p:tag name="KSO_WM_DIAGRAM_GROUP_CODE" val="l1-1"/>
  <p:tag name="KSO_WM_UNIT_ID" val="custom20177922_72*l_i*1_13"/>
  <p:tag name="KSO_WM_UNIT_USESOURCEFORMAT_APPLY" val="1"/>
</p:tagLst>
</file>

<file path=ppt/tags/tag263.xml><?xml version="1.0" encoding="utf-8"?>
<p:tagLst xmlns:p="http://schemas.openxmlformats.org/presentationml/2006/main">
  <p:tag name="KSO_WM_TAG_VERSION" val="1.0"/>
  <p:tag name="KSO_WM_BEAUTIFY_FLAG" val="#wm#"/>
  <p:tag name="KSO_WM_UNIT_TYPE" val="l_i"/>
  <p:tag name="KSO_WM_UNIT_INDEX" val="1_14"/>
  <p:tag name="KSO_WM_UNIT_LAYERLEVEL" val="1_1"/>
  <p:tag name="KSO_WM_TEMPLATE_CATEGORY" val="custom"/>
  <p:tag name="KSO_WM_TEMPLATE_INDEX" val="20177922"/>
  <p:tag name="KSO_WM_DIAGRAM_GROUP_CODE" val="l1-1"/>
  <p:tag name="KSO_WM_UNIT_ID" val="custom20177922_72*l_i*1_14"/>
  <p:tag name="KSO_WM_UNIT_USESOURCEFORMAT_APPLY" val="1"/>
</p:tagLst>
</file>

<file path=ppt/tags/tag264.xml><?xml version="1.0" encoding="utf-8"?>
<p:tagLst xmlns:p="http://schemas.openxmlformats.org/presentationml/2006/main">
  <p:tag name="KSO_WM_TAG_VERSION" val="1.0"/>
  <p:tag name="KSO_WM_BEAUTIFY_FLAG" val="#wm#"/>
  <p:tag name="KSO_WM_UNIT_TYPE" val="l_i"/>
  <p:tag name="KSO_WM_UNIT_INDEX" val="1_15"/>
  <p:tag name="KSO_WM_UNIT_LAYERLEVEL" val="1_1"/>
  <p:tag name="KSO_WM_TEMPLATE_CATEGORY" val="custom"/>
  <p:tag name="KSO_WM_TEMPLATE_INDEX" val="20177922"/>
  <p:tag name="KSO_WM_DIAGRAM_GROUP_CODE" val="l1-1"/>
  <p:tag name="KSO_WM_UNIT_ID" val="custom20177922_72*l_i*1_15"/>
  <p:tag name="KSO_WM_UNIT_FILL_FORE_SCHEMECOLOR_INDEX" val="5"/>
  <p:tag name="KSO_WM_UNIT_FILL_TYPE" val="1"/>
  <p:tag name="KSO_WM_UNIT_USESOURCEFORMAT_APPLY" val="1"/>
</p:tagLst>
</file>

<file path=ppt/tags/tag265.xml><?xml version="1.0" encoding="utf-8"?>
<p:tagLst xmlns:p="http://schemas.openxmlformats.org/presentationml/2006/main">
  <p:tag name="KSO_WM_TAG_VERSION" val="1.0"/>
  <p:tag name="KSO_WM_BEAUTIFY_FLAG" val="#wm#"/>
  <p:tag name="KSO_WM_UNIT_TYPE" val="l_i"/>
  <p:tag name="KSO_WM_UNIT_INDEX" val="1_16"/>
  <p:tag name="KSO_WM_UNIT_LAYERLEVEL" val="1_1"/>
  <p:tag name="KSO_WM_TEMPLATE_CATEGORY" val="custom"/>
  <p:tag name="KSO_WM_TEMPLATE_INDEX" val="20177922"/>
  <p:tag name="KSO_WM_DIAGRAM_GROUP_CODE" val="l1-1"/>
  <p:tag name="KSO_WM_UNIT_ID" val="custom20177922_72*l_i*1_16"/>
  <p:tag name="KSO_WM_UNIT_FILL_FORE_SCHEMECOLOR_INDEX" val="5"/>
  <p:tag name="KSO_WM_UNIT_FILL_TYPE" val="1"/>
  <p:tag name="KSO_WM_UNIT_USESOURCEFORMAT_APPLY" val="1"/>
</p:tagLst>
</file>

<file path=ppt/tags/tag266.xml><?xml version="1.0" encoding="utf-8"?>
<p:tagLst xmlns:p="http://schemas.openxmlformats.org/presentationml/2006/main">
  <p:tag name="KSO_WM_TAG_VERSION" val="1.0"/>
  <p:tag name="KSO_WM_BEAUTIFY_FLAG" val="#wm#"/>
  <p:tag name="KSO_WM_UNIT_TYPE" val="l_i"/>
  <p:tag name="KSO_WM_UNIT_INDEX" val="1_17"/>
  <p:tag name="KSO_WM_UNIT_LAYERLEVEL" val="1_1"/>
  <p:tag name="KSO_WM_TEMPLATE_CATEGORY" val="custom"/>
  <p:tag name="KSO_WM_TEMPLATE_INDEX" val="20177922"/>
  <p:tag name="KSO_WM_DIAGRAM_GROUP_CODE" val="l1-1"/>
  <p:tag name="KSO_WM_UNIT_ID" val="custom20177922_72*l_i*1_17"/>
  <p:tag name="KSO_WM_UNIT_FILL_FORE_SCHEMECOLOR_INDEX" val="5"/>
  <p:tag name="KSO_WM_UNIT_FILL_TYPE" val="1"/>
  <p:tag name="KSO_WM_UNIT_USESOURCEFORMAT_APPLY" val="1"/>
</p:tagLst>
</file>

<file path=ppt/tags/tag267.xml><?xml version="1.0" encoding="utf-8"?>
<p:tagLst xmlns:p="http://schemas.openxmlformats.org/presentationml/2006/main">
  <p:tag name="KSO_WM_TAG_VERSION" val="1.0"/>
  <p:tag name="KSO_WM_BEAUTIFY_FLAG" val="#wm#"/>
  <p:tag name="KSO_WM_UNIT_TYPE" val="l_i"/>
  <p:tag name="KSO_WM_UNIT_INDEX" val="1_18"/>
  <p:tag name="KSO_WM_UNIT_LAYERLEVEL" val="1_1"/>
  <p:tag name="KSO_WM_TEMPLATE_CATEGORY" val="custom"/>
  <p:tag name="KSO_WM_TEMPLATE_INDEX" val="20177922"/>
  <p:tag name="KSO_WM_DIAGRAM_GROUP_CODE" val="l1-1"/>
  <p:tag name="KSO_WM_UNIT_ID" val="custom20177922_72*l_i*1_18"/>
  <p:tag name="KSO_WM_UNIT_FILL_FORE_SCHEMECOLOR_INDEX" val="5"/>
  <p:tag name="KSO_WM_UNIT_FILL_TYPE" val="1"/>
  <p:tag name="KSO_WM_UNIT_USESOURCEFORMAT_APPLY" val="1"/>
</p:tagLst>
</file>

<file path=ppt/tags/tag268.xml><?xml version="1.0" encoding="utf-8"?>
<p:tagLst xmlns:p="http://schemas.openxmlformats.org/presentationml/2006/main">
  <p:tag name="KSO_WM_TAG_VERSION" val="1.0"/>
  <p:tag name="KSO_WM_BEAUTIFY_FLAG" val="#wm#"/>
  <p:tag name="KSO_WM_UNIT_TYPE" val="l_i"/>
  <p:tag name="KSO_WM_UNIT_INDEX" val="1_19"/>
  <p:tag name="KSO_WM_UNIT_LAYERLEVEL" val="1_1"/>
  <p:tag name="KSO_WM_TEMPLATE_CATEGORY" val="custom"/>
  <p:tag name="KSO_WM_TEMPLATE_INDEX" val="20177922"/>
  <p:tag name="KSO_WM_DIAGRAM_GROUP_CODE" val="l1-1"/>
  <p:tag name="KSO_WM_UNIT_ID" val="custom20177922_72*l_i*1_19"/>
  <p:tag name="KSO_WM_UNIT_FILL_FORE_SCHEMECOLOR_INDEX" val="5"/>
  <p:tag name="KSO_WM_UNIT_FILL_TYPE" val="1"/>
  <p:tag name="KSO_WM_UNIT_USESOURCEFORMAT_APPLY" val="1"/>
</p:tagLst>
</file>

<file path=ppt/tags/tag269.xml><?xml version="1.0" encoding="utf-8"?>
<p:tagLst xmlns:p="http://schemas.openxmlformats.org/presentationml/2006/main">
  <p:tag name="KSO_WM_TAG_VERSION" val="1.0"/>
  <p:tag name="KSO_WM_BEAUTIFY_FLAG" val="#wm#"/>
  <p:tag name="KSO_WM_UNIT_TYPE" val="l_i"/>
  <p:tag name="KSO_WM_UNIT_INDEX" val="1_20"/>
  <p:tag name="KSO_WM_UNIT_LAYERLEVEL" val="1_1"/>
  <p:tag name="KSO_WM_TEMPLATE_CATEGORY" val="custom"/>
  <p:tag name="KSO_WM_TEMPLATE_INDEX" val="20177922"/>
  <p:tag name="KSO_WM_DIAGRAM_GROUP_CODE" val="l1-1"/>
  <p:tag name="KSO_WM_UNIT_ID" val="custom20177922_72*l_i*1_20"/>
  <p:tag name="KSO_WM_UNIT_FILL_FORE_SCHEMECOLOR_INDEX" val="5"/>
  <p:tag name="KSO_WM_UNI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UNIT_TYPE" val="l_h_i"/>
  <p:tag name="KSO_WM_UNIT_INDEX" val="1_3_2"/>
  <p:tag name="KSO_WM_UNIT_LAYERLEVEL" val="1_1_1"/>
  <p:tag name="KSO_WM_TEMPLATE_CATEGORY" val="custom"/>
  <p:tag name="KSO_WM_TEMPLATE_INDEX" val="20177922"/>
  <p:tag name="KSO_WM_DIAGRAM_GROUP_CODE" val="l1-1"/>
  <p:tag name="KSO_WM_UNIT_ID" val="custom20177922_10*l_h_i*1_3_2"/>
  <p:tag name="KSO_WM_UNIT_FILL_FORE_SCHEMECOLOR_INDEX" val="6"/>
  <p:tag name="KSO_WM_UNIT_FILL_TYPE" val="1"/>
  <p:tag name="KSO_WM_UNIT_TEXT_FILL_FORE_SCHEMECOLOR_INDEX" val="2"/>
  <p:tag name="KSO_WM_UNIT_TEXT_FILL_TYPE" val="1"/>
  <p:tag name="KSO_WM_UNIT_USESOURCEFORMAT_APPLY" val="1"/>
</p:tagLst>
</file>

<file path=ppt/tags/tag270.xml><?xml version="1.0" encoding="utf-8"?>
<p:tagLst xmlns:p="http://schemas.openxmlformats.org/presentationml/2006/main">
  <p:tag name="KSO_WM_TAG_VERSION" val="1.0"/>
  <p:tag name="KSO_WM_BEAUTIFY_FLAG" val="#wm#"/>
  <p:tag name="KSO_WM_UNIT_TYPE" val="l_i"/>
  <p:tag name="KSO_WM_UNIT_INDEX" val="1_21"/>
  <p:tag name="KSO_WM_UNIT_LAYERLEVEL" val="1_1"/>
  <p:tag name="KSO_WM_TEMPLATE_CATEGORY" val="custom"/>
  <p:tag name="KSO_WM_TEMPLATE_INDEX" val="20177922"/>
  <p:tag name="KSO_WM_DIAGRAM_GROUP_CODE" val="l1-1"/>
  <p:tag name="KSO_WM_UNIT_ID" val="custom20177922_72*l_i*1_21"/>
  <p:tag name="KSO_WM_UNIT_FILL_FORE_SCHEMECOLOR_INDEX" val="5"/>
  <p:tag name="KSO_WM_UNIT_FILL_TYPE" val="1"/>
  <p:tag name="KSO_WM_UNIT_USESOURCEFORMAT_APPLY" val="1"/>
</p:tagLst>
</file>

<file path=ppt/tags/tag271.xml><?xml version="1.0" encoding="utf-8"?>
<p:tagLst xmlns:p="http://schemas.openxmlformats.org/presentationml/2006/main">
  <p:tag name="KSO_WM_TAG_VERSION" val="1.0"/>
  <p:tag name="KSO_WM_BEAUTIFY_FLAG" val="#wm#"/>
  <p:tag name="KSO_WM_UNIT_TYPE" val="l_i"/>
  <p:tag name="KSO_WM_UNIT_INDEX" val="1_22"/>
  <p:tag name="KSO_WM_UNIT_LAYERLEVEL" val="1_1"/>
  <p:tag name="KSO_WM_TEMPLATE_CATEGORY" val="custom"/>
  <p:tag name="KSO_WM_TEMPLATE_INDEX" val="20177922"/>
  <p:tag name="KSO_WM_DIAGRAM_GROUP_CODE" val="l1-1"/>
  <p:tag name="KSO_WM_UNIT_ID" val="custom20177922_72*l_i*1_22"/>
  <p:tag name="KSO_WM_UNIT_FILL_FORE_SCHEMECOLOR_INDEX" val="5"/>
  <p:tag name="KSO_WM_UNIT_FILL_TYPE" val="1"/>
  <p:tag name="KSO_WM_UNIT_USESOURCEFORMAT_APPLY" val="1"/>
</p:tagLst>
</file>

<file path=ppt/tags/tag272.xml><?xml version="1.0" encoding="utf-8"?>
<p:tagLst xmlns:p="http://schemas.openxmlformats.org/presentationml/2006/main">
  <p:tag name="KSO_WM_TAG_VERSION" val="1.0"/>
  <p:tag name="KSO_WM_BEAUTIFY_FLAG" val="#wm#"/>
  <p:tag name="KSO_WM_UNIT_TYPE" val="l_i"/>
  <p:tag name="KSO_WM_UNIT_INDEX" val="1_23"/>
  <p:tag name="KSO_WM_UNIT_LAYERLEVEL" val="1_1"/>
  <p:tag name="KSO_WM_TEMPLATE_CATEGORY" val="custom"/>
  <p:tag name="KSO_WM_TEMPLATE_INDEX" val="20177922"/>
  <p:tag name="KSO_WM_DIAGRAM_GROUP_CODE" val="l1-1"/>
  <p:tag name="KSO_WM_UNIT_ID" val="custom20177922_72*l_i*1_23"/>
  <p:tag name="KSO_WM_UNIT_USESOURCEFORMAT_APPLY" val="1"/>
</p:tagLst>
</file>

<file path=ppt/tags/tag273.xml><?xml version="1.0" encoding="utf-8"?>
<p:tagLst xmlns:p="http://schemas.openxmlformats.org/presentationml/2006/main">
  <p:tag name="KSO_WM_TAG_VERSION" val="1.0"/>
  <p:tag name="KSO_WM_BEAUTIFY_FLAG" val="#wm#"/>
  <p:tag name="KSO_WM_UNIT_TYPE" val="l_i"/>
  <p:tag name="KSO_WM_UNIT_INDEX" val="1_24"/>
  <p:tag name="KSO_WM_UNIT_LAYERLEVEL" val="1_1"/>
  <p:tag name="KSO_WM_TEMPLATE_CATEGORY" val="custom"/>
  <p:tag name="KSO_WM_TEMPLATE_INDEX" val="20177922"/>
  <p:tag name="KSO_WM_DIAGRAM_GROUP_CODE" val="l1-1"/>
  <p:tag name="KSO_WM_UNIT_ID" val="custom20177922_72*l_i*1_24"/>
  <p:tag name="KSO_WM_UNIT_FILL_FORE_SCHEMECOLOR_INDEX" val="5"/>
  <p:tag name="KSO_WM_UNIT_FILL_TYPE" val="1"/>
  <p:tag name="KSO_WM_UNIT_USESOURCEFORMAT_APPLY" val="1"/>
</p:tagLst>
</file>

<file path=ppt/tags/tag274.xml><?xml version="1.0" encoding="utf-8"?>
<p:tagLst xmlns:p="http://schemas.openxmlformats.org/presentationml/2006/main">
  <p:tag name="KSO_WM_TAG_VERSION" val="1.0"/>
  <p:tag name="KSO_WM_BEAUTIFY_FLAG" val="#wm#"/>
  <p:tag name="KSO_WM_UNIT_TYPE" val="l_i"/>
  <p:tag name="KSO_WM_UNIT_INDEX" val="1_25"/>
  <p:tag name="KSO_WM_UNIT_LAYERLEVEL" val="1_1"/>
  <p:tag name="KSO_WM_TEMPLATE_CATEGORY" val="custom"/>
  <p:tag name="KSO_WM_TEMPLATE_INDEX" val="20177922"/>
  <p:tag name="KSO_WM_DIAGRAM_GROUP_CODE" val="l1-1"/>
  <p:tag name="KSO_WM_UNIT_ID" val="custom20177922_72*l_i*1_25"/>
  <p:tag name="KSO_WM_UNIT_FILL_FORE_SCHEMECOLOR_INDEX" val="5"/>
  <p:tag name="KSO_WM_UNIT_FILL_TYPE" val="1"/>
  <p:tag name="KSO_WM_UNIT_USESOURCEFORMAT_APPLY" val="1"/>
</p:tagLst>
</file>

<file path=ppt/tags/tag275.xml><?xml version="1.0" encoding="utf-8"?>
<p:tagLst xmlns:p="http://schemas.openxmlformats.org/presentationml/2006/main">
  <p:tag name="KSO_WM_TAG_VERSION" val="1.0"/>
  <p:tag name="KSO_WM_BEAUTIFY_FLAG" val="#wm#"/>
  <p:tag name="KSO_WM_UNIT_TYPE" val="l_h_f"/>
  <p:tag name="KSO_WM_UNIT_INDEX" val="1_1_1"/>
  <p:tag name="KSO_WM_UNIT_LAYERLEVEL" val="1_1_1"/>
  <p:tag name="KSO_WM_UNIT_VALUE" val="3"/>
  <p:tag name="KSO_WM_UNIT_HIGHLIGHT" val="0"/>
  <p:tag name="KSO_WM_UNIT_COMPATIBLE" val="0"/>
  <p:tag name="KSO_WM_UNIT_CLEAR" val="0"/>
  <p:tag name="KSO_WM_UNIT_PRESET_TEXT" val="添加标题"/>
  <p:tag name="KSO_WM_TEMPLATE_CATEGORY" val="custom"/>
  <p:tag name="KSO_WM_TEMPLATE_INDEX" val="20177922"/>
  <p:tag name="KSO_WM_DIAGRAM_GROUP_CODE" val="l1-1"/>
  <p:tag name="KSO_WM_UNIT_ID" val="custom20177922_72*l_h_f*1_1_1"/>
  <p:tag name="KSO_WM_UNIT_USESOURCEFORMAT_APPLY" val="1"/>
</p:tagLst>
</file>

<file path=ppt/tags/tag276.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3"/>
  <p:tag name="KSO_WM_UNIT_HIGHLIGHT" val="0"/>
  <p:tag name="KSO_WM_UNIT_COMPATIBLE" val="0"/>
  <p:tag name="KSO_WM_UNIT_CLEAR" val="0"/>
  <p:tag name="KSO_WM_UNIT_PRESET_TEXT" val="添加标题"/>
  <p:tag name="KSO_WM_TEMPLATE_CATEGORY" val="custom"/>
  <p:tag name="KSO_WM_TEMPLATE_INDEX" val="20177922"/>
  <p:tag name="KSO_WM_DIAGRAM_GROUP_CODE" val="l1-1"/>
  <p:tag name="KSO_WM_UNIT_ID" val="custom20177922_72*l_h_f*1_2_1"/>
  <p:tag name="KSO_WM_UNIT_USESOURCEFORMAT_APPLY" val="1"/>
</p:tagLst>
</file>

<file path=ppt/tags/tag277.xml><?xml version="1.0" encoding="utf-8"?>
<p:tagLst xmlns:p="http://schemas.openxmlformats.org/presentationml/2006/main">
  <p:tag name="KSO_WM_TAG_VERSION" val="1.0"/>
  <p:tag name="KSO_WM_BEAUTIFY_FLAG" val="#wm#"/>
  <p:tag name="KSO_WM_UNIT_TYPE" val="l_h_f"/>
  <p:tag name="KSO_WM_UNIT_INDEX" val="1_3_1"/>
  <p:tag name="KSO_WM_UNIT_LAYERLEVEL" val="1_1_1"/>
  <p:tag name="KSO_WM_UNIT_VALUE" val="3"/>
  <p:tag name="KSO_WM_UNIT_HIGHLIGHT" val="0"/>
  <p:tag name="KSO_WM_UNIT_COMPATIBLE" val="0"/>
  <p:tag name="KSO_WM_UNIT_CLEAR" val="0"/>
  <p:tag name="KSO_WM_UNIT_PRESET_TEXT" val="添加标题"/>
  <p:tag name="KSO_WM_TEMPLATE_CATEGORY" val="custom"/>
  <p:tag name="KSO_WM_TEMPLATE_INDEX" val="20177922"/>
  <p:tag name="KSO_WM_DIAGRAM_GROUP_CODE" val="l1-1"/>
  <p:tag name="KSO_WM_UNIT_ID" val="custom20177922_72*l_h_f*1_3_1"/>
  <p:tag name="KSO_WM_UNIT_USESOURCEFORMAT_APPLY" val="1"/>
</p:tagLst>
</file>

<file path=ppt/tags/tag278.xml><?xml version="1.0" encoding="utf-8"?>
<p:tagLst xmlns:p="http://schemas.openxmlformats.org/presentationml/2006/main">
  <p:tag name="KSO_WM_TAG_VERSION" val="1.0"/>
  <p:tag name="KSO_WM_BEAUTIFY_FLAG" val="#wm#"/>
  <p:tag name="KSO_WM_UNIT_TYPE" val="l_h_f"/>
  <p:tag name="KSO_WM_UNIT_INDEX" val="1_4_1"/>
  <p:tag name="KSO_WM_UNIT_LAYERLEVEL" val="1_1_1"/>
  <p:tag name="KSO_WM_UNIT_VALUE" val="3"/>
  <p:tag name="KSO_WM_UNIT_HIGHLIGHT" val="0"/>
  <p:tag name="KSO_WM_UNIT_COMPATIBLE" val="0"/>
  <p:tag name="KSO_WM_UNIT_CLEAR" val="0"/>
  <p:tag name="KSO_WM_UNIT_PRESET_TEXT" val="添加标题"/>
  <p:tag name="KSO_WM_TEMPLATE_CATEGORY" val="custom"/>
  <p:tag name="KSO_WM_TEMPLATE_INDEX" val="20177922"/>
  <p:tag name="KSO_WM_DIAGRAM_GROUP_CODE" val="l1-1"/>
  <p:tag name="KSO_WM_UNIT_ID" val="custom20177922_72*l_h_f*1_4_1"/>
  <p:tag name="KSO_WM_UNIT_USESOURCEFORMAT_APPLY" val="1"/>
</p:tagLst>
</file>

<file path=ppt/tags/tag279.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28.xml><?xml version="1.0" encoding="utf-8"?>
<p:tagLst xmlns:p="http://schemas.openxmlformats.org/presentationml/2006/main">
  <p:tag name="KSO_WM_TAG_VERSION" val="1.0"/>
  <p:tag name="KSO_WM_BEAUTIFY_FLAG" val="#wm#"/>
  <p:tag name="KSO_WM_UNIT_TYPE" val="l_h_i"/>
  <p:tag name="KSO_WM_UNIT_INDEX" val="1_1_1"/>
  <p:tag name="KSO_WM_UNIT_LAYERLEVEL" val="1_1_1"/>
  <p:tag name="KSO_WM_TEMPLATE_CATEGORY" val="custom"/>
  <p:tag name="KSO_WM_TEMPLATE_INDEX" val="20177922"/>
  <p:tag name="KSO_WM_DIAGRAM_GROUP_CODE" val="l1-1"/>
  <p:tag name="KSO_WM_UNIT_ID" val="custom20177922_10*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280.xml><?xml version="1.0" encoding="utf-8"?>
<p:tagLst xmlns:p="http://schemas.openxmlformats.org/presentationml/2006/main">
  <p:tag name="KSO_WM_TAG_VERSION" val="1.0"/>
  <p:tag name="KSO_WM_SLIDE_ITEM_CNT" val="5"/>
  <p:tag name="KSO_WM_SLIDE_LAYOUT" val="a_l_h"/>
  <p:tag name="KSO_WM_SLIDE_LAYOUT_CNT" val="1_1_1"/>
  <p:tag name="KSO_WM_SLIDE_TYPE" val="text"/>
  <p:tag name="KSO_WM_BEAUTIFY_FLAG" val="#wm#"/>
  <p:tag name="KSO_WM_SLIDE_POSITION" val="65*153"/>
  <p:tag name="KSO_WM_SLIDE_SIZE" val="827*287"/>
  <p:tag name="KSO_WM_COMBINE_RELATE_SLIDE_ID" val="custom160593_24"/>
  <p:tag name="KSO_WM_TEMPLATE_CATEGORY" val="custom"/>
  <p:tag name="KSO_WM_TEMPLATE_INDEX" val="20177922"/>
  <p:tag name="KSO_WM_SLIDE_ID" val="custom20177922_72"/>
  <p:tag name="KSO_WM_SLIDE_INDEX" val="72"/>
  <p:tag name="KSO_WM_DIAGRAM_GROUP_CODE" val="l1-1"/>
  <p:tag name="KSO_WM_TEMPLATE_SUBCATEGORY" val="combine"/>
</p:tagLst>
</file>

<file path=ppt/tags/tag281.xml><?xml version="1.0" encoding="utf-8"?>
<p:tagLst xmlns:p="http://schemas.openxmlformats.org/presentationml/2006/main">
  <p:tag name="KSO_WM_TAG_VERSION" val="1.0"/>
  <p:tag name="KSO_WM_BEAUTIFY_FLAG" val="#wm#"/>
  <p:tag name="KSO_WM_UNIT_TYPE" val="i"/>
  <p:tag name="KSO_WM_UNIT_INDEX" val="0"/>
  <p:tag name="KSO_WM_TEMPLATE_CATEGORY" val="custom"/>
  <p:tag name="KSO_WM_TEMPLATE_INDEX" val="20177922"/>
  <p:tag name="KSO_WM_UNIT_ID" val="custom20177922_25*i*0"/>
</p:tagLst>
</file>

<file path=ppt/tags/tag282.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TYPE" val="a"/>
  <p:tag name="KSO_WM_TEMPLATE_CATEGORY" val="custom"/>
  <p:tag name="KSO_WM_TEMPLATE_INDEX" val="20177922"/>
  <p:tag name="KSO_WM_UNIT_ID" val="custom20177922_25*a*1"/>
</p:tagLst>
</file>

<file path=ppt/tags/tag283.xml><?xml version="1.0" encoding="utf-8"?>
<p:tagLst xmlns:p="http://schemas.openxmlformats.org/presentationml/2006/main">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TYPE" val="f"/>
  <p:tag name="KSO_WM_TEMPLATE_CATEGORY" val="custom"/>
  <p:tag name="KSO_WM_TEMPLATE_INDEX" val="20177922"/>
  <p:tag name="KSO_WM_UNIT_ID" val="custom20177922_25*f*1"/>
</p:tagLst>
</file>

<file path=ppt/tags/tag284.xml><?xml version="1.0" encoding="utf-8"?>
<p:tagLst xmlns:p="http://schemas.openxmlformats.org/presentationml/2006/main">
  <p:tag name="KSO_WM_SLIDE_LAYOUT_CNT" val="1_1"/>
  <p:tag name="KSO_WM_SLIDE_LAYOUT" val="a_f"/>
  <p:tag name="KSO_WM_SLIDE_SIZE" val="891*84"/>
  <p:tag name="KSO_WM_SLIDE_POSITION" val="39*270"/>
  <p:tag name="KSO_WM_BEAUTIFY_FLAG" val="#wm#"/>
  <p:tag name="KSO_WM_SLIDE_TYPE" val="text"/>
  <p:tag name="KSO_WM_SLIDE_ITEM_CNT" val="1"/>
  <p:tag name="KSO_WM_TAG_VERSION" val="1.0"/>
  <p:tag name="KSO_WM_COMBINE_RELATE_SLIDE_ID" val="background20177213_9"/>
  <p:tag name="KSO_WM_TEMPLATE_CATEGORY" val="custom"/>
  <p:tag name="KSO_WM_TEMPLATE_INDEX" val="20177922"/>
  <p:tag name="KSO_WM_SLIDE_ID" val="custom20177922_25"/>
  <p:tag name="KSO_WM_SLIDE_INDEX" val="25"/>
  <p:tag name="KSO_WM_TEMPLATE_SUBCATEGORY" val="combine"/>
</p:tagLst>
</file>

<file path=ppt/tags/tag285.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m1_1"/>
  <p:tag name="KSO_WM_UNIT_ID" val="custom20177922_85*a*1"/>
  <p:tag name="KSO_WM_UNIT_TEXT_FILL_FORE_SCHEMECOLOR_INDEX" val="13"/>
  <p:tag name="KSO_WM_UNIT_TEXT_FILL_TYPE" val="1"/>
  <p:tag name="KSO_WM_UNIT_USESOURCEFORMAT_APPLY" val="1"/>
</p:tagLst>
</file>

<file path=ppt/tags/tag286.xml><?xml version="1.0" encoding="utf-8"?>
<p:tagLst xmlns:p="http://schemas.openxmlformats.org/presentationml/2006/main">
  <p:tag name="KSO_WM_TAG_VERSION" val="1.0"/>
  <p:tag name="KSO_WM_BEAUTIFY_FLAG" val="#wm#"/>
  <p:tag name="KSO_WM_UNIT_TYPE" val="m_i"/>
  <p:tag name="KSO_WM_UNIT_INDEX" val="1_1"/>
  <p:tag name="KSO_WM_UNIT_LAYERLEVEL" val="1_1"/>
  <p:tag name="KSO_WM_TEMPLATE_CATEGORY" val="custom"/>
  <p:tag name="KSO_WM_TEMPLATE_INDEX" val="20177922"/>
  <p:tag name="KSO_WM_DIAGRAM_GROUP_CODE" val="m1-1"/>
  <p:tag name="KSO_WM_UNIT_ID" val="custom20177922_85*m_i*1_1"/>
  <p:tag name="KSO_WM_UNIT_FILL_FORE_SCHEMECOLOR_INDEX" val="6"/>
  <p:tag name="KSO_WM_UNIT_FILL_TYPE" val="1"/>
  <p:tag name="KSO_WM_UNIT_USESOURCEFORMAT_APPLY" val="1"/>
</p:tagLst>
</file>

<file path=ppt/tags/tag287.xml><?xml version="1.0" encoding="utf-8"?>
<p:tagLst xmlns:p="http://schemas.openxmlformats.org/presentationml/2006/main">
  <p:tag name="KSO_WM_TAG_VERSION" val="1.0"/>
  <p:tag name="KSO_WM_BEAUTIFY_FLAG" val="#wm#"/>
  <p:tag name="KSO_WM_UNIT_TYPE" val="m_i"/>
  <p:tag name="KSO_WM_UNIT_INDEX" val="1_2"/>
  <p:tag name="KSO_WM_UNIT_LAYERLEVEL" val="1_1"/>
  <p:tag name="KSO_WM_TEMPLATE_CATEGORY" val="custom"/>
  <p:tag name="KSO_WM_TEMPLATE_INDEX" val="20177922"/>
  <p:tag name="KSO_WM_DIAGRAM_GROUP_CODE" val="m1-1"/>
  <p:tag name="KSO_WM_UNIT_ID" val="custom20177922_85*m_i*1_2"/>
  <p:tag name="KSO_WM_UNIT_FILL_FORE_SCHEMECOLOR_INDEX" val="5"/>
  <p:tag name="KSO_WM_UNIT_FILL_TYPE" val="1"/>
  <p:tag name="KSO_WM_UNIT_USESOURCEFORMAT_APPLY" val="1"/>
</p:tagLst>
</file>

<file path=ppt/tags/tag288.xml><?xml version="1.0" encoding="utf-8"?>
<p:tagLst xmlns:p="http://schemas.openxmlformats.org/presentationml/2006/main">
  <p:tag name="KSO_WM_TAG_VERSION" val="1.0"/>
  <p:tag name="KSO_WM_BEAUTIFY_FLAG" val="#wm#"/>
  <p:tag name="KSO_WM_UNIT_TYPE" val="m_i"/>
  <p:tag name="KSO_WM_UNIT_INDEX" val="1_3"/>
  <p:tag name="KSO_WM_UNIT_LAYERLEVEL" val="1_1"/>
  <p:tag name="KSO_WM_TEMPLATE_CATEGORY" val="custom"/>
  <p:tag name="KSO_WM_TEMPLATE_INDEX" val="20177922"/>
  <p:tag name="KSO_WM_DIAGRAM_GROUP_CODE" val="m1-1"/>
  <p:tag name="KSO_WM_UNIT_ID" val="custom20177922_85*m_i*1_3"/>
  <p:tag name="KSO_WM_UNIT_FILL_FORE_SCHEMECOLOR_INDEX" val="5"/>
  <p:tag name="KSO_WM_UNIT_FILL_TYPE" val="1"/>
  <p:tag name="KSO_WM_UNIT_USESOURCEFORMAT_APPLY" val="1"/>
</p:tagLst>
</file>

<file path=ppt/tags/tag289.xml><?xml version="1.0" encoding="utf-8"?>
<p:tagLst xmlns:p="http://schemas.openxmlformats.org/presentationml/2006/main">
  <p:tag name="KSO_WM_TAG_VERSION" val="1.0"/>
  <p:tag name="KSO_WM_BEAUTIFY_FLAG" val="#wm#"/>
  <p:tag name="KSO_WM_UNIT_TYPE" val="m_i"/>
  <p:tag name="KSO_WM_UNIT_INDEX" val="1_4"/>
  <p:tag name="KSO_WM_UNIT_LAYERLEVEL" val="1_1"/>
  <p:tag name="KSO_WM_TEMPLATE_CATEGORY" val="custom"/>
  <p:tag name="KSO_WM_TEMPLATE_INDEX" val="20177922"/>
  <p:tag name="KSO_WM_DIAGRAM_GROUP_CODE" val="m1-1"/>
  <p:tag name="KSO_WM_UNIT_ID" val="custom20177922_85*m_i*1_4"/>
  <p:tag name="KSO_WM_UNIT_FILL_FORE_SCHEMECOLOR_INDEX" val="5"/>
  <p:tag name="KSO_WM_UNIT_FILL_TYPE" val="1"/>
  <p:tag name="KSO_WM_UNIT_USESOURCEFORMAT_APPLY" val="1"/>
</p:tagLst>
</file>

<file path=ppt/tags/tag29.xml><?xml version="1.0" encoding="utf-8"?>
<p:tagLst xmlns:p="http://schemas.openxmlformats.org/presentationml/2006/main">
  <p:tag name="KSO_WM_TAG_VERSION" val="1.0"/>
  <p:tag name="KSO_WM_BEAUTIFY_FLAG" val="#wm#"/>
  <p:tag name="PA" val="v3.0.0"/>
  <p:tag name="KSO_WM_UNIT_TYPE" val="l_h_a"/>
  <p:tag name="KSO_WM_UNIT_INDEX" val="1_1_1"/>
  <p:tag name="KSO_WM_UNIT_LAYERLEVEL" val="1_1_1"/>
  <p:tag name="KSO_WM_UNIT_VALUE" val="3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l1-1"/>
  <p:tag name="KSO_WM_UNIT_ID" val="custom20177922_10*l_h_a*1_1_1"/>
  <p:tag name="KSO_WM_UNIT_TEXT_FILL_FORE_SCHEMECOLOR_INDEX" val="13"/>
  <p:tag name="KSO_WM_UNIT_TEXT_FILL_TYPE" val="1"/>
  <p:tag name="KSO_WM_UNIT_USESOURCEFORMAT_APPLY" val="1"/>
</p:tagLst>
</file>

<file path=ppt/tags/tag290.xml><?xml version="1.0" encoding="utf-8"?>
<p:tagLst xmlns:p="http://schemas.openxmlformats.org/presentationml/2006/main">
  <p:tag name="KSO_WM_TAG_VERSION" val="1.0"/>
  <p:tag name="KSO_WM_BEAUTIFY_FLAG" val="#wm#"/>
  <p:tag name="KSO_WM_UNIT_TYPE" val="m_i"/>
  <p:tag name="KSO_WM_UNIT_INDEX" val="1_5"/>
  <p:tag name="KSO_WM_UNIT_LAYERLEVEL" val="1_1"/>
  <p:tag name="KSO_WM_TEMPLATE_CATEGORY" val="custom"/>
  <p:tag name="KSO_WM_TEMPLATE_INDEX" val="20177922"/>
  <p:tag name="KSO_WM_DIAGRAM_GROUP_CODE" val="m1-1"/>
  <p:tag name="KSO_WM_UNIT_ID" val="custom20177922_85*m_i*1_5"/>
  <p:tag name="KSO_WM_UNIT_FILL_FORE_SCHEMECOLOR_INDEX" val="5"/>
  <p:tag name="KSO_WM_UNIT_FILL_TYPE" val="1"/>
  <p:tag name="KSO_WM_UNIT_USESOURCEFORMAT_APPLY" val="1"/>
</p:tagLst>
</file>

<file path=ppt/tags/tag291.xml><?xml version="1.0" encoding="utf-8"?>
<p:tagLst xmlns:p="http://schemas.openxmlformats.org/presentationml/2006/main">
  <p:tag name="KSO_WM_TAG_VERSION" val="1.0"/>
  <p:tag name="KSO_WM_BEAUTIFY_FLAG" val="#wm#"/>
  <p:tag name="KSO_WM_UNIT_TYPE" val="m_i"/>
  <p:tag name="KSO_WM_UNIT_INDEX" val="1_6"/>
  <p:tag name="KSO_WM_UNIT_LAYERLEVEL" val="1_1"/>
  <p:tag name="KSO_WM_TEMPLATE_CATEGORY" val="custom"/>
  <p:tag name="KSO_WM_TEMPLATE_INDEX" val="20177922"/>
  <p:tag name="KSO_WM_DIAGRAM_GROUP_CODE" val="m1-1"/>
  <p:tag name="KSO_WM_UNIT_ID" val="custom20177922_85*m_i*1_6"/>
  <p:tag name="KSO_WM_UNIT_TEXT_FILL_FORE_SCHEMECOLOR_INDEX" val="13"/>
  <p:tag name="KSO_WM_UNIT_TEXT_FILL_TYPE" val="1"/>
  <p:tag name="KSO_WM_UNIT_USESOURCEFORMAT_APPLY" val="1"/>
</p:tagLst>
</file>

<file path=ppt/tags/tag292.xml><?xml version="1.0" encoding="utf-8"?>
<p:tagLst xmlns:p="http://schemas.openxmlformats.org/presentationml/2006/main">
  <p:tag name="KSO_WM_TAG_VERSION" val="1.0"/>
  <p:tag name="KSO_WM_BEAUTIFY_FLAG" val="#wm#"/>
  <p:tag name="KSO_WM_UNIT_TYPE" val="m_i"/>
  <p:tag name="KSO_WM_UNIT_INDEX" val="1_7"/>
  <p:tag name="KSO_WM_UNIT_LAYERLEVEL" val="1_1"/>
  <p:tag name="KSO_WM_TEMPLATE_CATEGORY" val="custom"/>
  <p:tag name="KSO_WM_TEMPLATE_INDEX" val="20177922"/>
  <p:tag name="KSO_WM_DIAGRAM_GROUP_CODE" val="m1-1"/>
  <p:tag name="KSO_WM_UNIT_ID" val="custom20177922_85*m_i*1_7"/>
  <p:tag name="KSO_WM_UNIT_FILL_FORE_SCHEMECOLOR_INDEX" val="5"/>
  <p:tag name="KSO_WM_UNIT_FILL_TYPE" val="1"/>
  <p:tag name="KSO_WM_UNIT_USESOURCEFORMAT_APPLY" val="1"/>
</p:tagLst>
</file>

<file path=ppt/tags/tag293.xml><?xml version="1.0" encoding="utf-8"?>
<p:tagLst xmlns:p="http://schemas.openxmlformats.org/presentationml/2006/main">
  <p:tag name="KSO_WM_TAG_VERSION" val="1.0"/>
  <p:tag name="KSO_WM_BEAUTIFY_FLAG" val="#wm#"/>
  <p:tag name="KSO_WM_UNIT_TYPE" val="m_i"/>
  <p:tag name="KSO_WM_UNIT_INDEX" val="1_8"/>
  <p:tag name="KSO_WM_UNIT_LAYERLEVEL" val="1_1"/>
  <p:tag name="KSO_WM_TEMPLATE_CATEGORY" val="custom"/>
  <p:tag name="KSO_WM_TEMPLATE_INDEX" val="20177922"/>
  <p:tag name="KSO_WM_DIAGRAM_GROUP_CODE" val="m1-1"/>
  <p:tag name="KSO_WM_UNIT_ID" val="custom20177922_85*m_i*1_8"/>
  <p:tag name="KSO_WM_UNIT_FILL_FORE_SCHEMECOLOR_INDEX" val="6"/>
  <p:tag name="KSO_WM_UNIT_FILL_TYPE" val="1"/>
  <p:tag name="KSO_WM_UNIT_USESOURCEFORMAT_APPLY" val="1"/>
</p:tagLst>
</file>

<file path=ppt/tags/tag294.xml><?xml version="1.0" encoding="utf-8"?>
<p:tagLst xmlns:p="http://schemas.openxmlformats.org/presentationml/2006/main">
  <p:tag name="KSO_WM_TAG_VERSION" val="1.0"/>
  <p:tag name="KSO_WM_BEAUTIFY_FLAG" val="#wm#"/>
  <p:tag name="KSO_WM_UNIT_TYPE" val="m_i"/>
  <p:tag name="KSO_WM_UNIT_INDEX" val="1_9"/>
  <p:tag name="KSO_WM_UNIT_LAYERLEVEL" val="1_1"/>
  <p:tag name="KSO_WM_TEMPLATE_CATEGORY" val="custom"/>
  <p:tag name="KSO_WM_TEMPLATE_INDEX" val="20177922"/>
  <p:tag name="KSO_WM_DIAGRAM_GROUP_CODE" val="m1-1"/>
  <p:tag name="KSO_WM_UNIT_ID" val="custom20177922_85*m_i*1_9"/>
  <p:tag name="KSO_WM_UNIT_FILL_FORE_SCHEMECOLOR_INDEX" val="6"/>
  <p:tag name="KSO_WM_UNIT_FILL_TYPE" val="1"/>
  <p:tag name="KSO_WM_UNIT_USESOURCEFORMAT_APPLY" val="1"/>
</p:tagLst>
</file>

<file path=ppt/tags/tag295.xml><?xml version="1.0" encoding="utf-8"?>
<p:tagLst xmlns:p="http://schemas.openxmlformats.org/presentationml/2006/main">
  <p:tag name="KSO_WM_TAG_VERSION" val="1.0"/>
  <p:tag name="KSO_WM_BEAUTIFY_FLAG" val="#wm#"/>
  <p:tag name="KSO_WM_UNIT_TYPE" val="m_i"/>
  <p:tag name="KSO_WM_UNIT_INDEX" val="1_10"/>
  <p:tag name="KSO_WM_UNIT_LAYERLEVEL" val="1_1"/>
  <p:tag name="KSO_WM_TEMPLATE_CATEGORY" val="custom"/>
  <p:tag name="KSO_WM_TEMPLATE_INDEX" val="20177922"/>
  <p:tag name="KSO_WM_DIAGRAM_GROUP_CODE" val="m1-1"/>
  <p:tag name="KSO_WM_UNIT_ID" val="custom20177922_85*m_i*1_10"/>
  <p:tag name="KSO_WM_UNIT_FILL_FORE_SCHEMECOLOR_INDEX" val="6"/>
  <p:tag name="KSO_WM_UNIT_FILL_TYPE" val="1"/>
  <p:tag name="KSO_WM_UNIT_USESOURCEFORMAT_APPLY" val="1"/>
</p:tagLst>
</file>

<file path=ppt/tags/tag296.xml><?xml version="1.0" encoding="utf-8"?>
<p:tagLst xmlns:p="http://schemas.openxmlformats.org/presentationml/2006/main">
  <p:tag name="KSO_WM_TAG_VERSION" val="1.0"/>
  <p:tag name="KSO_WM_BEAUTIFY_FLAG" val="#wm#"/>
  <p:tag name="KSO_WM_UNIT_TYPE" val="m_h_a"/>
  <p:tag name="KSO_WM_UNIT_INDEX" val="1_1_1"/>
  <p:tag name="KSO_WM_UNIT_LAYERLEVEL" val="1_1_1"/>
  <p:tag name="KSO_WM_UNIT_VALUE" val="6"/>
  <p:tag name="KSO_WM_UNIT_HIGHLIGHT" val="0"/>
  <p:tag name="KSO_WM_UNIT_COMPATIBLE" val="0"/>
  <p:tag name="KSO_WM_UNIT_CLEAR" val="0"/>
  <p:tag name="KSO_WM_UNIT_PRESET_TEXT" val="单击编辑标题"/>
  <p:tag name="KSO_WM_TEMPLATE_CATEGORY" val="custom"/>
  <p:tag name="KSO_WM_TEMPLATE_INDEX" val="20177922"/>
  <p:tag name="KSO_WM_DIAGRAM_GROUP_CODE" val="m1-1"/>
  <p:tag name="KSO_WM_UNIT_ID" val="custom20177922_85*m_h_a*1_1_1"/>
  <p:tag name="KSO_WM_UNIT_TEXT_FILL_FORE_SCHEMECOLOR_INDEX" val="13"/>
  <p:tag name="KSO_WM_UNIT_TEXT_FILL_TYPE" val="1"/>
  <p:tag name="KSO_WM_UNIT_USESOURCEFORMAT_APPLY" val="1"/>
</p:tagLst>
</file>

<file path=ppt/tags/tag297.xml><?xml version="1.0" encoding="utf-8"?>
<p:tagLst xmlns:p="http://schemas.openxmlformats.org/presentationml/2006/main">
  <p:tag name="KSO_WM_TAG_VERSION" val="1.0"/>
  <p:tag name="KSO_WM_BEAUTIFY_FLAG" val="#wm#"/>
  <p:tag name="KSO_WM_UNIT_TYPE" val="m_h_f"/>
  <p:tag name="KSO_WM_UNIT_INDEX" val="1_1_1"/>
  <p:tag name="KSO_WM_UNIT_LAYERLEVEL" val="1_1_1"/>
  <p:tag name="KSO_WM_UNIT_VALUE" val="12"/>
  <p:tag name="KSO_WM_UNIT_HIGHLIGHT" val="0"/>
  <p:tag name="KSO_WM_UNIT_COMPATIBLE" val="0"/>
  <p:tag name="KSO_WM_UNIT_CLEAR" val="0"/>
  <p:tag name="KSO_WM_UNIT_PRESET_TEXT" val="单击此处可编辑内容"/>
  <p:tag name="KSO_WM_TEMPLATE_CATEGORY" val="custom"/>
  <p:tag name="KSO_WM_TEMPLATE_INDEX" val="20177922"/>
  <p:tag name="KSO_WM_DIAGRAM_GROUP_CODE" val="m1-1"/>
  <p:tag name="KSO_WM_UNIT_ID" val="custom20177922_85*m_h_f*1_1_1"/>
  <p:tag name="KSO_WM_UNIT_TEXT_FILL_FORE_SCHEMECOLOR_INDEX" val="13"/>
  <p:tag name="KSO_WM_UNIT_TEXT_FILL_TYPE" val="1"/>
  <p:tag name="KSO_WM_UNIT_USESOURCEFORMAT_APPLY" val="1"/>
</p:tagLst>
</file>

<file path=ppt/tags/tag298.xml><?xml version="1.0" encoding="utf-8"?>
<p:tagLst xmlns:p="http://schemas.openxmlformats.org/presentationml/2006/main">
  <p:tag name="KSO_WM_TAG_VERSION" val="1.0"/>
  <p:tag name="KSO_WM_BEAUTIFY_FLAG" val="#wm#"/>
  <p:tag name="KSO_WM_UNIT_TYPE" val="m_h_a"/>
  <p:tag name="KSO_WM_UNIT_INDEX" val="1_2_1"/>
  <p:tag name="KSO_WM_UNIT_LAYERLEVEL" val="1_1_1"/>
  <p:tag name="KSO_WM_UNIT_VALUE" val="6"/>
  <p:tag name="KSO_WM_UNIT_HIGHLIGHT" val="0"/>
  <p:tag name="KSO_WM_UNIT_COMPATIBLE" val="0"/>
  <p:tag name="KSO_WM_UNIT_CLEAR" val="0"/>
  <p:tag name="KSO_WM_UNIT_PRESET_TEXT" val="单击编辑标题"/>
  <p:tag name="KSO_WM_TEMPLATE_CATEGORY" val="custom"/>
  <p:tag name="KSO_WM_TEMPLATE_INDEX" val="20177922"/>
  <p:tag name="KSO_WM_DIAGRAM_GROUP_CODE" val="m1-1"/>
  <p:tag name="KSO_WM_UNIT_ID" val="custom20177922_85*m_h_a*1_2_1"/>
  <p:tag name="KSO_WM_UNIT_TEXT_FILL_FORE_SCHEMECOLOR_INDEX" val="13"/>
  <p:tag name="KSO_WM_UNIT_TEXT_FILL_TYPE" val="1"/>
  <p:tag name="KSO_WM_UNIT_USESOURCEFORMAT_APPLY" val="1"/>
</p:tagLst>
</file>

<file path=ppt/tags/tag299.xml><?xml version="1.0" encoding="utf-8"?>
<p:tagLst xmlns:p="http://schemas.openxmlformats.org/presentationml/2006/main">
  <p:tag name="KSO_WM_TAG_VERSION" val="1.0"/>
  <p:tag name="KSO_WM_BEAUTIFY_FLAG" val="#wm#"/>
  <p:tag name="KSO_WM_UNIT_TYPE" val="m_h_f"/>
  <p:tag name="KSO_WM_UNIT_INDEX" val="1_2_1"/>
  <p:tag name="KSO_WM_UNIT_LAYERLEVEL" val="1_1_1"/>
  <p:tag name="KSO_WM_UNIT_VALUE" val="12"/>
  <p:tag name="KSO_WM_UNIT_HIGHLIGHT" val="0"/>
  <p:tag name="KSO_WM_UNIT_COMPATIBLE" val="0"/>
  <p:tag name="KSO_WM_UNIT_CLEAR" val="0"/>
  <p:tag name="KSO_WM_UNIT_PRESET_TEXT" val="单击此处可编辑内容"/>
  <p:tag name="KSO_WM_TEMPLATE_CATEGORY" val="custom"/>
  <p:tag name="KSO_WM_TEMPLATE_INDEX" val="20177922"/>
  <p:tag name="KSO_WM_DIAGRAM_GROUP_CODE" val="m1-1"/>
  <p:tag name="KSO_WM_UNIT_ID" val="custom20177922_85*m_h_f*1_2_1"/>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TAG_VERSION" val="1.0"/>
  <p:tag name="KSO_WM_BEAUTIFY_FLAG" val="#wm#"/>
  <p:tag name="KSO_WM_COMBINE_RELATE_SLIDE_ID" val="background20177213_1"/>
  <p:tag name="KSO_WM_TEMPLATE_CATEGORY" val="custom"/>
  <p:tag name="KSO_WM_TEMPLATE_INDEX" val="20177922"/>
  <p:tag name="KSO_WM_TEMPLATE_SUBCATEGORY" val="combine"/>
  <p:tag name="KSO_WM_TEMPLATE_THUMBS_INDEX" val="1、4、5、6、11、12、15、18、23、24、28"/>
</p:tagLst>
</file>

<file path=ppt/tags/tag30.xml><?xml version="1.0" encoding="utf-8"?>
<p:tagLst xmlns:p="http://schemas.openxmlformats.org/presentationml/2006/main">
  <p:tag name="KSO_WM_TAG_VERSION" val="1.0"/>
  <p:tag name="KSO_WM_SLIDE_ITEM_CNT" val="6"/>
  <p:tag name="KSO_WM_SLIDE_LAYOUT" val="a_l"/>
  <p:tag name="KSO_WM_SLIDE_LAYOUT_CNT" val="1_1"/>
  <p:tag name="KSO_WM_SLIDE_TYPE" val="contents"/>
  <p:tag name="KSO_WM_BEAUTIFY_FLAG" val="#wm#"/>
  <p:tag name="KSO_WM_COMBINE_RELATE_SLIDE_ID" val="diagram20170868_5"/>
  <p:tag name="KSO_WM_TEMPLATE_CATEGORY" val="custom"/>
  <p:tag name="KSO_WM_TEMPLATE_INDEX" val="20177922"/>
  <p:tag name="KSO_WM_SLIDE_ID" val="custom20177922_10"/>
  <p:tag name="KSO_WM_SLIDE_INDEX" val="10"/>
  <p:tag name="KSO_WM_DIAGRAM_GROUP_CODE" val="l1-1"/>
  <p:tag name="KSO_WM_TEMPLATE_SUBCATEGORY" val="combine"/>
</p:tagLst>
</file>

<file path=ppt/tags/tag300.xml><?xml version="1.0" encoding="utf-8"?>
<p:tagLst xmlns:p="http://schemas.openxmlformats.org/presentationml/2006/main">
  <p:tag name="KSO_WM_TAG_VERSION" val="1.0"/>
  <p:tag name="KSO_WM_BEAUTIFY_FLAG" val="#wm#"/>
  <p:tag name="KSO_WM_UNIT_TYPE" val="m_h_a"/>
  <p:tag name="KSO_WM_UNIT_INDEX" val="1_4_1"/>
  <p:tag name="KSO_WM_UNIT_LAYERLEVEL" val="1_1_1"/>
  <p:tag name="KSO_WM_UNIT_VALUE" val="6"/>
  <p:tag name="KSO_WM_UNIT_HIGHLIGHT" val="0"/>
  <p:tag name="KSO_WM_UNIT_COMPATIBLE" val="0"/>
  <p:tag name="KSO_WM_UNIT_CLEAR" val="0"/>
  <p:tag name="KSO_WM_UNIT_PRESET_TEXT" val="单击编辑标题"/>
  <p:tag name="KSO_WM_TEMPLATE_CATEGORY" val="custom"/>
  <p:tag name="KSO_WM_TEMPLATE_INDEX" val="20177922"/>
  <p:tag name="KSO_WM_DIAGRAM_GROUP_CODE" val="m1-1"/>
  <p:tag name="KSO_WM_UNIT_ID" val="custom20177922_85*m_h_a*1_4_1"/>
  <p:tag name="KSO_WM_UNIT_TEXT_FILL_FORE_SCHEMECOLOR_INDEX" val="13"/>
  <p:tag name="KSO_WM_UNIT_TEXT_FILL_TYPE" val="1"/>
  <p:tag name="KSO_WM_UNIT_USESOURCEFORMAT_APPLY" val="1"/>
</p:tagLst>
</file>

<file path=ppt/tags/tag301.xml><?xml version="1.0" encoding="utf-8"?>
<p:tagLst xmlns:p="http://schemas.openxmlformats.org/presentationml/2006/main">
  <p:tag name="KSO_WM_TAG_VERSION" val="1.0"/>
  <p:tag name="KSO_WM_BEAUTIFY_FLAG" val="#wm#"/>
  <p:tag name="KSO_WM_UNIT_TYPE" val="m_h_f"/>
  <p:tag name="KSO_WM_UNIT_INDEX" val="1_4_1"/>
  <p:tag name="KSO_WM_UNIT_LAYERLEVEL" val="1_1_1"/>
  <p:tag name="KSO_WM_UNIT_VALUE" val="12"/>
  <p:tag name="KSO_WM_UNIT_HIGHLIGHT" val="0"/>
  <p:tag name="KSO_WM_UNIT_COMPATIBLE" val="0"/>
  <p:tag name="KSO_WM_UNIT_CLEAR" val="0"/>
  <p:tag name="KSO_WM_UNIT_PRESET_TEXT" val="单击此处可编辑内容"/>
  <p:tag name="KSO_WM_TEMPLATE_CATEGORY" val="custom"/>
  <p:tag name="KSO_WM_TEMPLATE_INDEX" val="20177922"/>
  <p:tag name="KSO_WM_DIAGRAM_GROUP_CODE" val="m1-1"/>
  <p:tag name="KSO_WM_UNIT_ID" val="custom20177922_85*m_h_f*1_4_1"/>
  <p:tag name="KSO_WM_UNIT_TEXT_FILL_FORE_SCHEMECOLOR_INDEX" val="13"/>
  <p:tag name="KSO_WM_UNIT_TEXT_FILL_TYPE" val="1"/>
  <p:tag name="KSO_WM_UNIT_USESOURCEFORMAT_APPLY" val="1"/>
</p:tagLst>
</file>

<file path=ppt/tags/tag302.xml><?xml version="1.0" encoding="utf-8"?>
<p:tagLst xmlns:p="http://schemas.openxmlformats.org/presentationml/2006/main">
  <p:tag name="KSO_WM_TAG_VERSION" val="1.0"/>
  <p:tag name="KSO_WM_BEAUTIFY_FLAG" val="#wm#"/>
  <p:tag name="KSO_WM_UNIT_TYPE" val="m_h_a"/>
  <p:tag name="KSO_WM_UNIT_INDEX" val="1_3_1"/>
  <p:tag name="KSO_WM_UNIT_LAYERLEVEL" val="1_1_1"/>
  <p:tag name="KSO_WM_UNIT_VALUE" val="6"/>
  <p:tag name="KSO_WM_UNIT_HIGHLIGHT" val="0"/>
  <p:tag name="KSO_WM_UNIT_COMPATIBLE" val="0"/>
  <p:tag name="KSO_WM_UNIT_CLEAR" val="0"/>
  <p:tag name="KSO_WM_UNIT_PRESET_TEXT" val="单击编辑标题"/>
  <p:tag name="KSO_WM_TEMPLATE_CATEGORY" val="custom"/>
  <p:tag name="KSO_WM_TEMPLATE_INDEX" val="20177922"/>
  <p:tag name="KSO_WM_DIAGRAM_GROUP_CODE" val="m1-1"/>
  <p:tag name="KSO_WM_UNIT_ID" val="custom20177922_85*m_h_a*1_3_1"/>
  <p:tag name="KSO_WM_UNIT_TEXT_FILL_FORE_SCHEMECOLOR_INDEX" val="13"/>
  <p:tag name="KSO_WM_UNIT_TEXT_FILL_TYPE" val="1"/>
  <p:tag name="KSO_WM_UNIT_USESOURCEFORMAT_APPLY" val="1"/>
</p:tagLst>
</file>

<file path=ppt/tags/tag303.xml><?xml version="1.0" encoding="utf-8"?>
<p:tagLst xmlns:p="http://schemas.openxmlformats.org/presentationml/2006/main">
  <p:tag name="KSO_WM_TAG_VERSION" val="1.0"/>
  <p:tag name="KSO_WM_BEAUTIFY_FLAG" val="#wm#"/>
  <p:tag name="KSO_WM_UNIT_TYPE" val="m_h_f"/>
  <p:tag name="KSO_WM_UNIT_INDEX" val="1_3_1"/>
  <p:tag name="KSO_WM_UNIT_LAYERLEVEL" val="1_1_1"/>
  <p:tag name="KSO_WM_UNIT_VALUE" val="12"/>
  <p:tag name="KSO_WM_UNIT_HIGHLIGHT" val="0"/>
  <p:tag name="KSO_WM_UNIT_COMPATIBLE" val="0"/>
  <p:tag name="KSO_WM_UNIT_CLEAR" val="0"/>
  <p:tag name="KSO_WM_UNIT_PRESET_TEXT" val="单击此处可编辑内容"/>
  <p:tag name="KSO_WM_TEMPLATE_CATEGORY" val="custom"/>
  <p:tag name="KSO_WM_TEMPLATE_INDEX" val="20177922"/>
  <p:tag name="KSO_WM_DIAGRAM_GROUP_CODE" val="m1-1"/>
  <p:tag name="KSO_WM_UNIT_ID" val="custom20177922_85*m_h_f*1_3_1"/>
  <p:tag name="KSO_WM_UNIT_TEXT_FILL_FORE_SCHEMECOLOR_INDEX" val="13"/>
  <p:tag name="KSO_WM_UNIT_TEXT_FILL_TYPE" val="1"/>
  <p:tag name="KSO_WM_UNIT_USESOURCEFORMAT_APPLY" val="1"/>
</p:tagLst>
</file>

<file path=ppt/tags/tag304.xml><?xml version="1.0" encoding="utf-8"?>
<p:tagLst xmlns:p="http://schemas.openxmlformats.org/presentationml/2006/main">
  <p:tag name="KSO_WM_TAG_VERSION" val="1.0"/>
  <p:tag name="KSO_WM_SLIDE_ITEM_CNT" val="4"/>
  <p:tag name="KSO_WM_SLIDE_LAYOUT" val="a_m"/>
  <p:tag name="KSO_WM_SLIDE_LAYOUT_CNT" val="1_1"/>
  <p:tag name="KSO_WM_SLIDE_TYPE" val="text"/>
  <p:tag name="KSO_WM_BEAUTIFY_FLAG" val="#wm#"/>
  <p:tag name="KSO_WM_SLIDE_POSITION" val="43*114"/>
  <p:tag name="KSO_WM_SLIDE_SIZE" val="821*363"/>
  <p:tag name="KSO_WM_COMBINE_RELATE_SLIDE_ID" val="custom160593_37"/>
  <p:tag name="KSO_WM_TEMPLATE_CATEGORY" val="custom"/>
  <p:tag name="KSO_WM_TEMPLATE_INDEX" val="20177922"/>
  <p:tag name="KSO_WM_SLIDE_ID" val="custom20177922_85"/>
  <p:tag name="KSO_WM_SLIDE_INDEX" val="85"/>
  <p:tag name="KSO_WM_DIAGRAM_GROUP_CODE" val="m1-1"/>
  <p:tag name="KSO_WM_TEMPLATE_SUBCATEGORY" val="combine"/>
</p:tagLst>
</file>

<file path=ppt/tags/tag305.xml><?xml version="1.0" encoding="utf-8"?>
<p:tagLst xmlns:p="http://schemas.openxmlformats.org/presentationml/2006/main">
  <p:tag name="KSO_WM_TAG_VERSION" val="1.0"/>
  <p:tag name="KSO_WM_BEAUTIFY_FLAG" val="#wm#"/>
  <p:tag name="KSO_WM_UNIT_TYPE" val="i"/>
  <p:tag name="KSO_WM_UNIT_INDEX" val="0"/>
  <p:tag name="KSO_WM_TEMPLATE_CATEGORY" val="custom"/>
  <p:tag name="KSO_WM_TEMPLATE_INDEX" val="20177922"/>
  <p:tag name="KSO_WM_UNIT_ID" val="custom20177922_25*i*0"/>
</p:tagLst>
</file>

<file path=ppt/tags/tag306.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TYPE" val="a"/>
  <p:tag name="KSO_WM_TEMPLATE_CATEGORY" val="custom"/>
  <p:tag name="KSO_WM_TEMPLATE_INDEX" val="20177922"/>
  <p:tag name="KSO_WM_UNIT_ID" val="custom20177922_25*a*1"/>
</p:tagLst>
</file>

<file path=ppt/tags/tag307.xml><?xml version="1.0" encoding="utf-8"?>
<p:tagLst xmlns:p="http://schemas.openxmlformats.org/presentationml/2006/main">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TYPE" val="f"/>
  <p:tag name="KSO_WM_TEMPLATE_CATEGORY" val="custom"/>
  <p:tag name="KSO_WM_TEMPLATE_INDEX" val="20177922"/>
  <p:tag name="KSO_WM_UNIT_ID" val="custom20177922_25*f*1"/>
</p:tagLst>
</file>

<file path=ppt/tags/tag308.xml><?xml version="1.0" encoding="utf-8"?>
<p:tagLst xmlns:p="http://schemas.openxmlformats.org/presentationml/2006/main">
  <p:tag name="KSO_WM_SLIDE_LAYOUT_CNT" val="1_1"/>
  <p:tag name="KSO_WM_SLIDE_LAYOUT" val="a_f"/>
  <p:tag name="KSO_WM_SLIDE_SIZE" val="891*84"/>
  <p:tag name="KSO_WM_SLIDE_POSITION" val="39*270"/>
  <p:tag name="KSO_WM_BEAUTIFY_FLAG" val="#wm#"/>
  <p:tag name="KSO_WM_SLIDE_TYPE" val="text"/>
  <p:tag name="KSO_WM_SLIDE_ITEM_CNT" val="1"/>
  <p:tag name="KSO_WM_TAG_VERSION" val="1.0"/>
  <p:tag name="KSO_WM_COMBINE_RELATE_SLIDE_ID" val="background20177213_9"/>
  <p:tag name="KSO_WM_TEMPLATE_CATEGORY" val="custom"/>
  <p:tag name="KSO_WM_TEMPLATE_INDEX" val="20177922"/>
  <p:tag name="KSO_WM_SLIDE_ID" val="custom20177922_25"/>
  <p:tag name="KSO_WM_SLIDE_INDEX" val="25"/>
  <p:tag name="KSO_WM_TEMPLATE_SUBCATEGORY" val="combine"/>
</p:tagLst>
</file>

<file path=ppt/tags/tag309.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r1_1"/>
  <p:tag name="KSO_WM_UNIT_ID" val="custom20177922_61*a*1"/>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TAG_VERSION" val="1.0"/>
  <p:tag name="KSO_WM_BEAUTIFY_FLAG" val="#wm#"/>
  <p:tag name="KSO_WM_UNIT_TYPE" val="i"/>
  <p:tag name="KSO_WM_UNIT_INDEX" val="0"/>
  <p:tag name="KSO_WM_TEMPLATE_CATEGORY" val="custom"/>
  <p:tag name="KSO_WM_TEMPLATE_INDEX" val="20177922"/>
  <p:tag name="KSO_WM_UNIT_ID" val="custom20177922_25*i*0"/>
</p:tagLst>
</file>

<file path=ppt/tags/tag310.xml><?xml version="1.0" encoding="utf-8"?>
<p:tagLst xmlns:p="http://schemas.openxmlformats.org/presentationml/2006/main">
  <p:tag name="KSO_WM_TAG_VERSION" val="1.0"/>
  <p:tag name="KSO_WM_BEAUTIFY_FLAG" val="#wm#"/>
  <p:tag name="KSO_WM_UNIT_TYPE" val="i"/>
  <p:tag name="KSO_WM_UNIT_INDEX" val="1"/>
  <p:tag name="KSO_WM_TEMPLATE_CATEGORY" val="custom"/>
  <p:tag name="KSO_WM_TEMPLATE_INDEX" val="20177922"/>
  <p:tag name="KSO_WM_DIAGRAM_GROUP_CODE" val="r1_1"/>
  <p:tag name="KSO_WM_UNIT_ID" val="custom20177922_61*i*1"/>
  <p:tag name="KSO_WM_UNIT_FILL_FORE_SCHEMECOLOR_INDEX" val="5"/>
  <p:tag name="KSO_WM_UNIT_FILL_TYPE" val="1"/>
  <p:tag name="KSO_WM_UNIT_USESOURCEFORMAT_APPLY" val="1"/>
</p:tagLst>
</file>

<file path=ppt/tags/tag311.xml><?xml version="1.0" encoding="utf-8"?>
<p:tagLst xmlns:p="http://schemas.openxmlformats.org/presentationml/2006/main">
  <p:tag name="KSO_WM_TAG_VERSION" val="1.0"/>
  <p:tag name="KSO_WM_BEAUTIFY_FLAG" val="#wm#"/>
  <p:tag name="KSO_WM_UNIT_TYPE" val="i"/>
  <p:tag name="KSO_WM_UNIT_INDEX" val="2"/>
  <p:tag name="KSO_WM_TEMPLATE_CATEGORY" val="custom"/>
  <p:tag name="KSO_WM_TEMPLATE_INDEX" val="20177922"/>
  <p:tag name="KSO_WM_DIAGRAM_GROUP_CODE" val="r1_1"/>
  <p:tag name="KSO_WM_UNIT_ID" val="custom20177922_61*i*2"/>
  <p:tag name="KSO_WM_UNIT_FILL_FORE_SCHEMECOLOR_INDEX" val="6"/>
  <p:tag name="KSO_WM_UNIT_FILL_TYPE" val="1"/>
  <p:tag name="KSO_WM_UNIT_USESOURCEFORMAT_APPLY" val="1"/>
</p:tagLst>
</file>

<file path=ppt/tags/tag312.xml><?xml version="1.0" encoding="utf-8"?>
<p:tagLst xmlns:p="http://schemas.openxmlformats.org/presentationml/2006/main">
  <p:tag name="KSO_WM_TAG_VERSION" val="1.0"/>
  <p:tag name="KSO_WM_BEAUTIFY_FLAG" val="#wm#"/>
  <p:tag name="KSO_WM_UNIT_TYPE" val="i"/>
  <p:tag name="KSO_WM_UNIT_INDEX" val="3"/>
  <p:tag name="KSO_WM_TEMPLATE_CATEGORY" val="custom"/>
  <p:tag name="KSO_WM_TEMPLATE_INDEX" val="20177922"/>
  <p:tag name="KSO_WM_DIAGRAM_GROUP_CODE" val="r1_1"/>
  <p:tag name="KSO_WM_UNIT_ID" val="custom20177922_61*i*3"/>
  <p:tag name="KSO_WM_UNIT_FILL_FORE_SCHEMECOLOR_INDEX" val="13"/>
  <p:tag name="KSO_WM_UNIT_FILL_TYPE" val="1"/>
  <p:tag name="KSO_WM_UNIT_TEXT_FILL_FORE_SCHEMECOLOR_INDEX" val="14"/>
  <p:tag name="KSO_WM_UNIT_TEXT_FILL_TYPE" val="1"/>
  <p:tag name="KSO_WM_UNIT_USESOURCEFORMAT_APPLY" val="1"/>
</p:tagLst>
</file>

<file path=ppt/tags/tag313.xml><?xml version="1.0" encoding="utf-8"?>
<p:tagLst xmlns:p="http://schemas.openxmlformats.org/presentationml/2006/main">
  <p:tag name="KSO_WM_TAG_VERSION" val="1.0"/>
  <p:tag name="KSO_WM_BEAUTIFY_FLAG" val="#wm#"/>
  <p:tag name="KSO_WM_UNIT_TYPE" val="r_v"/>
  <p:tag name="KSO_WM_UNIT_INDEX" val="1_1"/>
  <p:tag name="KSO_WM_UNIT_LAYERLEVEL" val="1_1"/>
  <p:tag name="KSO_WM_UNIT_DIAGRAM_CONTRAST_TITLE_CNT" val="2"/>
  <p:tag name="KSO_WM_UNIT_DIAGRAM_DIMENSION_TITLE_CNT" val="1"/>
  <p:tag name="KSO_WM_UNIT_VALUE" val="90"/>
  <p:tag name="KSO_WM_UNIT_HIGHLIGHT" val="0"/>
  <p:tag name="KSO_WM_UNIT_COMPATIBLE" val="0"/>
  <p:tag name="KSO_WM_UNIT_CLEAR" val="0"/>
  <p:tag name="KSO_WM_UNIT_PRESET_TEXT" val="单击此处编辑您要的内容，建议您在展示时采用微软雅黑字体，本模版所有图形线条及其相应素材均可自由编辑、改色、替换"/>
  <p:tag name="KSO_WM_TEMPLATE_CATEGORY" val="custom"/>
  <p:tag name="KSO_WM_TEMPLATE_INDEX" val="20177922"/>
  <p:tag name="KSO_WM_DIAGRAM_GROUP_CODE" val="r1-1"/>
  <p:tag name="KSO_WM_UNIT_ID" val="custom20177922_61*r_v*1_1"/>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14.xml><?xml version="1.0" encoding="utf-8"?>
<p:tagLst xmlns:p="http://schemas.openxmlformats.org/presentationml/2006/main">
  <p:tag name="KSO_WM_TAG_VERSION" val="1.0"/>
  <p:tag name="KSO_WM_BEAUTIFY_FLAG" val="#wm#"/>
  <p:tag name="KSO_WM_UNIT_TYPE" val="r_v"/>
  <p:tag name="KSO_WM_UNIT_INDEX" val="1_2"/>
  <p:tag name="KSO_WM_UNIT_LAYERLEVEL" val="1_1"/>
  <p:tag name="KSO_WM_UNIT_DIAGRAM_CONTRAST_TITLE_CNT" val="2"/>
  <p:tag name="KSO_WM_UNIT_DIAGRAM_DIMENSION_TITLE_CNT" val="1"/>
  <p:tag name="KSO_WM_UNIT_VALUE" val="90"/>
  <p:tag name="KSO_WM_UNIT_HIGHLIGHT" val="0"/>
  <p:tag name="KSO_WM_UNIT_COMPATIBLE" val="0"/>
  <p:tag name="KSO_WM_UNIT_CLEAR" val="0"/>
  <p:tag name="KSO_WM_UNIT_PRESET_TEXT" val="单击此处编辑您要的内容，建议您在展示时采用微软雅黑字体，本模版所有图形线条及其相应素材均可自由编辑、改色、替换"/>
  <p:tag name="KSO_WM_TEMPLATE_CATEGORY" val="custom"/>
  <p:tag name="KSO_WM_TEMPLATE_INDEX" val="20177922"/>
  <p:tag name="KSO_WM_DIAGRAM_GROUP_CODE" val="r1-1"/>
  <p:tag name="KSO_WM_UNIT_ID" val="custom20177922_61*r_v*1_2"/>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315.xml><?xml version="1.0" encoding="utf-8"?>
<p:tagLst xmlns:p="http://schemas.openxmlformats.org/presentationml/2006/main">
  <p:tag name="KSO_WM_TAG_VERSION" val="1.0"/>
  <p:tag name="KSO_WM_BEAUTIFY_FLAG" val="#wm#"/>
  <p:tag name="KSO_WM_UNIT_TYPE" val="r_t"/>
  <p:tag name="KSO_WM_UNIT_INDEX" val="1_1"/>
  <p:tag name="KSO_WM_UNIT_LAYERLEVEL" val="1_1"/>
  <p:tag name="KSO_WM_UNIT_DIAGRAM_CONTRAST_TITLE_CNT" val="2"/>
  <p:tag name="KSO_WM_UNIT_DIAGRAM_DIMENSION_TITLE_CNT" val="1"/>
  <p:tag name="KSO_WM_UNIT_VALUE" val="5"/>
  <p:tag name="KSO_WM_UNIT_HIGHLIGHT" val="0"/>
  <p:tag name="KSO_WM_UNIT_COMPATIBLE" val="0"/>
  <p:tag name="KSO_WM_UNIT_CLEAR" val="0"/>
  <p:tag name="KSO_WM_UNIT_PRESET_TEXT" val="关键词"/>
  <p:tag name="KSO_WM_TEMPLATE_CATEGORY" val="custom"/>
  <p:tag name="KSO_WM_TEMPLATE_INDEX" val="20177922"/>
  <p:tag name="KSO_WM_DIAGRAM_GROUP_CODE" val="r1-1"/>
  <p:tag name="KSO_WM_UNIT_ID" val="custom20177922_61*r_t*1_1"/>
  <p:tag name="KSO_WM_UNIT_FILL_FORE_SCHEMECOLOR_INDEX" val="5"/>
  <p:tag name="KSO_WM_UNIT_FILL_TYPE" val="1"/>
  <p:tag name="KSO_WM_UNIT_USESOURCEFORMAT_APPLY" val="1"/>
</p:tagLst>
</file>

<file path=ppt/tags/tag316.xml><?xml version="1.0" encoding="utf-8"?>
<p:tagLst xmlns:p="http://schemas.openxmlformats.org/presentationml/2006/main">
  <p:tag name="KSO_WM_TAG_VERSION" val="1.0"/>
  <p:tag name="KSO_WM_BEAUTIFY_FLAG" val="#wm#"/>
  <p:tag name="KSO_WM_UNIT_TYPE" val="r_t"/>
  <p:tag name="KSO_WM_UNIT_INDEX" val="1_2"/>
  <p:tag name="KSO_WM_UNIT_LAYERLEVEL" val="1_1"/>
  <p:tag name="KSO_WM_UNIT_DIAGRAM_CONTRAST_TITLE_CNT" val="2"/>
  <p:tag name="KSO_WM_UNIT_DIAGRAM_DIMENSION_TITLE_CNT" val="1"/>
  <p:tag name="KSO_WM_UNIT_VALUE" val="5"/>
  <p:tag name="KSO_WM_UNIT_HIGHLIGHT" val="0"/>
  <p:tag name="KSO_WM_UNIT_COMPATIBLE" val="0"/>
  <p:tag name="KSO_WM_UNIT_CLEAR" val="0"/>
  <p:tag name="KSO_WM_UNIT_PRESET_TEXT" val="关键词"/>
  <p:tag name="KSO_WM_TEMPLATE_CATEGORY" val="custom"/>
  <p:tag name="KSO_WM_TEMPLATE_INDEX" val="20177922"/>
  <p:tag name="KSO_WM_DIAGRAM_GROUP_CODE" val="r1-1"/>
  <p:tag name="KSO_WM_UNIT_ID" val="custom20177922_61*r_t*1_2"/>
  <p:tag name="KSO_WM_UNIT_FILL_FORE_SCHEMECOLOR_INDEX" val="6"/>
  <p:tag name="KSO_WM_UNIT_FILL_TYPE" val="1"/>
  <p:tag name="KSO_WM_UNIT_USESOURCEFORMAT_APPLY" val="1"/>
</p:tagLst>
</file>

<file path=ppt/tags/tag317.xml><?xml version="1.0" encoding="utf-8"?>
<p:tagLst xmlns:p="http://schemas.openxmlformats.org/presentationml/2006/main">
  <p:tag name="KSO_WM_TAG_VERSION" val="1.0"/>
  <p:tag name="KSO_WM_SLIDE_ITEM_CNT" val="2"/>
  <p:tag name="KSO_WM_SLIDE_LAYOUT" val="a_r"/>
  <p:tag name="KSO_WM_SLIDE_LAYOUT_CNT" val="1_1"/>
  <p:tag name="KSO_WM_SLIDE_TYPE" val="text"/>
  <p:tag name="KSO_WM_BEAUTIFY_FLAG" val="#wm#"/>
  <p:tag name="KSO_WM_SLIDE_POSITION" val="118*112"/>
  <p:tag name="KSO_WM_SLIDE_SIZE" val="727*271"/>
  <p:tag name="KSO_WM_COMBINE_RELATE_SLIDE_ID" val="custom160593_13"/>
  <p:tag name="KSO_WM_TEMPLATE_CATEGORY" val="custom"/>
  <p:tag name="KSO_WM_TEMPLATE_INDEX" val="20177922"/>
  <p:tag name="KSO_WM_SLIDE_ID" val="custom20177922_61"/>
  <p:tag name="KSO_WM_SLIDE_INDEX" val="61"/>
  <p:tag name="KSO_WM_DIAGRAM_GROUP_CODE" val="r1-1"/>
  <p:tag name="KSO_WM_TEMPLATE_SUBCATEGORY" val="combine"/>
</p:tagLst>
</file>

<file path=ppt/tags/tag318.xml><?xml version="1.0" encoding="utf-8"?>
<p:tagLst xmlns:p="http://schemas.openxmlformats.org/presentationml/2006/main">
  <p:tag name="KSO_WM_TAG_VERSION" val="1.0"/>
  <p:tag name="KSO_WM_BEAUTIFY_FLAG" val="#wm#"/>
  <p:tag name="KSO_WM_UNIT_TYPE" val="i"/>
  <p:tag name="KSO_WM_UNIT_INDEX" val="0"/>
  <p:tag name="KSO_WM_TEMPLATE_CATEGORY" val="custom"/>
  <p:tag name="KSO_WM_TEMPLATE_INDEX" val="20177922"/>
  <p:tag name="KSO_WM_UNIT_ID" val="custom20177922_25*i*0"/>
</p:tagLst>
</file>

<file path=ppt/tags/tag319.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TYPE" val="a"/>
  <p:tag name="KSO_WM_TEMPLATE_CATEGORY" val="custom"/>
  <p:tag name="KSO_WM_TEMPLATE_INDEX" val="20177922"/>
  <p:tag name="KSO_WM_UNIT_ID" val="custom20177922_25*a*1"/>
</p:tagLst>
</file>

<file path=ppt/tags/tag32.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TYPE" val="a"/>
  <p:tag name="KSO_WM_TEMPLATE_CATEGORY" val="custom"/>
  <p:tag name="KSO_WM_TEMPLATE_INDEX" val="20177922"/>
  <p:tag name="KSO_WM_UNIT_ID" val="custom20177922_25*a*1"/>
</p:tagLst>
</file>

<file path=ppt/tags/tag320.xml><?xml version="1.0" encoding="utf-8"?>
<p:tagLst xmlns:p="http://schemas.openxmlformats.org/presentationml/2006/main">
  <p:tag name="KSO_WM_SLIDE_LAYOUT_CNT" val="1_1"/>
  <p:tag name="KSO_WM_SLIDE_LAYOUT" val="a_f"/>
  <p:tag name="KSO_WM_SLIDE_SIZE" val="891*84"/>
  <p:tag name="KSO_WM_SLIDE_POSITION" val="39*270"/>
  <p:tag name="KSO_WM_BEAUTIFY_FLAG" val="#wm#"/>
  <p:tag name="KSO_WM_SLIDE_TYPE" val="text"/>
  <p:tag name="KSO_WM_SLIDE_ITEM_CNT" val="1"/>
  <p:tag name="KSO_WM_TAG_VERSION" val="1.0"/>
  <p:tag name="KSO_WM_COMBINE_RELATE_SLIDE_ID" val="background20177213_9"/>
  <p:tag name="KSO_WM_TEMPLATE_CATEGORY" val="custom"/>
  <p:tag name="KSO_WM_TEMPLATE_INDEX" val="20177922"/>
  <p:tag name="KSO_WM_SLIDE_ID" val="custom20177922_25"/>
  <p:tag name="KSO_WM_SLIDE_INDEX" val="25"/>
  <p:tag name="KSO_WM_TEMPLATE_SUBCATEGORY" val="combine"/>
</p:tagLst>
</file>

<file path=ppt/tags/tag321.xml><?xml version="1.0" encoding="utf-8"?>
<p:tagLst xmlns:p="http://schemas.openxmlformats.org/presentationml/2006/main">
  <p:tag name="KSO_WM_TAG_VERSION" val="1.0"/>
  <p:tag name="KSO_WM_BEAUTIFY_FLAG" val="#wm#"/>
  <p:tag name="KSO_WM_UNIT_PRESET_TEXT_LEN" val="240"/>
  <p:tag name="KSO_WM_UNIT_PRESET_TEXT_INDEX" val="2"/>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77922"/>
  <p:tag name="KSO_WM_UNIT_ID" val="custom20177922_2*f*1"/>
</p:tagLst>
</file>

<file path=ppt/tags/tag322.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77213_2"/>
  <p:tag name="KSO_WM_TEMPLATE_CATEGORY" val="custom"/>
  <p:tag name="KSO_WM_TEMPLATE_INDEX" val="20177922"/>
  <p:tag name="KSO_WM_SLIDE_ID" val="custom20177922_2"/>
  <p:tag name="KSO_WM_SLIDE_INDEX" val="2"/>
  <p:tag name="KSO_WM_TEMPLATE_SUBCATEGORY" val="combine"/>
</p:tagLst>
</file>

<file path=ppt/tags/tag323.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PRESET_TEXT" val="感谢您的观看"/>
  <p:tag name="KSO_WM_TEMPLATE_CATEGORY" val="custom"/>
  <p:tag name="KSO_WM_TEMPLATE_INDEX" val="20177922"/>
  <p:tag name="KSO_WM_UNIT_ID" val="custom20177922_28*a*1"/>
</p:tagLst>
</file>

<file path=ppt/tags/tag324.xml><?xml version="1.0" encoding="utf-8"?>
<p:tagLst xmlns:p="http://schemas.openxmlformats.org/presentationml/2006/main">
  <p:tag name="KSO_WM_TAG_VERSION" val="1.0"/>
  <p:tag name="KSO_WM_SLIDE_ITEM_CNT" val="1"/>
  <p:tag name="KSO_WM_SLIDE_LAYOUT" val="a"/>
  <p:tag name="KSO_WM_SLIDE_LAYOUT_CNT" val="1"/>
  <p:tag name="KSO_WM_SLIDE_TYPE" val="endPage"/>
  <p:tag name="KSO_WM_BEAUTIFY_FLAG" val="#wm#"/>
  <p:tag name="KSO_WM_COMBINE_RELATE_SLIDE_ID" val="background20177213_12"/>
  <p:tag name="KSO_WM_TEMPLATE_CATEGORY" val="custom"/>
  <p:tag name="KSO_WM_TEMPLATE_INDEX" val="20177922"/>
  <p:tag name="KSO_WM_SLIDE_ID" val="custom20177922_28"/>
  <p:tag name="KSO_WM_SLIDE_INDEX" val="28"/>
  <p:tag name="KSO_WM_TEMPLATE_SUBCATEGORY" val="combine"/>
</p:tagLst>
</file>

<file path=ppt/tags/tag33.xml><?xml version="1.0" encoding="utf-8"?>
<p:tagLst xmlns:p="http://schemas.openxmlformats.org/presentationml/2006/main">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TYPE" val="f"/>
  <p:tag name="KSO_WM_TEMPLATE_CATEGORY" val="custom"/>
  <p:tag name="KSO_WM_TEMPLATE_INDEX" val="20177922"/>
  <p:tag name="KSO_WM_UNIT_ID" val="custom20177922_25*f*1"/>
</p:tagLst>
</file>

<file path=ppt/tags/tag34.xml><?xml version="1.0" encoding="utf-8"?>
<p:tagLst xmlns:p="http://schemas.openxmlformats.org/presentationml/2006/main">
  <p:tag name="KSO_WM_SLIDE_LAYOUT_CNT" val="1_1"/>
  <p:tag name="KSO_WM_SLIDE_LAYOUT" val="a_f"/>
  <p:tag name="KSO_WM_SLIDE_SIZE" val="891*84"/>
  <p:tag name="KSO_WM_SLIDE_POSITION" val="39*270"/>
  <p:tag name="KSO_WM_BEAUTIFY_FLAG" val="#wm#"/>
  <p:tag name="KSO_WM_SLIDE_TYPE" val="text"/>
  <p:tag name="KSO_WM_SLIDE_ITEM_CNT" val="1"/>
  <p:tag name="KSO_WM_TAG_VERSION" val="1.0"/>
  <p:tag name="KSO_WM_COMBINE_RELATE_SLIDE_ID" val="background20177213_9"/>
  <p:tag name="KSO_WM_TEMPLATE_CATEGORY" val="custom"/>
  <p:tag name="KSO_WM_TEMPLATE_INDEX" val="20177922"/>
  <p:tag name="KSO_WM_SLIDE_ID" val="custom20177922_25"/>
  <p:tag name="KSO_WM_SLIDE_INDEX" val="25"/>
  <p:tag name="KSO_WM_TEMPLATE_SUBCATEGORY" val="combine"/>
</p:tagLst>
</file>

<file path=ppt/tags/tag35.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36.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ags/tag37.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38.xml><?xml version="1.0" encoding="utf-8"?>
<p:tagLst xmlns:p="http://schemas.openxmlformats.org/presentationml/2006/main">
  <p:tag name="KSO_WM_TAG_VERSION" val="1.0"/>
  <p:tag name="KSO_WM_BEAUTIFY_FLAG" val="#wm#"/>
  <p:tag name="KSO_WM_UNIT_TYPE" val="i"/>
  <p:tag name="KSO_WM_UNIT_INDEX" val="0"/>
  <p:tag name="KSO_WM_TEMPLATE_CATEGORY" val="custom"/>
  <p:tag name="KSO_WM_TEMPLATE_INDEX" val="20177922"/>
  <p:tag name="KSO_WM_DIAGRAM_GROUP_CODE" val="_1"/>
  <p:tag name="KSO_WM_UNIT_ID" val="custom20177922_54*i*0"/>
  <p:tag name="KSO_WM_UNIT_FILL_FORE_SCHEMECOLOR_INDEX" val="5"/>
  <p:tag name="KSO_WM_UNIT_FILL_TYPE" val="1"/>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UNIT_TYPE" val="i"/>
  <p:tag name="KSO_WM_UNIT_INDEX" val="1"/>
  <p:tag name="KSO_WM_TEMPLATE_CATEGORY" val="custom"/>
  <p:tag name="KSO_WM_TEMPLATE_INDEX" val="20177922"/>
  <p:tag name="KSO_WM_DIAGRAM_GROUP_CODE" val="_1"/>
  <p:tag name="KSO_WM_UNIT_ID" val="custom20177922_54*i*1"/>
  <p:tag name="KSO_WM_UNIT_FILL_FORE_SCHEMECOLOR_INDEX" val="5"/>
  <p:tag name="KSO_WM_UNIT_FILL_TYPE" val="1"/>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EMPLATE_CATEGORY" val="custom"/>
  <p:tag name="KSO_WM_TEMPLATE_INDEX" val="20177922"/>
</p:tagLst>
</file>

<file path=ppt/tags/tag40.xml><?xml version="1.0" encoding="utf-8"?>
<p:tagLst xmlns:p="http://schemas.openxmlformats.org/presentationml/2006/main">
  <p:tag name="KSO_WM_TAG_VERSION" val="1.0"/>
  <p:tag name="KSO_WM_BEAUTIFY_FLAG" val="#wm#"/>
  <p:tag name="KSO_WM_UNIT_PRESET_TEXT_LEN" val="120"/>
  <p:tag name="KSO_WM_UNIT_PRESET_TEXT_INDEX" val="2"/>
  <p:tag name="KSO_WM_UNIT_CLEAR" val="0"/>
  <p:tag name="KSO_WM_UNIT_COMPATIBLE" val="0"/>
  <p:tag name="KSO_WM_UNIT_HIGHLIGHT" val="0"/>
  <p:tag name="KSO_WM_UNIT_VALUE" val="204"/>
  <p:tag name="KSO_WM_UNIT_LAYERLEVEL" val="1"/>
  <p:tag name="KSO_WM_UNIT_INDEX" val="1"/>
  <p:tag name="KSO_WM_UNIT_TYPE" val="f"/>
  <p:tag name="KSO_WM_TEMPLATE_CATEGORY" val="custom"/>
  <p:tag name="KSO_WM_TEMPLATE_INDEX" val="20177922"/>
  <p:tag name="KSO_WM_DIAGRAM_GROUP_CODE" val="_1"/>
  <p:tag name="KSO_WM_UNIT_ID" val="custom20177922_54*f*1"/>
  <p:tag name="KSO_WM_UNIT_TEXT_FILL_FORE_SCHEMECOLOR_INDEX" val="13"/>
  <p:tag name="KSO_WM_UNIT_TEX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UNIT_TYPE" val="i"/>
  <p:tag name="KSO_WM_UNIT_INDEX" val="5"/>
  <p:tag name="KSO_WM_TEMPLATE_CATEGORY" val="custom"/>
  <p:tag name="KSO_WM_TEMPLATE_INDEX" val="20177922"/>
  <p:tag name="KSO_WM_DIAGRAM_GROUP_CODE" val="_1"/>
  <p:tag name="KSO_WM_UNIT_ID" val="custom20177922_54*i*5"/>
  <p:tag name="KSO_WM_UNIT_LINE_FORE_SCHEMECOLOR_INDEX" val="5"/>
  <p:tag name="KSO_WM_UNIT_LINE_FILL_TYPE" val="2"/>
  <p:tag name="KSO_WM_UNIT_USESOURCEFORMAT_APPLY" val="1"/>
</p:tagLst>
</file>

<file path=ppt/tags/tag42.xml><?xml version="1.0" encoding="utf-8"?>
<p:tagLst xmlns:p="http://schemas.openxmlformats.org/presentationml/2006/main">
  <p:tag name="KSO_WM_TAG_VERSION" val="1.0"/>
  <p:tag name="KSO_WM_BEAUTIFY_FLAG" val="#wm#"/>
  <p:tag name="KSO_WM_UNIT_TYPE" val="i"/>
  <p:tag name="KSO_WM_UNIT_INDEX" val="6"/>
  <p:tag name="KSO_WM_TEMPLATE_CATEGORY" val="custom"/>
  <p:tag name="KSO_WM_TEMPLATE_INDEX" val="20177922"/>
  <p:tag name="KSO_WM_DIAGRAM_GROUP_CODE" val="_1"/>
  <p:tag name="KSO_WM_UNIT_ID" val="custom20177922_54*i*6"/>
  <p:tag name="KSO_WM_UNIT_LINE_FORE_SCHEMECOLOR_INDEX" val="5"/>
  <p:tag name="KSO_WM_UNIT_LINE_FILL_TYPE" val="2"/>
  <p:tag name="KSO_WM_UNIT_USESOURCEFORMAT_APPLY" val="1"/>
</p:tagLst>
</file>

<file path=ppt/tags/tag43.xml><?xml version="1.0" encoding="utf-8"?>
<p:tagLst xmlns:p="http://schemas.openxmlformats.org/presentationml/2006/main">
  <p:tag name="KSO_WM_TAG_VERSION" val="1.0"/>
  <p:tag name="KSO_WM_BEAUTIFY_FLAG" val="#wm#"/>
  <p:tag name="KSO_WM_UNIT_TYPE" val="i"/>
  <p:tag name="KSO_WM_UNIT_INDEX" val="7"/>
  <p:tag name="KSO_WM_TEMPLATE_CATEGORY" val="custom"/>
  <p:tag name="KSO_WM_TEMPLATE_INDEX" val="20177922"/>
  <p:tag name="KSO_WM_DIAGRAM_GROUP_CODE" val="_1"/>
  <p:tag name="KSO_WM_UNIT_ID" val="custom20177922_54*i*7"/>
  <p:tag name="KSO_WM_UNIT_FILL_FORE_SCHEMECOLOR_INDEX" val="5"/>
  <p:tag name="KSO_WM_UNIT_FILL_TYPE" val="1"/>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SLIDE_SIZE" val="713*286"/>
  <p:tag name="KSO_WM_SLIDE_POSITION" val="107*141"/>
  <p:tag name="KSO_WM_SLIDE_LAYOUT_CNT" val="1_1"/>
  <p:tag name="KSO_WM_SLIDE_LAYOUT" val="f_g"/>
  <p:tag name="KSO_WM_BEAUTIFY_FLAG" val="#wm#"/>
  <p:tag name="KSO_WM_SLIDE_TYPE" val="text"/>
  <p:tag name="KSO_WM_SLIDE_ITEM_CNT" val="2"/>
  <p:tag name="KSO_WM_TAG_VERSION" val="1.0"/>
  <p:tag name="KSO_WM_COMBINE_RELATE_SLIDE_ID" val="custom20177135_36"/>
  <p:tag name="KSO_WM_TEMPLATE_CATEGORY" val="custom"/>
  <p:tag name="KSO_WM_TEMPLATE_INDEX" val="20177922"/>
  <p:tag name="KSO_WM_SLIDE_ID" val="custom20177922_54"/>
  <p:tag name="KSO_WM_SLIDE_INDEX" val="54"/>
  <p:tag name="KSO_WM_TEMPLATE_SUBCATEGORY" val="combine"/>
  <p:tag name="KSO_WM_DIAGRAM_GROUP_CODE" val="-1"/>
</p:tagLst>
</file>

<file path=ppt/tags/tag45.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46.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ags/tag47.xml><?xml version="1.0" encoding="utf-8"?>
<p:tagLst xmlns:p="http://schemas.openxmlformats.org/presentationml/2006/main">
  <p:tag name="KSO_WM_TAG_VERSION" val="1.0"/>
  <p:tag name="KSO_WM_SLIDE_ITEM_CNT" val="2"/>
  <p:tag name="KSO_WM_SLIDE_LAYOUT" val="a_e"/>
  <p:tag name="KSO_WM_SLIDE_LAYOUT_CNT" val="1_1"/>
  <p:tag name="KSO_WM_SLIDE_TYPE" val="sectionTitle"/>
  <p:tag name="KSO_WM_BEAUTIFY_FLAG" val="#wm#"/>
  <p:tag name="KSO_WM_COMBINE_RELATE_SLIDE_ID" val="background20177213_6"/>
  <p:tag name="KSO_WM_TEMPLATE_CATEGORY" val="custom"/>
  <p:tag name="KSO_WM_TEMPLATE_INDEX" val="20177922"/>
  <p:tag name="KSO_WM_SLIDE_ID" val="custom20177922_11"/>
  <p:tag name="KSO_WM_SLIDE_INDEX" val="11"/>
  <p:tag name="KSO_WM_TEMPLATE_SUBCATEGORY" val="combine"/>
</p:tagLst>
</file>

<file path=ppt/tags/tag48.xml><?xml version="1.0" encoding="utf-8"?>
<p:tagLst xmlns:p="http://schemas.openxmlformats.org/presentationml/2006/main">
  <p:tag name="KSO_WM_TAG_VERSION" val="1.0"/>
  <p:tag name="KSO_WM_BEAUTIFY_FLAG" val="#wm#"/>
  <p:tag name="KSO_WM_UNIT_TYPE" val="n_h_h_a"/>
  <p:tag name="KSO_WM_UNIT_INDEX" val="1_2_1_1"/>
  <p:tag name="KSO_WM_UNIT_LAYERLEVEL" val="1_1_1_1"/>
  <p:tag name="KSO_WM_UNIT_VALUE" val="12"/>
  <p:tag name="KSO_WM_UNIT_HIGHLIGHT" val="0"/>
  <p:tag name="KSO_WM_UNIT_COMPATIBLE" val="0"/>
  <p:tag name="KSO_WM_UNIT_CLEAR" val="0"/>
  <p:tag name="KSO_WM_UNIT_PRESET_TEXT" val="请替换标题"/>
  <p:tag name="KSO_WM_TEMPLATE_CATEGORY" val="custom"/>
  <p:tag name="KSO_WM_TEMPLATE_INDEX" val="20177922"/>
  <p:tag name="KSO_WM_DIAGRAM_GROUP_CODE" val="n1-1"/>
  <p:tag name="KSO_WM_UNIT_ID" val="custom20177922_20*n_h_h_a*1_2_1_1"/>
  <p:tag name="KSO_WM_UNIT_FILL_FORE_SCHEMECOLOR_INDEX" val="5"/>
  <p:tag name="KSO_WM_UNIT_FILL_TYPE" val="1"/>
  <p:tag name="KSO_WM_UNIT_TEXT_FILL_FORE_SCHEMECOLOR_INDEX" val="14"/>
  <p:tag name="KSO_WM_UNIT_TEXT_FILL_TYPE" val="1"/>
  <p:tag name="KSO_WM_UNIT_USESOURCEFORMAT_APPLY" val="1"/>
</p:tagLst>
</file>

<file path=ppt/tags/tag49.xml><?xml version="1.0" encoding="utf-8"?>
<p:tagLst xmlns:p="http://schemas.openxmlformats.org/presentationml/2006/main">
  <p:tag name="KSO_WM_TAG_VERSION" val="1.0"/>
  <p:tag name="KSO_WM_BEAUTIFY_FLAG" val="#wm#"/>
  <p:tag name="KSO_WM_UNIT_TYPE" val="n_h_h_f"/>
  <p:tag name="KSO_WM_UNIT_INDEX" val="1_2_1_1"/>
  <p:tag name="KSO_WM_UNIT_LAYERLEVEL" val="1_1_1_1"/>
  <p:tag name="KSO_WM_UNIT_VALUE" val="32"/>
  <p:tag name="KSO_WM_UNIT_HIGHLIGHT" val="0"/>
  <p:tag name="KSO_WM_UNIT_COMPATIBLE" val="0"/>
  <p:tag name="KSO_WM_UNIT_CLEAR" val="0"/>
  <p:tag name="KSO_WM_UNIT_PRESET_TEXT_INDEX" val="2"/>
  <p:tag name="KSO_WM_UNIT_PRESET_TEXT_LEN" val="20"/>
  <p:tag name="KSO_WM_TEMPLATE_CATEGORY" val="custom"/>
  <p:tag name="KSO_WM_TEMPLATE_INDEX" val="20177922"/>
  <p:tag name="KSO_WM_DIAGRAM_GROUP_CODE" val="n1-1"/>
  <p:tag name="KSO_WM_UNIT_ID" val="custom20177922_20*n_h_h_f*1_2_1_1"/>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UNIT_CLEAR" val="0"/>
  <p:tag name="KSO_WM_UNIT_PRESET_TEXT" val="目录"/>
  <p:tag name="KSO_WM_TEMPLATE_CATEGORY" val="custom"/>
  <p:tag name="KSO_WM_TEMPLATE_INDEX" val="20177922"/>
  <p:tag name="KSO_WM_DIAGRAM_GROUP_CODE" val="l1_1"/>
  <p:tag name="KSO_WM_UNIT_ID" val="custom20177922_10*a*1"/>
  <p:tag name="KSO_WM_UNIT_FILL_FORE_SCHEMECOLOR_INDEX" val="6"/>
  <p:tag name="KSO_WM_UNIT_FILL_TYPE" val="1"/>
  <p:tag name="KSO_WM_UNIT_TEXT_FILL_FORE_SCHEMECOLOR_INDEX" val="14"/>
  <p:tag name="KSO_WM_UNIT_TEXT_FILL_TYPE" val="1"/>
  <p:tag name="KSO_WM_UNIT_USESOURCEFORMAT_APPLY" val="1"/>
</p:tagLst>
</file>

<file path=ppt/tags/tag50.xml><?xml version="1.0" encoding="utf-8"?>
<p:tagLst xmlns:p="http://schemas.openxmlformats.org/presentationml/2006/main">
  <p:tag name="KSO_WM_TAG_VERSION" val="1.0"/>
  <p:tag name="KSO_WM_BEAUTIFY_FLAG" val="#wm#"/>
  <p:tag name="KSO_WM_UNIT_TYPE" val="n_h_d"/>
  <p:tag name="KSO_WM_UNIT_INDEX" val="1_1_1"/>
  <p:tag name="KSO_WM_UNIT_LAYERLEVEL" val="1_1_1"/>
  <p:tag name="KSO_WM_UNIT_VALUE" val="767*946"/>
  <p:tag name="KSO_WM_UNIT_HIGHLIGHT" val="0"/>
  <p:tag name="KSO_WM_UNIT_COMPATIBLE" val="0"/>
  <p:tag name="KSO_WM_UNIT_CLEAR" val="0"/>
  <p:tag name="KSO_WM_TEMPLATE_CATEGORY" val="custom"/>
  <p:tag name="KSO_WM_TEMPLATE_INDEX" val="20177922"/>
  <p:tag name="KSO_WM_DIAGRAM_GROUP_CODE" val="n1-1"/>
  <p:tag name="KSO_WM_UNIT_ID" val="custom20177922_20*n_h_d*1_1_1"/>
  <p:tag name="KSO_WM_UNIT_TEXT_FILL_FORE_SCHEMECOLOR_INDEX" val="2"/>
  <p:tag name="KSO_WM_UNIT_TEXT_FILL_TYPE" val="1"/>
  <p:tag name="KSO_WM_UNIT_USESOURCEFORMAT_APPLY" val="1"/>
</p:tagLst>
</file>

<file path=ppt/tags/tag51.xml><?xml version="1.0" encoding="utf-8"?>
<p:tagLst xmlns:p="http://schemas.openxmlformats.org/presentationml/2006/main">
  <p:tag name="KSO_WM_TAG_VERSION" val="1.0"/>
  <p:tag name="KSO_WM_BEAUTIFY_FLAG" val="#wm#"/>
  <p:tag name="KSO_WM_UNIT_TYPE" val="n_h_h_a"/>
  <p:tag name="KSO_WM_UNIT_INDEX" val="1_2_2_1"/>
  <p:tag name="KSO_WM_UNIT_LAYERLEVEL" val="1_1_1_1"/>
  <p:tag name="KSO_WM_UNIT_VALUE" val="14"/>
  <p:tag name="KSO_WM_UNIT_HIGHLIGHT" val="0"/>
  <p:tag name="KSO_WM_UNIT_COMPATIBLE" val="0"/>
  <p:tag name="KSO_WM_UNIT_CLEAR" val="0"/>
  <p:tag name="KSO_WM_UNIT_PRESET_TEXT" val="请替换标题"/>
  <p:tag name="KSO_WM_TEMPLATE_CATEGORY" val="custom"/>
  <p:tag name="KSO_WM_TEMPLATE_INDEX" val="20177922"/>
  <p:tag name="KSO_WM_DIAGRAM_GROUP_CODE" val="n1-1"/>
  <p:tag name="KSO_WM_UNIT_ID" val="custom20177922_20*n_h_h_a*1_2_2_1"/>
  <p:tag name="KSO_WM_UNIT_FILL_FORE_SCHEMECOLOR_INDEX" val="6"/>
  <p:tag name="KSO_WM_UNIT_FILL_TYPE" val="1"/>
  <p:tag name="KSO_WM_UNIT_TEXT_FILL_FORE_SCHEMECOLOR_INDEX" val="14"/>
  <p:tag name="KSO_WM_UNIT_TEXT_FILL_TYPE" val="1"/>
  <p:tag name="KSO_WM_UNIT_USESOURCEFORMAT_APPLY" val="1"/>
</p:tagLst>
</file>

<file path=ppt/tags/tag52.xml><?xml version="1.0" encoding="utf-8"?>
<p:tagLst xmlns:p="http://schemas.openxmlformats.org/presentationml/2006/main">
  <p:tag name="KSO_WM_TAG_VERSION" val="1.0"/>
  <p:tag name="KSO_WM_BEAUTIFY_FLAG" val="#wm#"/>
  <p:tag name="KSO_WM_UNIT_TYPE" val="n_h_h_f"/>
  <p:tag name="KSO_WM_UNIT_INDEX" val="1_2_2_1"/>
  <p:tag name="KSO_WM_UNIT_LAYERLEVEL" val="1_1_1_1"/>
  <p:tag name="KSO_WM_UNIT_VALUE" val="32"/>
  <p:tag name="KSO_WM_UNIT_HIGHLIGHT" val="0"/>
  <p:tag name="KSO_WM_UNIT_COMPATIBLE" val="0"/>
  <p:tag name="KSO_WM_UNIT_CLEAR" val="0"/>
  <p:tag name="KSO_WM_UNIT_PRESET_TEXT_INDEX" val="2"/>
  <p:tag name="KSO_WM_UNIT_PRESET_TEXT_LEN" val="20"/>
  <p:tag name="KSO_WM_TEMPLATE_CATEGORY" val="custom"/>
  <p:tag name="KSO_WM_TEMPLATE_INDEX" val="20177922"/>
  <p:tag name="KSO_WM_DIAGRAM_GROUP_CODE" val="n1-1"/>
  <p:tag name="KSO_WM_UNIT_ID" val="custom20177922_20*n_h_h_f*1_2_2_1"/>
  <p:tag name="KSO_WM_UNIT_TEXT_FILL_FORE_SCHEMECOLOR_INDEX" val="13"/>
  <p:tag name="KSO_WM_UNIT_TEX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UNIT_TYPE" val="n_h_h_a"/>
  <p:tag name="KSO_WM_UNIT_INDEX" val="1_2_3_1"/>
  <p:tag name="KSO_WM_UNIT_LAYERLEVEL" val="1_1_1_1"/>
  <p:tag name="KSO_WM_UNIT_VALUE" val="8"/>
  <p:tag name="KSO_WM_UNIT_HIGHLIGHT" val="0"/>
  <p:tag name="KSO_WM_UNIT_COMPATIBLE" val="0"/>
  <p:tag name="KSO_WM_UNIT_CLEAR" val="0"/>
  <p:tag name="KSO_WM_UNIT_PRESET_TEXT" val="请替换标题"/>
  <p:tag name="KSO_WM_TEMPLATE_CATEGORY" val="custom"/>
  <p:tag name="KSO_WM_TEMPLATE_INDEX" val="20177922"/>
  <p:tag name="KSO_WM_DIAGRAM_GROUP_CODE" val="n1-1"/>
  <p:tag name="KSO_WM_UNIT_ID" val="custom20177922_20*n_h_h_a*1_2_3_1"/>
  <p:tag name="KSO_WM_UNIT_FILL_FORE_SCHEMECOLOR_INDEX" val="7"/>
  <p:tag name="KSO_WM_UNIT_FILL_TYPE" val="1"/>
  <p:tag name="KSO_WM_UNIT_TEXT_FILL_FORE_SCHEMECOLOR_INDEX" val="14"/>
  <p:tag name="KSO_WM_UNIT_TEXT_FILL_TYPE" val="1"/>
  <p:tag name="KSO_WM_UNIT_USESOURCEFORMAT_APPLY" val="1"/>
</p:tagLst>
</file>

<file path=ppt/tags/tag54.xml><?xml version="1.0" encoding="utf-8"?>
<p:tagLst xmlns:p="http://schemas.openxmlformats.org/presentationml/2006/main">
  <p:tag name="KSO_WM_TAG_VERSION" val="1.0"/>
  <p:tag name="KSO_WM_BEAUTIFY_FLAG" val="#wm#"/>
  <p:tag name="KSO_WM_UNIT_TYPE" val="n_h_h_f"/>
  <p:tag name="KSO_WM_UNIT_INDEX" val="1_2_3_1"/>
  <p:tag name="KSO_WM_UNIT_LAYERLEVEL" val="1_1_1_1"/>
  <p:tag name="KSO_WM_UNIT_VALUE" val="32"/>
  <p:tag name="KSO_WM_UNIT_HIGHLIGHT" val="0"/>
  <p:tag name="KSO_WM_UNIT_COMPATIBLE" val="0"/>
  <p:tag name="KSO_WM_UNIT_CLEAR" val="0"/>
  <p:tag name="KSO_WM_UNIT_PRESET_TEXT_INDEX" val="2"/>
  <p:tag name="KSO_WM_UNIT_PRESET_TEXT_LEN" val="20"/>
  <p:tag name="KSO_WM_TEMPLATE_CATEGORY" val="custom"/>
  <p:tag name="KSO_WM_TEMPLATE_INDEX" val="20177922"/>
  <p:tag name="KSO_WM_DIAGRAM_GROUP_CODE" val="n1-1"/>
  <p:tag name="KSO_WM_UNIT_ID" val="custom20177922_20*n_h_h_f*1_2_3_1"/>
  <p:tag name="KSO_WM_UNIT_TEXT_FILL_FORE_SCHEMECOLOR_INDEX" val="13"/>
  <p:tag name="KSO_WM_UNIT_TEXT_FILL_TYPE" val="1"/>
  <p:tag name="KSO_WM_UNIT_USESOURCEFORMAT_APPLY" val="1"/>
</p:tagLst>
</file>

<file path=ppt/tags/tag55.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n1_1"/>
  <p:tag name="KSO_WM_UNIT_ID" val="custom20177922_20*a*1"/>
  <p:tag name="KSO_WM_UNIT_TEXT_FILL_FORE_SCHEMECOLOR_INDEX" val="13"/>
  <p:tag name="KSO_WM_UNIT_TEXT_FILL_TYPE" val="1"/>
  <p:tag name="KSO_WM_UNIT_USESOURCEFORMAT_APPLY" val="1"/>
</p:tagLst>
</file>

<file path=ppt/tags/tag56.xml><?xml version="1.0" encoding="utf-8"?>
<p:tagLst xmlns:p="http://schemas.openxmlformats.org/presentationml/2006/main">
  <p:tag name="KSO_WM_TAG_VERSION" val="1.0"/>
  <p:tag name="KSO_WM_SLIDE_ITEM_CNT" val="3"/>
  <p:tag name="KSO_WM_SLIDE_LAYOUT" val="a_n"/>
  <p:tag name="KSO_WM_SLIDE_LAYOUT_CNT" val="1_1"/>
  <p:tag name="KSO_WM_SLIDE_TYPE" val="text"/>
  <p:tag name="KSO_WM_BEAUTIFY_FLAG" val="#wm#"/>
  <p:tag name="KSO_WM_SLIDE_POSITION" val="122*117"/>
  <p:tag name="KSO_WM_SLIDE_SIZE" val="770*324"/>
  <p:tag name="KSO_WM_COMBINE_RELATE_SLIDE_ID" val="custom20176713_23"/>
  <p:tag name="KSO_WM_TEMPLATE_CATEGORY" val="custom"/>
  <p:tag name="KSO_WM_TEMPLATE_INDEX" val="20177922"/>
  <p:tag name="KSO_WM_SLIDE_ID" val="custom20177922_20"/>
  <p:tag name="KSO_WM_SLIDE_INDEX" val="20"/>
  <p:tag name="KSO_WM_DIAGRAM_GROUP_CODE" val="n1-1"/>
  <p:tag name="KSO_WM_TEMPLATE_SUBCATEGORY" val="combine"/>
</p:tagLst>
</file>

<file path=ppt/tags/tag57.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l1_1"/>
  <p:tag name="KSO_WM_UNIT_ID" val="custom20177922_36*a*1"/>
  <p:tag name="KSO_WM_UNIT_TEXT_FILL_FORE_SCHEMECOLOR_INDEX" val="13"/>
  <p:tag name="KSO_WM_UNIT_TEXT_FILL_TYPE" val="1"/>
  <p:tag name="KSO_WM_UNIT_USESOURCEFORMAT_APPLY" val="1"/>
</p:tagLst>
</file>

<file path=ppt/tags/tag58.xml><?xml version="1.0" encoding="utf-8"?>
<p:tagLst xmlns:p="http://schemas.openxmlformats.org/presentationml/2006/main">
  <p:tag name="KSO_WM_TAG_VERSION" val="1.0"/>
  <p:tag name="KSO_WM_BEAUTIFY_FLAG" val="#wm#"/>
  <p:tag name="KSO_WM_UNIT_TYPE" val="i"/>
  <p:tag name="KSO_WM_UNIT_INDEX" val="1"/>
  <p:tag name="KSO_WM_TEMPLATE_CATEGORY" val="custom"/>
  <p:tag name="KSO_WM_TEMPLATE_INDEX" val="20177922"/>
  <p:tag name="KSO_WM_DIAGRAM_GROUP_CODE" val="l1_1"/>
  <p:tag name="KSO_WM_UNIT_ID" val="custom20177922_36*i*1"/>
  <p:tag name="KSO_WM_UNIT_USESOURCEFORMAT_APPLY" val="1"/>
</p:tagLst>
</file>

<file path=ppt/tags/tag59.xml><?xml version="1.0" encoding="utf-8"?>
<p:tagLst xmlns:p="http://schemas.openxmlformats.org/presentationml/2006/main">
  <p:tag name="KSO_WM_TAG_VERSION" val="1.0"/>
  <p:tag name="KSO_WM_BEAUTIFY_FLAG" val="#wm#"/>
  <p:tag name="KSO_WM_UNIT_TYPE" val="l_i"/>
  <p:tag name="KSO_WM_UNIT_INDEX" val="1_1"/>
  <p:tag name="KSO_WM_UNIT_LAYERLEVEL" val="1_1"/>
  <p:tag name="KSO_WM_TEMPLATE_CATEGORY" val="custom"/>
  <p:tag name="KSO_WM_TEMPLATE_INDEX" val="20177922"/>
  <p:tag name="KSO_WM_DIAGRAM_GROUP_CODE" val="l1_1"/>
  <p:tag name="KSO_WM_UNIT_ID" val="custom20177922_36*l_i*1_1"/>
  <p:tag name="KSO_WM_UNIT_FILL_FORE_SCHEMECOLOR_INDEX" val="6"/>
  <p:tag name="KSO_WM_UNIT_FILL_TYPE" val="1"/>
  <p:tag name="KSO_WM_UNIT_USESOURCEFORMAT_APPLY" val="1"/>
</p:tagLst>
</file>

<file path=ppt/tags/tag6.xml><?xml version="1.0" encoding="utf-8"?>
<p:tagLst xmlns:p="http://schemas.openxmlformats.org/presentationml/2006/main">
  <p:tag name="KSO_WM_TAG_VERSION" val="1.0"/>
  <p:tag name="KSO_WM_BEAUTIFY_FLAG" val="#wm#"/>
  <p:tag name="PA" val="v3.0.0"/>
  <p:tag name="KSO_WM_UNIT_TYPE" val="l_h_a"/>
  <p:tag name="KSO_WM_UNIT_INDEX" val="1_1_1"/>
  <p:tag name="KSO_WM_UNIT_LAYERLEVEL" val="1_1_1"/>
  <p:tag name="KSO_WM_UNIT_VALUE" val="3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l1-1"/>
  <p:tag name="KSO_WM_UNIT_ID" val="custom20177922_10*l_h_a*1_1_1"/>
  <p:tag name="KSO_WM_UNIT_TEXT_FILL_FORE_SCHEMECOLOR_INDEX" val="13"/>
  <p:tag name="KSO_WM_UNIT_TEXT_FILL_TYPE" val="1"/>
  <p:tag name="KSO_WM_UNIT_USESOURCEFORMAT_APPLY" val="1"/>
</p:tagLst>
</file>

<file path=ppt/tags/tag60.xml><?xml version="1.0" encoding="utf-8"?>
<p:tagLst xmlns:p="http://schemas.openxmlformats.org/presentationml/2006/main">
  <p:tag name="KSO_WM_TAG_VERSION" val="1.0"/>
  <p:tag name="KSO_WM_BEAUTIFY_FLAG" val="#wm#"/>
  <p:tag name="KSO_WM_UNIT_TYPE" val="l_i"/>
  <p:tag name="KSO_WM_UNIT_INDEX" val="1_2"/>
  <p:tag name="KSO_WM_UNIT_LAYERLEVEL" val="1_1"/>
  <p:tag name="KSO_WM_TEMPLATE_CATEGORY" val="custom"/>
  <p:tag name="KSO_WM_TEMPLATE_INDEX" val="20177922"/>
  <p:tag name="KSO_WM_DIAGRAM_GROUP_CODE" val="l1_1"/>
  <p:tag name="KSO_WM_UNIT_ID" val="custom20177922_36*l_i*1_2"/>
  <p:tag name="KSO_WM_UNIT_FILL_FORE_SCHEMECOLOR_INDEX" val="5"/>
  <p:tag name="KSO_WM_UNIT_FILL_TYPE" val="1"/>
  <p:tag name="KSO_WM_UNIT_TEXT_FILL_FORE_SCHEMECOLOR_INDEX" val="13"/>
  <p:tag name="KSO_WM_UNIT_TEXT_FILL_TYPE" val="1"/>
  <p:tag name="KSO_WM_UNIT_USESOURCEFORMAT_APPLY" val="1"/>
</p:tagLst>
</file>

<file path=ppt/tags/tag61.xml><?xml version="1.0" encoding="utf-8"?>
<p:tagLst xmlns:p="http://schemas.openxmlformats.org/presentationml/2006/main">
  <p:tag name="KSO_WM_TAG_VERSION" val="1.0"/>
  <p:tag name="KSO_WM_BEAUTIFY_FLAG" val="#wm#"/>
  <p:tag name="KSO_WM_UNIT_TYPE" val="l_i"/>
  <p:tag name="KSO_WM_UNIT_INDEX" val="1_3"/>
  <p:tag name="KSO_WM_UNIT_LAYERLEVEL" val="1_1"/>
  <p:tag name="KSO_WM_TEMPLATE_CATEGORY" val="custom"/>
  <p:tag name="KSO_WM_TEMPLATE_INDEX" val="20177922"/>
  <p:tag name="KSO_WM_DIAGRAM_GROUP_CODE" val="l1_1"/>
  <p:tag name="KSO_WM_UNIT_ID" val="custom20177922_36*l_i*1_3"/>
  <p:tag name="KSO_WM_UNIT_FILL_FORE_SCHEMECOLOR_INDEX" val="13"/>
  <p:tag name="KSO_WM_UNIT_FILL_TYPE" val="1"/>
  <p:tag name="KSO_WM_UNIT_TEXT_FILL_FORE_SCHEMECOLOR_INDEX" val="13"/>
  <p:tag name="KSO_WM_UNIT_TEXT_FILL_TYPE" val="1"/>
  <p:tag name="KSO_WM_UNIT_USESOURCEFORMAT_APPLY" val="1"/>
</p:tagLst>
</file>

<file path=ppt/tags/tag62.xml><?xml version="1.0" encoding="utf-8"?>
<p:tagLst xmlns:p="http://schemas.openxmlformats.org/presentationml/2006/main">
  <p:tag name="KSO_WM_TAG_VERSION" val="1.0"/>
  <p:tag name="KSO_WM_BEAUTIFY_FLAG" val="#wm#"/>
  <p:tag name="KSO_WM_UNIT_TYPE" val="l_i"/>
  <p:tag name="KSO_WM_UNIT_INDEX" val="1_4"/>
  <p:tag name="KSO_WM_UNIT_LAYERLEVEL" val="1_1"/>
  <p:tag name="KSO_WM_TEMPLATE_CATEGORY" val="custom"/>
  <p:tag name="KSO_WM_TEMPLATE_INDEX" val="20177922"/>
  <p:tag name="KSO_WM_DIAGRAM_GROUP_CODE" val="l1_1"/>
  <p:tag name="KSO_WM_UNIT_ID" val="custom20177922_36*l_i*1_4"/>
  <p:tag name="KSO_WM_UNIT_FILL_FORE_SCHEMECOLOR_INDEX" val="13"/>
  <p:tag name="KSO_WM_UNIT_FILL_TYPE" val="1"/>
  <p:tag name="KSO_WM_UNIT_TEXT_FILL_FORE_SCHEMECOLOR_INDEX" val="13"/>
  <p:tag name="KSO_WM_UNIT_TEXT_FILL_TYPE" val="1"/>
  <p:tag name="KSO_WM_UNIT_USESOURCEFORMAT_APPLY" val="1"/>
</p:tagLst>
</file>

<file path=ppt/tags/tag63.xml><?xml version="1.0" encoding="utf-8"?>
<p:tagLst xmlns:p="http://schemas.openxmlformats.org/presentationml/2006/main">
  <p:tag name="KSO_WM_TAG_VERSION" val="1.0"/>
  <p:tag name="KSO_WM_BEAUTIFY_FLAG" val="#wm#"/>
  <p:tag name="KSO_WM_UNIT_TYPE" val="l_i"/>
  <p:tag name="KSO_WM_UNIT_INDEX" val="1_5"/>
  <p:tag name="KSO_WM_UNIT_LAYERLEVEL" val="1_1"/>
  <p:tag name="KSO_WM_TEMPLATE_CATEGORY" val="custom"/>
  <p:tag name="KSO_WM_TEMPLATE_INDEX" val="20177922"/>
  <p:tag name="KSO_WM_DIAGRAM_GROUP_CODE" val="l1_1"/>
  <p:tag name="KSO_WM_UNIT_ID" val="custom20177922_36*l_i*1_5"/>
  <p:tag name="KSO_WM_UNIT_FILL_FORE_SCHEMECOLOR_INDEX" val="7"/>
  <p:tag name="KSO_WM_UNIT_FILL_TYPE" val="1"/>
  <p:tag name="KSO_WM_UNIT_TEXT_FILL_FORE_SCHEMECOLOR_INDEX" val="13"/>
  <p:tag name="KSO_WM_UNIT_TEXT_FILL_TYPE" val="1"/>
  <p:tag name="KSO_WM_UNIT_USESOURCEFORMAT_APPLY" val="1"/>
</p:tagLst>
</file>

<file path=ppt/tags/tag64.xml><?xml version="1.0" encoding="utf-8"?>
<p:tagLst xmlns:p="http://schemas.openxmlformats.org/presentationml/2006/main">
  <p:tag name="KSO_WM_TAG_VERSION" val="1.0"/>
  <p:tag name="KSO_WM_BEAUTIFY_FLAG" val="#wm#"/>
  <p:tag name="KSO_WM_UNIT_TYPE" val="l_i"/>
  <p:tag name="KSO_WM_UNIT_INDEX" val="1_6"/>
  <p:tag name="KSO_WM_UNIT_LAYERLEVEL" val="1_1"/>
  <p:tag name="KSO_WM_TEMPLATE_CATEGORY" val="custom"/>
  <p:tag name="KSO_WM_TEMPLATE_INDEX" val="20177922"/>
  <p:tag name="KSO_WM_DIAGRAM_GROUP_CODE" val="l1_1"/>
  <p:tag name="KSO_WM_UNIT_ID" val="custom20177922_36*l_i*1_6"/>
  <p:tag name="KSO_WM_UNIT_FILL_FORE_SCHEMECOLOR_INDEX" val="13"/>
  <p:tag name="KSO_WM_UNIT_FILL_TYPE" val="1"/>
  <p:tag name="KSO_WM_UNIT_TEXT_FILL_FORE_SCHEMECOLOR_INDEX" val="13"/>
  <p:tag name="KSO_WM_UNIT_TEXT_FILL_TYPE" val="1"/>
  <p:tag name="KSO_WM_UNIT_USESOURCEFORMAT_APPLY" val="1"/>
</p:tagLst>
</file>

<file path=ppt/tags/tag65.xml><?xml version="1.0" encoding="utf-8"?>
<p:tagLst xmlns:p="http://schemas.openxmlformats.org/presentationml/2006/main">
  <p:tag name="KSO_WM_TAG_VERSION" val="1.0"/>
  <p:tag name="KSO_WM_BEAUTIFY_FLAG" val="#wm#"/>
  <p:tag name="KSO_WM_UNIT_TYPE" val="l_i"/>
  <p:tag name="KSO_WM_UNIT_INDEX" val="1_7"/>
  <p:tag name="KSO_WM_UNIT_LAYERLEVEL" val="1_1"/>
  <p:tag name="KSO_WM_TEMPLATE_CATEGORY" val="custom"/>
  <p:tag name="KSO_WM_TEMPLATE_INDEX" val="20177922"/>
  <p:tag name="KSO_WM_DIAGRAM_GROUP_CODE" val="l1_1"/>
  <p:tag name="KSO_WM_UNIT_ID" val="custom20177922_36*l_i*1_7"/>
  <p:tag name="KSO_WM_UNIT_FILL_FORE_SCHEMECOLOR_INDEX" val="13"/>
  <p:tag name="KSO_WM_UNIT_FILL_TYPE" val="1"/>
  <p:tag name="KSO_WM_UNIT_TEXT_FILL_FORE_SCHEMECOLOR_INDEX" val="13"/>
  <p:tag name="KSO_WM_UNIT_TEXT_FILL_TYPE" val="1"/>
  <p:tag name="KSO_WM_UNIT_USESOURCEFORMAT_APPLY" val="1"/>
</p:tagLst>
</file>

<file path=ppt/tags/tag66.xml><?xml version="1.0" encoding="utf-8"?>
<p:tagLst xmlns:p="http://schemas.openxmlformats.org/presentationml/2006/main">
  <p:tag name="KSO_WM_TAG_VERSION" val="1.0"/>
  <p:tag name="KSO_WM_BEAUTIFY_FLAG" val="#wm#"/>
  <p:tag name="KSO_WM_UNIT_TYPE" val="l_i"/>
  <p:tag name="KSO_WM_UNIT_INDEX" val="1_8"/>
  <p:tag name="KSO_WM_UNIT_LAYERLEVEL" val="1_1"/>
  <p:tag name="KSO_WM_TEMPLATE_CATEGORY" val="custom"/>
  <p:tag name="KSO_WM_TEMPLATE_INDEX" val="20177922"/>
  <p:tag name="KSO_WM_DIAGRAM_GROUP_CODE" val="l1_1"/>
  <p:tag name="KSO_WM_UNIT_ID" val="custom20177922_36*l_i*1_8"/>
  <p:tag name="KSO_WM_UNIT_FILL_FORE_SCHEMECOLOR_INDEX" val="13"/>
  <p:tag name="KSO_WM_UNIT_FILL_TYPE" val="1"/>
  <p:tag name="KSO_WM_UNIT_TEXT_FILL_FORE_SCHEMECOLOR_INDEX" val="13"/>
  <p:tag name="KSO_WM_UNIT_TEXT_FILL_TYPE" val="1"/>
  <p:tag name="KSO_WM_UNIT_USESOURCEFORMAT_APPLY" val="1"/>
</p:tagLst>
</file>

<file path=ppt/tags/tag67.xml><?xml version="1.0" encoding="utf-8"?>
<p:tagLst xmlns:p="http://schemas.openxmlformats.org/presentationml/2006/main">
  <p:tag name="KSO_WM_TAG_VERSION" val="1.0"/>
  <p:tag name="KSO_WM_BEAUTIFY_FLAG" val="#wm#"/>
  <p:tag name="KSO_WM_UNIT_TYPE" val="l_i"/>
  <p:tag name="KSO_WM_UNIT_INDEX" val="1_9"/>
  <p:tag name="KSO_WM_UNIT_LAYERLEVEL" val="1_1"/>
  <p:tag name="KSO_WM_TEMPLATE_CATEGORY" val="custom"/>
  <p:tag name="KSO_WM_TEMPLATE_INDEX" val="20177922"/>
  <p:tag name="KSO_WM_DIAGRAM_GROUP_CODE" val="l1_1"/>
  <p:tag name="KSO_WM_UNIT_ID" val="custom20177922_36*l_i*1_9"/>
  <p:tag name="KSO_WM_UNIT_FILL_FORE_SCHEMECOLOR_INDEX" val="13"/>
  <p:tag name="KSO_WM_UNIT_FILL_TYPE" val="1"/>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TAG_VERSION" val="1.0"/>
  <p:tag name="KSO_WM_BEAUTIFY_FLAG" val="#wm#"/>
  <p:tag name="KSO_WM_UNIT_TYPE" val="l_i"/>
  <p:tag name="KSO_WM_UNIT_INDEX" val="1_10"/>
  <p:tag name="KSO_WM_UNIT_LAYERLEVEL" val="1_1"/>
  <p:tag name="KSO_WM_TEMPLATE_CATEGORY" val="custom"/>
  <p:tag name="KSO_WM_TEMPLATE_INDEX" val="20177922"/>
  <p:tag name="KSO_WM_DIAGRAM_GROUP_CODE" val="l1_1"/>
  <p:tag name="KSO_WM_UNIT_ID" val="custom20177922_36*l_i*1_10"/>
  <p:tag name="KSO_WM_UNIT_FILL_FORE_SCHEMECOLOR_INDEX" val="13"/>
  <p:tag name="KSO_WM_UNIT_FILL_TYPE" val="1"/>
  <p:tag name="KSO_WM_UNIT_TEXT_FILL_FORE_SCHEMECOLOR_INDEX" val="13"/>
  <p:tag name="KSO_WM_UNIT_TEXT_FILL_TYPE" val="1"/>
  <p:tag name="KSO_WM_UNIT_USESOURCEFORMAT_APPLY" val="1"/>
</p:tagLst>
</file>

<file path=ppt/tags/tag69.xml><?xml version="1.0" encoding="utf-8"?>
<p:tagLst xmlns:p="http://schemas.openxmlformats.org/presentationml/2006/main">
  <p:tag name="KSO_WM_TAG_VERSION" val="1.0"/>
  <p:tag name="KSO_WM_BEAUTIFY_FLAG" val="#wm#"/>
  <p:tag name="KSO_WM_UNIT_TYPE" val="l_i"/>
  <p:tag name="KSO_WM_UNIT_INDEX" val="1_11"/>
  <p:tag name="KSO_WM_UNIT_LAYERLEVEL" val="1_1"/>
  <p:tag name="KSO_WM_TEMPLATE_CATEGORY" val="custom"/>
  <p:tag name="KSO_WM_TEMPLATE_INDEX" val="20177922"/>
  <p:tag name="KSO_WM_DIAGRAM_GROUP_CODE" val="l1_1"/>
  <p:tag name="KSO_WM_UNIT_ID" val="custom20177922_36*l_i*1_11"/>
  <p:tag name="KSO_WM_UNIT_FILL_FORE_SCHEMECOLOR_INDEX" val="13"/>
  <p:tag name="KSO_WM_UNIT_FILL_TYPE" val="1"/>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UNIT_TYPE" val="l_h_i"/>
  <p:tag name="KSO_WM_UNIT_INDEX" val="1_1_1"/>
  <p:tag name="KSO_WM_UNIT_LAYERLEVEL" val="1_1_1"/>
  <p:tag name="KSO_WM_TEMPLATE_CATEGORY" val="custom"/>
  <p:tag name="KSO_WM_TEMPLATE_INDEX" val="20177922"/>
  <p:tag name="KSO_WM_DIAGRAM_GROUP_CODE" val="l1-1"/>
  <p:tag name="KSO_WM_UNIT_ID" val="custom20177922_10*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70.xml><?xml version="1.0" encoding="utf-8"?>
<p:tagLst xmlns:p="http://schemas.openxmlformats.org/presentationml/2006/main">
  <p:tag name="KSO_WM_TAG_VERSION" val="1.0"/>
  <p:tag name="KSO_WM_BEAUTIFY_FLAG" val="#wm#"/>
  <p:tag name="KSO_WM_UNIT_TYPE" val="l_i"/>
  <p:tag name="KSO_WM_UNIT_INDEX" val="1_12"/>
  <p:tag name="KSO_WM_UNIT_LAYERLEVEL" val="1_1"/>
  <p:tag name="KSO_WM_TEMPLATE_CATEGORY" val="custom"/>
  <p:tag name="KSO_WM_TEMPLATE_INDEX" val="20177922"/>
  <p:tag name="KSO_WM_DIAGRAM_GROUP_CODE" val="l1_1"/>
  <p:tag name="KSO_WM_UNIT_ID" val="custom20177922_36*l_i*1_12"/>
  <p:tag name="KSO_WM_UNIT_FILL_FORE_SCHEMECOLOR_INDEX" val="13"/>
  <p:tag name="KSO_WM_UNIT_FILL_TYPE" val="1"/>
  <p:tag name="KSO_WM_UNIT_TEXT_FILL_FORE_SCHEMECOLOR_INDEX" val="13"/>
  <p:tag name="KSO_WM_UNIT_TEXT_FILL_TYPE" val="1"/>
  <p:tag name="KSO_WM_UNIT_USESOURCEFORMAT_APPLY" val="1"/>
</p:tagLst>
</file>

<file path=ppt/tags/tag71.xml><?xml version="1.0" encoding="utf-8"?>
<p:tagLst xmlns:p="http://schemas.openxmlformats.org/presentationml/2006/main">
  <p:tag name="KSO_WM_TAG_VERSION" val="1.0"/>
  <p:tag name="KSO_WM_BEAUTIFY_FLAG" val="#wm#"/>
  <p:tag name="KSO_WM_UNIT_TYPE" val="l_i"/>
  <p:tag name="KSO_WM_UNIT_INDEX" val="1_13"/>
  <p:tag name="KSO_WM_UNIT_LAYERLEVEL" val="1_1"/>
  <p:tag name="KSO_WM_TEMPLATE_CATEGORY" val="custom"/>
  <p:tag name="KSO_WM_TEMPLATE_INDEX" val="20177922"/>
  <p:tag name="KSO_WM_DIAGRAM_GROUP_CODE" val="l1_1"/>
  <p:tag name="KSO_WM_UNIT_ID" val="custom20177922_36*l_i*1_13"/>
  <p:tag name="KSO_WM_UNIT_FILL_FORE_SCHEMECOLOR_INDEX" val="13"/>
  <p:tag name="KSO_WM_UNIT_FILL_TYPE" val="1"/>
  <p:tag name="KSO_WM_UNIT_TEXT_FILL_FORE_SCHEMECOLOR_INDEX" val="13"/>
  <p:tag name="KSO_WM_UNIT_TEXT_FILL_TYPE" val="1"/>
  <p:tag name="KSO_WM_UNIT_USESOURCEFORMAT_APPLY" val="1"/>
</p:tagLst>
</file>

<file path=ppt/tags/tag72.xml><?xml version="1.0" encoding="utf-8"?>
<p:tagLst xmlns:p="http://schemas.openxmlformats.org/presentationml/2006/main">
  <p:tag name="KSO_WM_TAG_VERSION" val="1.0"/>
  <p:tag name="KSO_WM_BEAUTIFY_FLAG" val="#wm#"/>
  <p:tag name="KSO_WM_UNIT_TYPE" val="l_i"/>
  <p:tag name="KSO_WM_UNIT_INDEX" val="1_14"/>
  <p:tag name="KSO_WM_UNIT_LAYERLEVEL" val="1_1"/>
  <p:tag name="KSO_WM_TEMPLATE_CATEGORY" val="custom"/>
  <p:tag name="KSO_WM_TEMPLATE_INDEX" val="20177922"/>
  <p:tag name="KSO_WM_DIAGRAM_GROUP_CODE" val="l1_1"/>
  <p:tag name="KSO_WM_UNIT_ID" val="custom20177922_36*l_i*1_14"/>
  <p:tag name="KSO_WM_UNIT_FILL_FORE_SCHEMECOLOR_INDEX" val="13"/>
  <p:tag name="KSO_WM_UNIT_FILL_TYPE" val="1"/>
  <p:tag name="KSO_WM_UNIT_TEXT_FILL_FORE_SCHEMECOLOR_INDEX" val="13"/>
  <p:tag name="KSO_WM_UNIT_TEXT_FILL_TYPE" val="1"/>
  <p:tag name="KSO_WM_UNIT_USESOURCEFORMAT_APPLY" val="1"/>
</p:tagLst>
</file>

<file path=ppt/tags/tag73.xml><?xml version="1.0" encoding="utf-8"?>
<p:tagLst xmlns:p="http://schemas.openxmlformats.org/presentationml/2006/main">
  <p:tag name="KSO_WM_TAG_VERSION" val="1.0"/>
  <p:tag name="KSO_WM_BEAUTIFY_FLAG" val="#wm#"/>
  <p:tag name="KSO_WM_UNIT_TYPE" val="l_i"/>
  <p:tag name="KSO_WM_UNIT_INDEX" val="1_15"/>
  <p:tag name="KSO_WM_UNIT_LAYERLEVEL" val="1_1"/>
  <p:tag name="KSO_WM_TEMPLATE_CATEGORY" val="custom"/>
  <p:tag name="KSO_WM_TEMPLATE_INDEX" val="20177922"/>
  <p:tag name="KSO_WM_DIAGRAM_GROUP_CODE" val="l1_1"/>
  <p:tag name="KSO_WM_UNIT_ID" val="custom20177922_36*l_i*1_15"/>
  <p:tag name="KSO_WM_UNIT_FILL_FORE_SCHEMECOLOR_INDEX" val="8"/>
  <p:tag name="KSO_WM_UNIT_FILL_TYPE" val="1"/>
  <p:tag name="KSO_WM_UNIT_TEXT_FILL_FORE_SCHEMECOLOR_INDEX" val="13"/>
  <p:tag name="KSO_WM_UNIT_TEXT_FILL_TYPE" val="1"/>
  <p:tag name="KSO_WM_UNIT_USESOURCEFORMAT_APPLY" val="1"/>
</p:tagLst>
</file>

<file path=ppt/tags/tag74.xml><?xml version="1.0" encoding="utf-8"?>
<p:tagLst xmlns:p="http://schemas.openxmlformats.org/presentationml/2006/main">
  <p:tag name="KSO_WM_TAG_VERSION" val="1.0"/>
  <p:tag name="KSO_WM_BEAUTIFY_FLAG" val="#wm#"/>
  <p:tag name="KSO_WM_UNIT_TYPE" val="l_i"/>
  <p:tag name="KSO_WM_UNIT_INDEX" val="1_16"/>
  <p:tag name="KSO_WM_UNIT_LAYERLEVEL" val="1_1"/>
  <p:tag name="KSO_WM_TEMPLATE_CATEGORY" val="custom"/>
  <p:tag name="KSO_WM_TEMPLATE_INDEX" val="20177922"/>
  <p:tag name="KSO_WM_DIAGRAM_GROUP_CODE" val="l1_1"/>
  <p:tag name="KSO_WM_UNIT_ID" val="custom20177922_36*l_i*1_16"/>
  <p:tag name="KSO_WM_UNIT_FILL_FORE_SCHEMECOLOR_INDEX" val="9"/>
  <p:tag name="KSO_WM_UNIT_FILL_TYPE" val="1"/>
  <p:tag name="KSO_WM_UNIT_TEXT_FILL_FORE_SCHEMECOLOR_INDEX" val="13"/>
  <p:tag name="KSO_WM_UNIT_TEXT_FILL_TYPE" val="1"/>
  <p:tag name="KSO_WM_UNIT_USESOURCEFORMAT_APPLY" val="1"/>
</p:tagLst>
</file>

<file path=ppt/tags/tag75.xml><?xml version="1.0" encoding="utf-8"?>
<p:tagLst xmlns:p="http://schemas.openxmlformats.org/presentationml/2006/main">
  <p:tag name="KSO_WM_TAG_VERSION" val="1.0"/>
  <p:tag name="KSO_WM_BEAUTIFY_FLAG" val="#wm#"/>
  <p:tag name="KSO_WM_UNIT_TYPE" val="l_i"/>
  <p:tag name="KSO_WM_UNIT_INDEX" val="1_17"/>
  <p:tag name="KSO_WM_UNIT_LAYERLEVEL" val="1_1"/>
  <p:tag name="KSO_WM_TEMPLATE_CATEGORY" val="custom"/>
  <p:tag name="KSO_WM_TEMPLATE_INDEX" val="20177922"/>
  <p:tag name="KSO_WM_DIAGRAM_GROUP_CODE" val="l1_1"/>
  <p:tag name="KSO_WM_UNIT_ID" val="custom20177922_36*l_i*1_17"/>
  <p:tag name="KSO_WM_UNIT_FILL_FORE_SCHEMECOLOR_INDEX" val="13"/>
  <p:tag name="KSO_WM_UNIT_FILL_TYPE" val="1"/>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TAG_VERSION" val="1.0"/>
  <p:tag name="KSO_WM_BEAUTIFY_FLAG" val="#wm#"/>
  <p:tag name="KSO_WM_UNIT_TYPE" val="l_i"/>
  <p:tag name="KSO_WM_UNIT_INDEX" val="1_18"/>
  <p:tag name="KSO_WM_UNIT_LAYERLEVEL" val="1_1"/>
  <p:tag name="KSO_WM_TEMPLATE_CATEGORY" val="custom"/>
  <p:tag name="KSO_WM_TEMPLATE_INDEX" val="20177922"/>
  <p:tag name="KSO_WM_DIAGRAM_GROUP_CODE" val="l1_1"/>
  <p:tag name="KSO_WM_UNIT_ID" val="custom20177922_36*l_i*1_18"/>
  <p:tag name="KSO_WM_UNIT_FILL_FORE_SCHEMECOLOR_INDEX" val="13"/>
  <p:tag name="KSO_WM_UNIT_FILL_TYPE" val="1"/>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TAG_VERSION" val="1.0"/>
  <p:tag name="KSO_WM_BEAUTIFY_FLAG" val="#wm#"/>
  <p:tag name="KSO_WM_UNIT_TYPE" val="l_i"/>
  <p:tag name="KSO_WM_UNIT_INDEX" val="1_19"/>
  <p:tag name="KSO_WM_UNIT_LAYERLEVEL" val="1_1"/>
  <p:tag name="KSO_WM_TEMPLATE_CATEGORY" val="custom"/>
  <p:tag name="KSO_WM_TEMPLATE_INDEX" val="20177922"/>
  <p:tag name="KSO_WM_DIAGRAM_GROUP_CODE" val="l1_1"/>
  <p:tag name="KSO_WM_UNIT_ID" val="custom20177922_36*l_i*1_19"/>
  <p:tag name="KSO_WM_UNIT_FILL_FORE_SCHEMECOLOR_INDEX" val="13"/>
  <p:tag name="KSO_WM_UNIT_FILL_TYPE" val="1"/>
  <p:tag name="KSO_WM_UNIT_TEXT_FILL_FORE_SCHEMECOLOR_INDEX" val="13"/>
  <p:tag name="KSO_WM_UNIT_TEXT_FILL_TYPE" val="1"/>
  <p:tag name="KSO_WM_UNIT_USESOURCEFORMAT_APPLY" val="1"/>
</p:tagLst>
</file>

<file path=ppt/tags/tag78.xml><?xml version="1.0" encoding="utf-8"?>
<p:tagLst xmlns:p="http://schemas.openxmlformats.org/presentationml/2006/main">
  <p:tag name="KSO_WM_TAG_VERSION" val="1.0"/>
  <p:tag name="KSO_WM_BEAUTIFY_FLAG" val="#wm#"/>
  <p:tag name="KSO_WM_UNIT_TYPE" val="l_i"/>
  <p:tag name="KSO_WM_UNIT_INDEX" val="1_20"/>
  <p:tag name="KSO_WM_UNIT_LAYERLEVEL" val="1_1"/>
  <p:tag name="KSO_WM_TEMPLATE_CATEGORY" val="custom"/>
  <p:tag name="KSO_WM_TEMPLATE_INDEX" val="20177922"/>
  <p:tag name="KSO_WM_DIAGRAM_GROUP_CODE" val="l1_1"/>
  <p:tag name="KSO_WM_UNIT_ID" val="custom20177922_36*l_i*1_20"/>
  <p:tag name="KSO_WM_UNIT_FILL_FORE_SCHEMECOLOR_INDEX" val="13"/>
  <p:tag name="KSO_WM_UNIT_FILL_TYPE" val="1"/>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TAG_VERSION" val="1.0"/>
  <p:tag name="KSO_WM_BEAUTIFY_FLAG" val="#wm#"/>
  <p:tag name="KSO_WM_UNIT_TYPE" val="l_i"/>
  <p:tag name="KSO_WM_UNIT_INDEX" val="1_21"/>
  <p:tag name="KSO_WM_UNIT_LAYERLEVEL" val="1_1"/>
  <p:tag name="KSO_WM_TEMPLATE_CATEGORY" val="custom"/>
  <p:tag name="KSO_WM_TEMPLATE_INDEX" val="20177922"/>
  <p:tag name="KSO_WM_DIAGRAM_GROUP_CODE" val="l1_1"/>
  <p:tag name="KSO_WM_UNIT_ID" val="custom20177922_36*l_i*1_21"/>
  <p:tag name="KSO_WM_UNIT_FILL_FORE_SCHEMECOLOR_INDEX" val="13"/>
  <p:tag name="KSO_WM_UNIT_FILL_TYPE"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AG_VERSION" val="1.0"/>
  <p:tag name="KSO_WM_BEAUTIFY_FLAG" val="#wm#"/>
  <p:tag name="KSO_WM_UNIT_TYPE" val="l_h_i"/>
  <p:tag name="KSO_WM_UNIT_INDEX" val="1_1_2"/>
  <p:tag name="KSO_WM_UNIT_LAYERLEVEL" val="1_1_1"/>
  <p:tag name="KSO_WM_TEMPLATE_CATEGORY" val="custom"/>
  <p:tag name="KSO_WM_TEMPLATE_INDEX" val="20177922"/>
  <p:tag name="KSO_WM_DIAGRAM_GROUP_CODE" val="l1-1"/>
  <p:tag name="KSO_WM_UNIT_ID" val="custom20177922_10*l_h_i*1_1_2"/>
  <p:tag name="KSO_WM_UNIT_FILL_FORE_SCHEMECOLOR_INDEX" val="6"/>
  <p:tag name="KSO_WM_UNIT_FILL_TYPE" val="1"/>
  <p:tag name="KSO_WM_UNIT_TEXT_FILL_FORE_SCHEMECOLOR_INDEX" val="2"/>
  <p:tag name="KSO_WM_UNIT_TEXT_FILL_TYPE" val="1"/>
  <p:tag name="KSO_WM_UNIT_USESOURCEFORMAT_APPLY" val="1"/>
</p:tagLst>
</file>

<file path=ppt/tags/tag80.xml><?xml version="1.0" encoding="utf-8"?>
<p:tagLst xmlns:p="http://schemas.openxmlformats.org/presentationml/2006/main">
  <p:tag name="KSO_WM_TAG_VERSION" val="1.0"/>
  <p:tag name="KSO_WM_BEAUTIFY_FLAG" val="#wm#"/>
  <p:tag name="KSO_WM_UNIT_TYPE" val="l_i"/>
  <p:tag name="KSO_WM_UNIT_INDEX" val="1_22"/>
  <p:tag name="KSO_WM_UNIT_LAYERLEVEL" val="1_1"/>
  <p:tag name="KSO_WM_TEMPLATE_CATEGORY" val="custom"/>
  <p:tag name="KSO_WM_TEMPLATE_INDEX" val="20177922"/>
  <p:tag name="KSO_WM_DIAGRAM_GROUP_CODE" val="l1_1"/>
  <p:tag name="KSO_WM_UNIT_ID" val="custom20177922_36*l_i*1_22"/>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TAG_VERSION" val="1.0"/>
  <p:tag name="KSO_WM_BEAUTIFY_FLAG" val="#wm#"/>
  <p:tag name="KSO_WM_UNIT_TYPE" val="l_i"/>
  <p:tag name="KSO_WM_UNIT_INDEX" val="1_23"/>
  <p:tag name="KSO_WM_UNIT_LAYERLEVEL" val="1_1"/>
  <p:tag name="KSO_WM_TEMPLATE_CATEGORY" val="custom"/>
  <p:tag name="KSO_WM_TEMPLATE_INDEX" val="20177922"/>
  <p:tag name="KSO_WM_DIAGRAM_GROUP_CODE" val="l1_1"/>
  <p:tag name="KSO_WM_UNIT_ID" val="custom20177922_36*l_i*1_23"/>
  <p:tag name="KSO_WM_UNIT_FILL_FORE_SCHEMECOLOR_INDEX" val="13"/>
  <p:tag name="KSO_WM_UNIT_FILL_TYPE" val="1"/>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TAG_VERSION" val="1.0"/>
  <p:tag name="KSO_WM_BEAUTIFY_FLAG" val="#wm#"/>
  <p:tag name="KSO_WM_UNIT_TYPE" val="l_i"/>
  <p:tag name="KSO_WM_UNIT_INDEX" val="1_24"/>
  <p:tag name="KSO_WM_UNIT_LAYERLEVEL" val="1_1"/>
  <p:tag name="KSO_WM_TEMPLATE_CATEGORY" val="custom"/>
  <p:tag name="KSO_WM_TEMPLATE_INDEX" val="20177922"/>
  <p:tag name="KSO_WM_DIAGRAM_GROUP_CODE" val="l1_1"/>
  <p:tag name="KSO_WM_UNIT_ID" val="custom20177922_36*l_i*1_24"/>
  <p:tag name="KSO_WM_UNIT_FILL_FORE_SCHEMECOLOR_INDEX" val="13"/>
  <p:tag name="KSO_WM_UNIT_FILL_TYPE" val="1"/>
  <p:tag name="KSO_WM_UNIT_TEXT_FILL_FORE_SCHEMECOLOR_INDEX" val="13"/>
  <p:tag name="KSO_WM_UNIT_TEXT_FILL_TYPE" val="1"/>
  <p:tag name="KSO_WM_UNIT_USESOURCEFORMAT_APPLY" val="1"/>
</p:tagLst>
</file>

<file path=ppt/tags/tag83.xml><?xml version="1.0" encoding="utf-8"?>
<p:tagLst xmlns:p="http://schemas.openxmlformats.org/presentationml/2006/main">
  <p:tag name="KSO_WM_TAG_VERSION" val="1.0"/>
  <p:tag name="KSO_WM_BEAUTIFY_FLAG" val="#wm#"/>
  <p:tag name="KSO_WM_UNIT_TYPE" val="l_i"/>
  <p:tag name="KSO_WM_UNIT_INDEX" val="1_25"/>
  <p:tag name="KSO_WM_UNIT_LAYERLEVEL" val="1_1"/>
  <p:tag name="KSO_WM_TEMPLATE_CATEGORY" val="custom"/>
  <p:tag name="KSO_WM_TEMPLATE_INDEX" val="20177922"/>
  <p:tag name="KSO_WM_DIAGRAM_GROUP_CODE" val="l1_1"/>
  <p:tag name="KSO_WM_UNIT_ID" val="custom20177922_36*l_i*1_25"/>
  <p:tag name="KSO_WM_UNIT_FILL_FORE_SCHEMECOLOR_INDEX" val="13"/>
  <p:tag name="KSO_WM_UNIT_FILL_TYPE" val="1"/>
  <p:tag name="KSO_WM_UNIT_TEXT_FILL_FORE_SCHEMECOLOR_INDEX" val="13"/>
  <p:tag name="KSO_WM_UNIT_TEXT_FILL_TYPE" val="1"/>
  <p:tag name="KSO_WM_UNIT_USESOURCEFORMAT_APPLY" val="1"/>
</p:tagLst>
</file>

<file path=ppt/tags/tag84.xml><?xml version="1.0" encoding="utf-8"?>
<p:tagLst xmlns:p="http://schemas.openxmlformats.org/presentationml/2006/main">
  <p:tag name="KSO_WM_TAG_VERSION" val="1.0"/>
  <p:tag name="KSO_WM_BEAUTIFY_FLAG" val="#wm#"/>
  <p:tag name="KSO_WM_UNIT_TYPE" val="l_i"/>
  <p:tag name="KSO_WM_UNIT_INDEX" val="1_26"/>
  <p:tag name="KSO_WM_UNIT_LAYERLEVEL" val="1_1"/>
  <p:tag name="KSO_WM_TEMPLATE_CATEGORY" val="custom"/>
  <p:tag name="KSO_WM_TEMPLATE_INDEX" val="20177922"/>
  <p:tag name="KSO_WM_DIAGRAM_GROUP_CODE" val="l1_1"/>
  <p:tag name="KSO_WM_UNIT_ID" val="custom20177922_36*l_i*1_26"/>
  <p:tag name="KSO_WM_UNIT_FILL_FORE_SCHEMECOLOR_INDEX" val="13"/>
  <p:tag name="KSO_WM_UNIT_FILL_TYPE" val="1"/>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TAG_VERSION" val="1.0"/>
  <p:tag name="KSO_WM_BEAUTIFY_FLAG" val="#wm#"/>
  <p:tag name="KSO_WM_UNIT_TYPE" val="l_i"/>
  <p:tag name="KSO_WM_UNIT_INDEX" val="1_27"/>
  <p:tag name="KSO_WM_UNIT_LAYERLEVEL" val="1_1"/>
  <p:tag name="KSO_WM_TEMPLATE_CATEGORY" val="custom"/>
  <p:tag name="KSO_WM_TEMPLATE_INDEX" val="20177922"/>
  <p:tag name="KSO_WM_DIAGRAM_GROUP_CODE" val="l1_1"/>
  <p:tag name="KSO_WM_UNIT_ID" val="custom20177922_36*l_i*1_27"/>
  <p:tag name="KSO_WM_UNIT_FILL_FORE_SCHEMECOLOR_INDEX" val="13"/>
  <p:tag name="KSO_WM_UNIT_FILL_TYPE" val="1"/>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TAG_VERSION" val="1.0"/>
  <p:tag name="KSO_WM_BEAUTIFY_FLAG" val="#wm#"/>
  <p:tag name="KSO_WM_UNIT_TYPE" val="l_i"/>
  <p:tag name="KSO_WM_UNIT_INDEX" val="1_28"/>
  <p:tag name="KSO_WM_UNIT_LAYERLEVEL" val="1_1"/>
  <p:tag name="KSO_WM_TEMPLATE_CATEGORY" val="custom"/>
  <p:tag name="KSO_WM_TEMPLATE_INDEX" val="20177922"/>
  <p:tag name="KSO_WM_DIAGRAM_GROUP_CODE" val="l1_1"/>
  <p:tag name="KSO_WM_UNIT_ID" val="custom20177922_36*l_i*1_28"/>
  <p:tag name="KSO_WM_UNIT_FILL_FORE_SCHEMECOLOR_INDEX" val="13"/>
  <p:tag name="KSO_WM_UNIT_FILL_TYPE" val="1"/>
  <p:tag name="KSO_WM_UNIT_TEXT_FILL_FORE_SCHEMECOLOR_INDEX" val="13"/>
  <p:tag name="KSO_WM_UNIT_TEXT_FILL_TYPE" val="1"/>
  <p:tag name="KSO_WM_UNIT_USESOURCEFORMAT_APPLY" val="1"/>
</p:tagLst>
</file>

<file path=ppt/tags/tag87.xml><?xml version="1.0" encoding="utf-8"?>
<p:tagLst xmlns:p="http://schemas.openxmlformats.org/presentationml/2006/main">
  <p:tag name="KSO_WM_TAG_VERSION" val="1.0"/>
  <p:tag name="KSO_WM_BEAUTIFY_FLAG" val="#wm#"/>
  <p:tag name="KSO_WM_UNIT_TYPE" val="l_h_i"/>
  <p:tag name="KSO_WM_UNIT_INDEX" val="1_1_1"/>
  <p:tag name="KSO_WM_UNIT_LAYERLEVEL" val="1_1_1"/>
  <p:tag name="KSO_WM_TEMPLATE_CATEGORY" val="custom"/>
  <p:tag name="KSO_WM_TEMPLATE_INDEX" val="20177922"/>
  <p:tag name="KSO_WM_DIAGRAM_GROUP_CODE" val="l1-1"/>
  <p:tag name="KSO_WM_UNIT_ID" val="custom20177922_36*l_h_i*1_1_1"/>
  <p:tag name="KSO_WM_UNIT_LINE_FORE_SCHEMECOLOR_INDEX" val="5"/>
  <p:tag name="KSO_WM_UNIT_LINE_FILL_TYPE" val="2"/>
  <p:tag name="KSO_WM_UNIT_USESOURCEFORMAT_APPLY" val="1"/>
</p:tagLst>
</file>

<file path=ppt/tags/tag88.xml><?xml version="1.0" encoding="utf-8"?>
<p:tagLst xmlns:p="http://schemas.openxmlformats.org/presentationml/2006/main">
  <p:tag name="KSO_WM_TAG_VERSION" val="1.0"/>
  <p:tag name="KSO_WM_BEAUTIFY_FLAG" val="#wm#"/>
  <p:tag name="KSO_WM_UNIT_TYPE" val="l_h_i"/>
  <p:tag name="KSO_WM_UNIT_INDEX" val="1_1_2"/>
  <p:tag name="KSO_WM_UNIT_LAYERLEVEL" val="1_1_1"/>
  <p:tag name="KSO_WM_TEMPLATE_CATEGORY" val="custom"/>
  <p:tag name="KSO_WM_TEMPLATE_INDEX" val="20177922"/>
  <p:tag name="KSO_WM_DIAGRAM_GROUP_CODE" val="l1-1"/>
  <p:tag name="KSO_WM_UNIT_ID" val="custom20177922_36*l_h_i*1_1_2"/>
  <p:tag name="KSO_WM_UNIT_FILL_FORE_SCHEMECOLOR_INDEX" val="5"/>
  <p:tag name="KSO_WM_UNIT_FILL_TYPE" val="1"/>
  <p:tag name="KSO_WM_UNIT_TEXT_FILL_FORE_SCHEMECOLOR_INDEX" val="2"/>
  <p:tag name="KSO_WM_UNIT_TEXT_FILL_TYPE" val="1"/>
  <p:tag name="KSO_WM_UNIT_USESOURCEFORMAT_APPLY" val="1"/>
</p:tagLst>
</file>

<file path=ppt/tags/tag89.xml><?xml version="1.0" encoding="utf-8"?>
<p:tagLst xmlns:p="http://schemas.openxmlformats.org/presentationml/2006/main">
  <p:tag name="KSO_WM_TAG_VERSION" val="1.0"/>
  <p:tag name="KSO_WM_BEAUTIFY_FLAG" val="#wm#"/>
  <p:tag name="KSO_WM_UNIT_TYPE" val="l_h_i"/>
  <p:tag name="KSO_WM_UNIT_INDEX" val="1_1_3"/>
  <p:tag name="KSO_WM_UNIT_LAYERLEVEL" val="1_1_1"/>
  <p:tag name="KSO_WM_TEMPLATE_CATEGORY" val="custom"/>
  <p:tag name="KSO_WM_TEMPLATE_INDEX" val="20177922"/>
  <p:tag name="KSO_WM_DIAGRAM_GROUP_CODE" val="l1-1"/>
  <p:tag name="KSO_WM_UNIT_ID" val="custom20177922_36*l_h_i*1_1_3"/>
  <p:tag name="KSO_WM_UNIT_LINE_FORE_SCHEMECOLOR_INDEX" val="5"/>
  <p:tag name="KSO_WM_UNIT_LINE_FILL_TYPE" val="2"/>
  <p:tag name="KSO_WM_UNIT_USESOURCEFORMAT_APPLY" val="1"/>
</p:tagLst>
</file>

<file path=ppt/tags/tag9.xml><?xml version="1.0" encoding="utf-8"?>
<p:tagLst xmlns:p="http://schemas.openxmlformats.org/presentationml/2006/main">
  <p:tag name="KSO_WM_TAG_VERSION" val="1.0"/>
  <p:tag name="KSO_WM_BEAUTIFY_FLAG" val="#wm#"/>
  <p:tag name="PA" val="v3.0.0"/>
  <p:tag name="KSO_WM_UNIT_TYPE" val="l_h_a"/>
  <p:tag name="KSO_WM_UNIT_INDEX" val="1_2_1"/>
  <p:tag name="KSO_WM_UNIT_LAYERLEVEL" val="1_1_1"/>
  <p:tag name="KSO_WM_UNIT_VALUE" val="30"/>
  <p:tag name="KSO_WM_UNIT_HIGHLIGHT" val="0"/>
  <p:tag name="KSO_WM_UNIT_COMPATIBLE" val="0"/>
  <p:tag name="KSO_WM_UNIT_CLEAR" val="0"/>
  <p:tag name="KSO_WM_UNIT_PRESET_TEXT_INDEX" val="0"/>
  <p:tag name="KSO_WM_UNIT_PRESET_TEXT_LEN" val="9"/>
  <p:tag name="KSO_WM_TEMPLATE_CATEGORY" val="custom"/>
  <p:tag name="KSO_WM_TEMPLATE_INDEX" val="20177922"/>
  <p:tag name="KSO_WM_DIAGRAM_GROUP_CODE" val="l1-1"/>
  <p:tag name="KSO_WM_UNIT_ID" val="custom20177922_10*l_h_a*1_2_1"/>
  <p:tag name="KSO_WM_UNIT_TEXT_FILL_FORE_SCHEMECOLOR_INDEX" val="13"/>
  <p:tag name="KSO_WM_UNIT_TEXT_FILL_TYPE" val="1"/>
  <p:tag name="KSO_WM_UNIT_USESOURCEFORMAT_APPLY" val="1"/>
</p:tagLst>
</file>

<file path=ppt/tags/tag90.xml><?xml version="1.0" encoding="utf-8"?>
<p:tagLst xmlns:p="http://schemas.openxmlformats.org/presentationml/2006/main">
  <p:tag name="KSO_WM_TAG_VERSION" val="1.0"/>
  <p:tag name="KSO_WM_BEAUTIFY_FLAG" val="#wm#"/>
  <p:tag name="KSO_WM_UNIT_TYPE" val="l_h_i"/>
  <p:tag name="KSO_WM_UNIT_INDEX" val="1_1_4"/>
  <p:tag name="KSO_WM_UNIT_LAYERLEVEL" val="1_1_1"/>
  <p:tag name="KSO_WM_TEMPLATE_CATEGORY" val="custom"/>
  <p:tag name="KSO_WM_TEMPLATE_INDEX" val="20177922"/>
  <p:tag name="KSO_WM_DIAGRAM_GROUP_CODE" val="l1-1"/>
  <p:tag name="KSO_WM_UNIT_ID" val="custom20177922_36*l_h_i*1_1_4"/>
  <p:tag name="KSO_WM_UNIT_FILL_FORE_SCHEMECOLOR_INDEX" val="14"/>
  <p:tag name="KSO_WM_UNIT_FILL_TYPE" val="1"/>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TAG_VERSION" val="1.0"/>
  <p:tag name="KSO_WM_BEAUTIFY_FLAG" val="#wm#"/>
  <p:tag name="KSO_WM_UNIT_TYPE" val="l_h_i"/>
  <p:tag name="KSO_WM_UNIT_INDEX" val="1_1_5"/>
  <p:tag name="KSO_WM_UNIT_LAYERLEVEL" val="1_1_1"/>
  <p:tag name="KSO_WM_TEMPLATE_CATEGORY" val="custom"/>
  <p:tag name="KSO_WM_TEMPLATE_INDEX" val="20177922"/>
  <p:tag name="KSO_WM_DIAGRAM_GROUP_CODE" val="l1-1"/>
  <p:tag name="KSO_WM_UNIT_ID" val="custom20177922_36*l_h_i*1_1_5"/>
  <p:tag name="KSO_WM_UNIT_LINE_FORE_SCHEMECOLOR_INDEX" val="5"/>
  <p:tag name="KSO_WM_UNIT_LINE_FILL_TYPE" val="2"/>
  <p:tag name="KSO_WM_UNIT_TEXT_FILL_FORE_SCHEMECOLOR_INDEX" val="2"/>
  <p:tag name="KSO_WM_UNIT_TEXT_FILL_TYPE" val="1"/>
  <p:tag name="KSO_WM_UNIT_USESOURCEFORMAT_APPLY" val="1"/>
</p:tagLst>
</file>

<file path=ppt/tags/tag92.xml><?xml version="1.0" encoding="utf-8"?>
<p:tagLst xmlns:p="http://schemas.openxmlformats.org/presentationml/2006/main">
  <p:tag name="KSO_WM_TAG_VERSION" val="1.0"/>
  <p:tag name="KSO_WM_BEAUTIFY_FLAG" val="#wm#"/>
  <p:tag name="KSO_WM_UNIT_TYPE" val="l_h_i"/>
  <p:tag name="KSO_WM_UNIT_INDEX" val="1_1_6"/>
  <p:tag name="KSO_WM_UNIT_LAYERLEVEL" val="1_1_1"/>
  <p:tag name="KSO_WM_TEMPLATE_CATEGORY" val="custom"/>
  <p:tag name="KSO_WM_TEMPLATE_INDEX" val="20177922"/>
  <p:tag name="KSO_WM_DIAGRAM_GROUP_CODE" val="l1-1"/>
  <p:tag name="KSO_WM_UNIT_ID" val="custom20177922_36*l_h_i*1_1_6"/>
  <p:tag name="KSO_WM_UNIT_FILL_FORE_SCHEMECOLOR_INDEX" val="5"/>
  <p:tag name="KSO_WM_UNIT_FILL_TYPE" val="1"/>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TAG_VERSION" val="1.0"/>
  <p:tag name="KSO_WM_BEAUTIFY_FLAG" val="#wm#"/>
  <p:tag name="KSO_WM_UNIT_TYPE" val="l_h_a"/>
  <p:tag name="KSO_WM_UNIT_INDEX" val="1_1_1"/>
  <p:tag name="KSO_WM_UNIT_LAYERLEVEL" val="1_1_1"/>
  <p:tag name="KSO_WM_UNIT_VALUE" val="10"/>
  <p:tag name="KSO_WM_UNIT_HIGHLIGHT" val="0"/>
  <p:tag name="KSO_WM_UNIT_COMPATIBLE" val="0"/>
  <p:tag name="KSO_WM_UNIT_CLEAR" val="0"/>
  <p:tag name="KSO_WM_UNIT_PRESET_TEXT" val="请替换标题"/>
  <p:tag name="KSO_WM_TEMPLATE_CATEGORY" val="custom"/>
  <p:tag name="KSO_WM_TEMPLATE_INDEX" val="20177922"/>
  <p:tag name="KSO_WM_DIAGRAM_GROUP_CODE" val="l1-1"/>
  <p:tag name="KSO_WM_UNIT_ID" val="custom20177922_36*l_h_a*1_1_1"/>
  <p:tag name="KSO_WM_UNIT_TEXT_FILL_FORE_SCHEMECOLOR_INDEX" val="5"/>
  <p:tag name="KSO_WM_UNIT_TEXT_FILL_TYPE" val="1"/>
  <p:tag name="KSO_WM_UNIT_USESOURCEFORMAT_APPLY" val="1"/>
</p:tagLst>
</file>

<file path=ppt/tags/tag94.xml><?xml version="1.0" encoding="utf-8"?>
<p:tagLst xmlns:p="http://schemas.openxmlformats.org/presentationml/2006/main">
  <p:tag name="KSO_WM_TAG_VERSION" val="1.0"/>
  <p:tag name="KSO_WM_BEAUTIFY_FLAG" val="#wm#"/>
  <p:tag name="KSO_WM_UNIT_TYPE" val="l_h_a"/>
  <p:tag name="KSO_WM_UNIT_INDEX" val="1_1_1"/>
  <p:tag name="KSO_WM_UNIT_LAYERLEVEL" val="1_1_1"/>
  <p:tag name="KSO_WM_UNIT_VALUE" val="10"/>
  <p:tag name="KSO_WM_UNIT_HIGHLIGHT" val="0"/>
  <p:tag name="KSO_WM_UNIT_COMPATIBLE" val="0"/>
  <p:tag name="KSO_WM_UNIT_CLEAR" val="0"/>
  <p:tag name="KSO_WM_UNIT_PRESET_TEXT" val="请替换标题"/>
  <p:tag name="KSO_WM_TEMPLATE_CATEGORY" val="custom"/>
  <p:tag name="KSO_WM_TEMPLATE_INDEX" val="20177922"/>
  <p:tag name="KSO_WM_DIAGRAM_GROUP_CODE" val="l1-1"/>
  <p:tag name="KSO_WM_UNIT_ID" val="custom20177922_36*l_h_a*1_1_1"/>
  <p:tag name="KSO_WM_UNIT_TEXT_FILL_FORE_SCHEMECOLOR_INDEX" val="5"/>
  <p:tag name="KSO_WM_UNIT_TEXT_FILL_TYPE" val="1"/>
  <p:tag name="KSO_WM_UNIT_USESOURCEFORMAT_APPLY" val="1"/>
</p:tagLst>
</file>

<file path=ppt/tags/tag95.xml><?xml version="1.0" encoding="utf-8"?>
<p:tagLst xmlns:p="http://schemas.openxmlformats.org/presentationml/2006/main">
  <p:tag name="KSO_WM_TAG_VERSION" val="1.0"/>
  <p:tag name="KSO_WM_BEAUTIFY_FLAG" val="#wm#"/>
  <p:tag name="KSO_WM_UNIT_TYPE" val="l_h_a"/>
  <p:tag name="KSO_WM_UNIT_INDEX" val="1_1_1"/>
  <p:tag name="KSO_WM_UNIT_LAYERLEVEL" val="1_1_1"/>
  <p:tag name="KSO_WM_UNIT_VALUE" val="10"/>
  <p:tag name="KSO_WM_UNIT_HIGHLIGHT" val="0"/>
  <p:tag name="KSO_WM_UNIT_COMPATIBLE" val="0"/>
  <p:tag name="KSO_WM_UNIT_CLEAR" val="0"/>
  <p:tag name="KSO_WM_UNIT_PRESET_TEXT" val="请替换标题"/>
  <p:tag name="KSO_WM_TEMPLATE_CATEGORY" val="custom"/>
  <p:tag name="KSO_WM_TEMPLATE_INDEX" val="20177922"/>
  <p:tag name="KSO_WM_DIAGRAM_GROUP_CODE" val="l1-1"/>
  <p:tag name="KSO_WM_UNIT_ID" val="custom20177922_36*l_h_a*1_1_1"/>
  <p:tag name="KSO_WM_UNIT_TEXT_FILL_FORE_SCHEMECOLOR_INDEX" val="5"/>
  <p:tag name="KSO_WM_UNIT_TEXT_FILL_TYPE" val="1"/>
  <p:tag name="KSO_WM_UNIT_USESOURCEFORMAT_APPLY" val="1"/>
</p:tagLst>
</file>

<file path=ppt/tags/tag96.xml><?xml version="1.0" encoding="utf-8"?>
<p:tagLst xmlns:p="http://schemas.openxmlformats.org/presentationml/2006/main">
  <p:tag name="KSO_WM_TAG_VERSION" val="1.0"/>
  <p:tag name="KSO_WM_BEAUTIFY_FLAG" val="#wm#"/>
  <p:tag name="KSO_WM_UNIT_TYPE" val="l_h_a"/>
  <p:tag name="KSO_WM_UNIT_INDEX" val="1_1_1"/>
  <p:tag name="KSO_WM_UNIT_LAYERLEVEL" val="1_1_1"/>
  <p:tag name="KSO_WM_UNIT_VALUE" val="10"/>
  <p:tag name="KSO_WM_UNIT_HIGHLIGHT" val="0"/>
  <p:tag name="KSO_WM_UNIT_COMPATIBLE" val="0"/>
  <p:tag name="KSO_WM_UNIT_CLEAR" val="0"/>
  <p:tag name="KSO_WM_UNIT_PRESET_TEXT" val="请替换标题"/>
  <p:tag name="KSO_WM_TEMPLATE_CATEGORY" val="custom"/>
  <p:tag name="KSO_WM_TEMPLATE_INDEX" val="20177922"/>
  <p:tag name="KSO_WM_DIAGRAM_GROUP_CODE" val="l1-1"/>
  <p:tag name="KSO_WM_UNIT_ID" val="custom20177922_36*l_h_a*1_1_1"/>
  <p:tag name="KSO_WM_UNIT_TEXT_FILL_FORE_SCHEMECOLOR_INDEX" val="5"/>
  <p:tag name="KSO_WM_UNIT_TEXT_FILL_TYPE" val="1"/>
  <p:tag name="KSO_WM_UNIT_USESOURCEFORMAT_APPLY" val="1"/>
</p:tagLst>
</file>

<file path=ppt/tags/tag97.xml><?xml version="1.0" encoding="utf-8"?>
<p:tagLst xmlns:p="http://schemas.openxmlformats.org/presentationml/2006/main">
  <p:tag name="KSO_WM_TAG_VERSION" val="1.0"/>
  <p:tag name="KSO_WM_SLIDE_ITEM_CNT" val="1"/>
  <p:tag name="KSO_WM_SLIDE_LAYOUT" val="a_l"/>
  <p:tag name="KSO_WM_SLIDE_LAYOUT_CNT" val="1_1"/>
  <p:tag name="KSO_WM_SLIDE_TYPE" val="text"/>
  <p:tag name="KSO_WM_BEAUTIFY_FLAG" val="#wm#"/>
  <p:tag name="KSO_WM_SLIDE_POSITION" val="206*165"/>
  <p:tag name="KSO_WM_SLIDE_SIZE" val="380*317"/>
  <p:tag name="KSO_WM_COMBINE_RELATE_SLIDE_ID" val="custom20177135_18"/>
  <p:tag name="KSO_WM_TEMPLATE_CATEGORY" val="custom"/>
  <p:tag name="KSO_WM_TEMPLATE_INDEX" val="20177922"/>
  <p:tag name="KSO_WM_SLIDE_ID" val="custom20177922_36"/>
  <p:tag name="KSO_WM_SLIDE_INDEX" val="36"/>
  <p:tag name="KSO_WM_DIAGRAM_GROUP_CODE" val="l1-1"/>
  <p:tag name="KSO_WM_TEMPLATE_SUBCATEGORY" val="combine"/>
</p:tagLst>
</file>

<file path=ppt/tags/tag98.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PRESET_TEXT" val="请在此输入章节标题"/>
  <p:tag name="KSO_WM_TEMPLATE_CATEGORY" val="custom"/>
  <p:tag name="KSO_WM_TEMPLATE_INDEX" val="20177922"/>
  <p:tag name="KSO_WM_UNIT_ID" val="custom20177922_11*a*1"/>
</p:tagLst>
</file>

<file path=ppt/tags/tag99.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3"/>
  <p:tag name="KSO_WM_UNIT_HIGHLIGHT" val="0"/>
  <p:tag name="KSO_WM_UNIT_COMPATIBLE" val="1"/>
  <p:tag name="KSO_WM_UNIT_CLEAR" val="0"/>
  <p:tag name="KSO_WM_UNIT_PRESET_TEXT" val="Part 01"/>
  <p:tag name="KSO_WM_TEMPLATE_CATEGORY" val="custom"/>
  <p:tag name="KSO_WM_TEMPLATE_INDEX" val="20177922"/>
  <p:tag name="KSO_WM_UNIT_ID" val="custom20177922_11*e*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F8930C"/>
    </a:dk1>
    <a:lt1>
      <a:srgbClr val="FFFFFF"/>
    </a:lt1>
    <a:dk2>
      <a:srgbClr val="515161"/>
    </a:dk2>
    <a:lt2>
      <a:srgbClr val="E7E6E6"/>
    </a:lt2>
    <a:accent1>
      <a:srgbClr val="F8930C"/>
    </a:accent1>
    <a:accent2>
      <a:srgbClr val="515161"/>
    </a:accent2>
    <a:accent3>
      <a:srgbClr val="282828"/>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1950</Words>
  <Application>WPS 演示</Application>
  <PresentationFormat>宽屏</PresentationFormat>
  <Paragraphs>279</Paragraphs>
  <Slides>41</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41</vt:i4>
      </vt:variant>
    </vt:vector>
  </HeadingPairs>
  <TitlesOfParts>
    <vt:vector size="59" baseType="lpstr">
      <vt:lpstr>Arial</vt:lpstr>
      <vt:lpstr>宋体</vt:lpstr>
      <vt:lpstr>Wingdings</vt:lpstr>
      <vt:lpstr>微软雅黑 Light</vt:lpstr>
      <vt:lpstr>微软雅黑</vt:lpstr>
      <vt:lpstr>Calibri Light</vt:lpstr>
      <vt:lpstr>Calibri</vt:lpstr>
      <vt:lpstr>Arial</vt:lpstr>
      <vt:lpstr>黑体</vt:lpstr>
      <vt:lpstr>楷体</vt:lpstr>
      <vt:lpstr>MS PGothic</vt:lpstr>
      <vt:lpstr>Gill Sans</vt:lpstr>
      <vt:lpstr>Source Sans Pro ExtraLight</vt:lpstr>
      <vt:lpstr>Arial Unicode MS</vt:lpstr>
      <vt:lpstr>Gill Sans MT</vt:lpstr>
      <vt:lpstr>Yu Gothic UI Light</vt:lpstr>
      <vt:lpstr>Office 主题</vt:lpstr>
      <vt:lpstr>自定义设计方案</vt:lpstr>
      <vt:lpstr>早e点</vt:lpstr>
      <vt:lpstr>PowerPoint 演示文稿</vt:lpstr>
      <vt:lpstr>PowerPoint 演示文稿</vt:lpstr>
      <vt:lpstr>项目背景</vt:lpstr>
      <vt:lpstr>PowerPoint 演示文稿</vt:lpstr>
      <vt:lpstr>项目开发计划与创新性</vt:lpstr>
      <vt:lpstr>PowerPoint 演示文稿</vt:lpstr>
      <vt:lpstr>PowerPoint 演示文稿</vt:lpstr>
      <vt:lpstr>效益性分析</vt:lpstr>
      <vt:lpstr>PowerPoint 演示文稿</vt:lpstr>
      <vt:lpstr>PowerPoint 演示文稿</vt:lpstr>
      <vt:lpstr>功能介绍</vt:lpstr>
      <vt:lpstr>PowerPoint 演示文稿</vt:lpstr>
      <vt:lpstr>特色优势</vt:lpstr>
      <vt:lpstr>PowerPoint 演示文稿</vt:lpstr>
      <vt:lpstr>当前进度</vt:lpstr>
      <vt:lpstr>当前进度</vt:lpstr>
      <vt:lpstr>PowerPoint 演示文稿</vt:lpstr>
      <vt:lpstr>市场定位及行业分析</vt:lpstr>
      <vt:lpstr>PowerPoint 演示文稿</vt:lpstr>
      <vt:lpstr>需求分析</vt:lpstr>
      <vt:lpstr>PowerPoint 演示文稿</vt:lpstr>
      <vt:lpstr>swot分析 </vt:lpstr>
      <vt:lpstr>PowerPoint 演示文稿</vt:lpstr>
      <vt:lpstr>PowerPoint 演示文稿</vt:lpstr>
      <vt:lpstr>PowerPoint 演示文稿</vt:lpstr>
      <vt:lpstr>PowerPoint 演示文稿</vt:lpstr>
      <vt:lpstr>PowerPoint 演示文稿</vt:lpstr>
      <vt:lpstr>推广渠道</vt:lpstr>
      <vt:lpstr>PowerPoint 演示文稿</vt:lpstr>
      <vt:lpstr>合作伙伴网络</vt:lpstr>
      <vt:lpstr>PowerPoint 演示文稿</vt:lpstr>
      <vt:lpstr>运营模型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感谢您的观看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幸运</cp:lastModifiedBy>
  <cp:revision>140</cp:revision>
  <dcterms:created xsi:type="dcterms:W3CDTF">2017-08-03T09:01:00Z</dcterms:created>
  <dcterms:modified xsi:type="dcterms:W3CDTF">2018-05-14T13:29:50Z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