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orient="horz" pos="1661" userDrawn="1">
          <p15:clr>
            <a:srgbClr val="A4A3A4"/>
          </p15:clr>
        </p15:guide>
        <p15:guide id="3" pos="3477" userDrawn="1">
          <p15:clr>
            <a:srgbClr val="A4A3A4"/>
          </p15:clr>
        </p15:guide>
        <p15:guide id="4" pos="26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4" y="918"/>
      </p:cViewPr>
      <p:guideLst>
        <p:guide orient="horz" pos="686"/>
        <p:guide orient="horz" pos="1661"/>
        <p:guide pos="3477"/>
        <p:guide pos="2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F3593-E721-400F-B009-26B9E2F0ABE6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78AC6-79A8-4F5E-9C1E-B86FB0A25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61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F739-830D-4C2E-9E89-084DDEFCF376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44A-0F93-45FB-AE7C-88E82EC18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5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D8CB-8204-45AC-A5BC-B24E939A44F1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44A-0F93-45FB-AE7C-88E82EC18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86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4A6E-2E34-4232-A6BF-0015B2B8C987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44A-0F93-45FB-AE7C-88E82EC18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97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F4AE-2ACA-4FE9-BAD5-244B45D11263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0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8D44A-0F93-45FB-AE7C-88E82EC1887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" y="269421"/>
            <a:ext cx="163286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235403" y="269421"/>
            <a:ext cx="11956597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403" y="269422"/>
            <a:ext cx="10515600" cy="457199"/>
          </a:xfrm>
        </p:spPr>
        <p:txBody>
          <a:bodyPr>
            <a:normAutofit/>
          </a:bodyPr>
          <a:lstStyle>
            <a:lvl1pPr>
              <a:defRPr sz="1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6965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F02F-62B6-445C-8565-87ECA746918C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44A-0F93-45FB-AE7C-88E82EC18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6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FB85-C16A-4533-AC27-515855DB088F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44A-0F93-45FB-AE7C-88E82EC18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73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710D-951B-4548-84C0-A5CD86EF0693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44A-0F93-45FB-AE7C-88E82EC18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58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6683-2A74-4CA7-B59D-0F98138D093C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44A-0F93-45FB-AE7C-88E82EC18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5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3DAC-8028-4DB5-827A-F3C6D85FC68F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44A-0F93-45FB-AE7C-88E82EC18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66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0167-8E9A-40D3-A351-6B368522985C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44A-0F93-45FB-AE7C-88E82EC18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01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0326-A38C-4A09-8D85-E804E5DD6310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44A-0F93-45FB-AE7C-88E82EC18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11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E7008-BE8A-49DD-A6AD-24D0F8CDD2EC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8D44A-0F93-45FB-AE7C-88E82EC18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50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CD52EB18-A73F-BC90-6B86-05496875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시작 화면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6000DF0-A215-67C8-0DD8-998F854C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44A-0F93-45FB-AE7C-88E82EC1887C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E1E86DF-AF34-6DDB-C946-1A134EE85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75" y="1089025"/>
            <a:ext cx="3181350" cy="56483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25ED54D-8C79-36F1-BE8A-913747EA0C08}"/>
              </a:ext>
            </a:extLst>
          </p:cNvPr>
          <p:cNvSpPr/>
          <p:nvPr/>
        </p:nvSpPr>
        <p:spPr>
          <a:xfrm>
            <a:off x="1069849" y="1125239"/>
            <a:ext cx="516035" cy="540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9235634-455F-E34B-24B5-98F8D33F9B05}"/>
              </a:ext>
            </a:extLst>
          </p:cNvPr>
          <p:cNvSpPr/>
          <p:nvPr/>
        </p:nvSpPr>
        <p:spPr>
          <a:xfrm>
            <a:off x="1459148" y="2064190"/>
            <a:ext cx="2218086" cy="1548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715E43CD-A023-0BA9-C4C1-2583A3365743}"/>
              </a:ext>
            </a:extLst>
          </p:cNvPr>
          <p:cNvSpPr/>
          <p:nvPr/>
        </p:nvSpPr>
        <p:spPr>
          <a:xfrm>
            <a:off x="1848447" y="4781313"/>
            <a:ext cx="1430435" cy="668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242584E-FDD3-DA45-9AD6-8C9A98A5051C}"/>
              </a:ext>
            </a:extLst>
          </p:cNvPr>
          <p:cNvSpPr/>
          <p:nvPr/>
        </p:nvSpPr>
        <p:spPr>
          <a:xfrm>
            <a:off x="1129653" y="6179678"/>
            <a:ext cx="912461" cy="438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FB363E9-7816-96A9-571F-789A174403D3}"/>
              </a:ext>
            </a:extLst>
          </p:cNvPr>
          <p:cNvSpPr/>
          <p:nvPr/>
        </p:nvSpPr>
        <p:spPr>
          <a:xfrm>
            <a:off x="3152417" y="6179678"/>
            <a:ext cx="912461" cy="438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xmlns="" id="{C28C5A29-40CD-91D8-6D52-32B4AFF81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74700"/>
              </p:ext>
            </p:extLst>
          </p:nvPr>
        </p:nvGraphicFramePr>
        <p:xfrm>
          <a:off x="5519738" y="2636838"/>
          <a:ext cx="29737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xmlns="" val="308740621"/>
                    </a:ext>
                  </a:extLst>
                </a:gridCol>
                <a:gridCol w="2432050">
                  <a:extLst>
                    <a:ext uri="{9D8B030D-6E8A-4147-A177-3AD203B41FA5}">
                      <a16:colId xmlns:a16="http://schemas.microsoft.com/office/drawing/2014/main" xmlns="" val="3744234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이미지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54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Logo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9351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GameLogo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3798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Button_0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30681873"/>
                  </a:ext>
                </a:extLst>
              </a:tr>
            </a:tbl>
          </a:graphicData>
        </a:graphic>
      </p:graphicFrame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A8C72A36-C02F-A4D2-04B9-F8752982B884}"/>
              </a:ext>
            </a:extLst>
          </p:cNvPr>
          <p:cNvSpPr/>
          <p:nvPr/>
        </p:nvSpPr>
        <p:spPr>
          <a:xfrm>
            <a:off x="943721" y="987369"/>
            <a:ext cx="256106" cy="2561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172A756E-FB42-4CBB-052D-EA0705A9AEFB}"/>
              </a:ext>
            </a:extLst>
          </p:cNvPr>
          <p:cNvSpPr/>
          <p:nvPr/>
        </p:nvSpPr>
        <p:spPr>
          <a:xfrm>
            <a:off x="1331095" y="1945275"/>
            <a:ext cx="256106" cy="2561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09C59C8B-24AD-27EC-41C8-8A66596FFC94}"/>
              </a:ext>
            </a:extLst>
          </p:cNvPr>
          <p:cNvSpPr/>
          <p:nvPr/>
        </p:nvSpPr>
        <p:spPr>
          <a:xfrm>
            <a:off x="1720394" y="4639899"/>
            <a:ext cx="256106" cy="2561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AB20A7F0-570B-BC5D-4D90-29D10C171066}"/>
              </a:ext>
            </a:extLst>
          </p:cNvPr>
          <p:cNvSpPr/>
          <p:nvPr/>
        </p:nvSpPr>
        <p:spPr>
          <a:xfrm>
            <a:off x="1006072" y="6100244"/>
            <a:ext cx="256106" cy="2561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A6BA3418-E1AB-1F0A-9B97-9EC2B6AB52E2}"/>
              </a:ext>
            </a:extLst>
          </p:cNvPr>
          <p:cNvSpPr/>
          <p:nvPr/>
        </p:nvSpPr>
        <p:spPr>
          <a:xfrm>
            <a:off x="3014892" y="6096034"/>
            <a:ext cx="256106" cy="2561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85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1D1975AD-4E29-B73D-DE89-F5AFC5A2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44A-0F93-45FB-AE7C-88E82EC1887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3D3B9D5D-6A60-D919-CCCB-DE053DB0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화면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8FFF1B7-EC19-FC27-B64E-5C17A773D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75" y="1089025"/>
            <a:ext cx="3181350" cy="56483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080231D-2FBF-3882-1F0D-DF811A670756}"/>
              </a:ext>
            </a:extLst>
          </p:cNvPr>
          <p:cNvSpPr/>
          <p:nvPr/>
        </p:nvSpPr>
        <p:spPr>
          <a:xfrm>
            <a:off x="1284238" y="2115678"/>
            <a:ext cx="2652473" cy="35554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F49E0F0-8FC3-A80F-1727-E57363C9147A}"/>
              </a:ext>
            </a:extLst>
          </p:cNvPr>
          <p:cNvSpPr/>
          <p:nvPr/>
        </p:nvSpPr>
        <p:spPr>
          <a:xfrm>
            <a:off x="1858530" y="3546765"/>
            <a:ext cx="1366981" cy="129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142DB28-B5AD-77FC-373F-1B962D942B12}"/>
              </a:ext>
            </a:extLst>
          </p:cNvPr>
          <p:cNvSpPr/>
          <p:nvPr/>
        </p:nvSpPr>
        <p:spPr>
          <a:xfrm>
            <a:off x="3225511" y="3364346"/>
            <a:ext cx="175491" cy="542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D1E37848-5172-86B2-CF70-783381E62FE0}"/>
              </a:ext>
            </a:extLst>
          </p:cNvPr>
          <p:cNvSpPr/>
          <p:nvPr/>
        </p:nvSpPr>
        <p:spPr>
          <a:xfrm>
            <a:off x="2227983" y="5024582"/>
            <a:ext cx="766619" cy="353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07A6EE32-F76D-20D3-1E1E-D3CAC39D9C5C}"/>
              </a:ext>
            </a:extLst>
          </p:cNvPr>
          <p:cNvSpPr/>
          <p:nvPr/>
        </p:nvSpPr>
        <p:spPr>
          <a:xfrm>
            <a:off x="1156185" y="1987625"/>
            <a:ext cx="256106" cy="2561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DC760CCE-D0A8-D290-EB82-FF562BEA43A9}"/>
              </a:ext>
            </a:extLst>
          </p:cNvPr>
          <p:cNvSpPr/>
          <p:nvPr/>
        </p:nvSpPr>
        <p:spPr>
          <a:xfrm>
            <a:off x="1730477" y="3400859"/>
            <a:ext cx="256106" cy="2561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40D6EA72-2B3D-4018-5B71-32E17620CC5F}"/>
              </a:ext>
            </a:extLst>
          </p:cNvPr>
          <p:cNvSpPr/>
          <p:nvPr/>
        </p:nvSpPr>
        <p:spPr>
          <a:xfrm>
            <a:off x="3057150" y="3228153"/>
            <a:ext cx="256106" cy="2561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80DBFCE3-1072-73C7-5280-775F69295BC2}"/>
              </a:ext>
            </a:extLst>
          </p:cNvPr>
          <p:cNvSpPr/>
          <p:nvPr/>
        </p:nvSpPr>
        <p:spPr>
          <a:xfrm>
            <a:off x="2099930" y="4855204"/>
            <a:ext cx="256106" cy="2561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4" name="표 26">
            <a:extLst>
              <a:ext uri="{FF2B5EF4-FFF2-40B4-BE49-F238E27FC236}">
                <a16:creationId xmlns:a16="http://schemas.microsoft.com/office/drawing/2014/main" xmlns="" id="{C28C5A29-40CD-91D8-6D52-32B4AFF81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695465"/>
              </p:ext>
            </p:extLst>
          </p:nvPr>
        </p:nvGraphicFramePr>
        <p:xfrm>
          <a:off x="5519738" y="2636838"/>
          <a:ext cx="29737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xmlns="" val="308740621"/>
                    </a:ext>
                  </a:extLst>
                </a:gridCol>
                <a:gridCol w="2432050">
                  <a:extLst>
                    <a:ext uri="{9D8B030D-6E8A-4147-A177-3AD203B41FA5}">
                      <a16:colId xmlns:a16="http://schemas.microsoft.com/office/drawing/2014/main" xmlns="" val="3744234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이미지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54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bg_0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9351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Vol_0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3798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Vol_1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3068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Button_0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38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C36C9CCE-908D-46A9-6318-342A48F4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44A-0F93-45FB-AE7C-88E82EC1887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9C76EE-C742-13FA-DB56-CD51A2BA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 선택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D60BB09-941A-58DF-C3F3-80174269E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75" y="1073150"/>
            <a:ext cx="3181350" cy="56483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5E4A17E-3BE3-C3D0-3A69-E02AA78CA01D}"/>
              </a:ext>
            </a:extLst>
          </p:cNvPr>
          <p:cNvSpPr/>
          <p:nvPr/>
        </p:nvSpPr>
        <p:spPr>
          <a:xfrm>
            <a:off x="1270913" y="1543023"/>
            <a:ext cx="2652473" cy="4709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09EC0CE-F4B5-5829-7440-9C7F8F64EBF4}"/>
              </a:ext>
            </a:extLst>
          </p:cNvPr>
          <p:cNvSpPr/>
          <p:nvPr/>
        </p:nvSpPr>
        <p:spPr>
          <a:xfrm>
            <a:off x="1427931" y="2748369"/>
            <a:ext cx="2372668" cy="82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2A8F555-F17F-1646-27EC-6B37F99C3EDD}"/>
              </a:ext>
            </a:extLst>
          </p:cNvPr>
          <p:cNvSpPr/>
          <p:nvPr/>
        </p:nvSpPr>
        <p:spPr>
          <a:xfrm>
            <a:off x="2182311" y="5638800"/>
            <a:ext cx="867141" cy="436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E763DE1-6D64-3625-6438-3C173A7D23D0}"/>
              </a:ext>
            </a:extLst>
          </p:cNvPr>
          <p:cNvSpPr/>
          <p:nvPr/>
        </p:nvSpPr>
        <p:spPr>
          <a:xfrm>
            <a:off x="1504131" y="3735237"/>
            <a:ext cx="1027161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8C1C0C3-5DDD-0E45-CB8F-99D46CC496E3}"/>
              </a:ext>
            </a:extLst>
          </p:cNvPr>
          <p:cNvSpPr/>
          <p:nvPr/>
        </p:nvSpPr>
        <p:spPr>
          <a:xfrm>
            <a:off x="2652365" y="2842260"/>
            <a:ext cx="1027161" cy="670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3C0A055-0FF7-0287-93FD-7D76ED56DA92}"/>
              </a:ext>
            </a:extLst>
          </p:cNvPr>
          <p:cNvSpPr/>
          <p:nvPr/>
        </p:nvSpPr>
        <p:spPr>
          <a:xfrm>
            <a:off x="1625205" y="4130039"/>
            <a:ext cx="250768" cy="249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77C73C91-A44B-CE6A-72F4-B99A600E487C}"/>
              </a:ext>
            </a:extLst>
          </p:cNvPr>
          <p:cNvSpPr/>
          <p:nvPr/>
        </p:nvSpPr>
        <p:spPr>
          <a:xfrm>
            <a:off x="1142860" y="1414970"/>
            <a:ext cx="256106" cy="2561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89CF76D6-A16A-E9FB-7913-95B666C03444}"/>
              </a:ext>
            </a:extLst>
          </p:cNvPr>
          <p:cNvSpPr/>
          <p:nvPr/>
        </p:nvSpPr>
        <p:spPr>
          <a:xfrm>
            <a:off x="1604289" y="1704948"/>
            <a:ext cx="2075238" cy="568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BA0DFEEE-07CC-6867-916C-B7368E7737A3}"/>
              </a:ext>
            </a:extLst>
          </p:cNvPr>
          <p:cNvSpPr/>
          <p:nvPr/>
        </p:nvSpPr>
        <p:spPr>
          <a:xfrm>
            <a:off x="1494483" y="1671076"/>
            <a:ext cx="256106" cy="2561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2AD74ABF-FD93-CF57-BF33-C8EC46FADDAD}"/>
              </a:ext>
            </a:extLst>
          </p:cNvPr>
          <p:cNvSpPr/>
          <p:nvPr/>
        </p:nvSpPr>
        <p:spPr>
          <a:xfrm>
            <a:off x="1294452" y="2586154"/>
            <a:ext cx="256106" cy="2561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1EA70BF6-3824-BA15-EF20-0BE9D90D7146}"/>
              </a:ext>
            </a:extLst>
          </p:cNvPr>
          <p:cNvSpPr/>
          <p:nvPr/>
        </p:nvSpPr>
        <p:spPr>
          <a:xfrm>
            <a:off x="2524312" y="2745119"/>
            <a:ext cx="256106" cy="2561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0EF2CBAF-15FF-4A6A-3BDC-796E22BDC449}"/>
              </a:ext>
            </a:extLst>
          </p:cNvPr>
          <p:cNvSpPr/>
          <p:nvPr/>
        </p:nvSpPr>
        <p:spPr>
          <a:xfrm>
            <a:off x="1398966" y="3629285"/>
            <a:ext cx="256106" cy="2561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5BF468B6-8853-E4A3-3497-1967305B3934}"/>
              </a:ext>
            </a:extLst>
          </p:cNvPr>
          <p:cNvSpPr/>
          <p:nvPr/>
        </p:nvSpPr>
        <p:spPr>
          <a:xfrm>
            <a:off x="1490942" y="4017936"/>
            <a:ext cx="256106" cy="2561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graphicFrame>
        <p:nvGraphicFramePr>
          <p:cNvPr id="18" name="표 26">
            <a:extLst>
              <a:ext uri="{FF2B5EF4-FFF2-40B4-BE49-F238E27FC236}">
                <a16:creationId xmlns:a16="http://schemas.microsoft.com/office/drawing/2014/main" xmlns="" id="{C28C5A29-40CD-91D8-6D52-32B4AFF81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106984"/>
              </p:ext>
            </p:extLst>
          </p:nvPr>
        </p:nvGraphicFramePr>
        <p:xfrm>
          <a:off x="5519738" y="2636838"/>
          <a:ext cx="2973705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xmlns="" val="308740621"/>
                    </a:ext>
                  </a:extLst>
                </a:gridCol>
                <a:gridCol w="2432050">
                  <a:extLst>
                    <a:ext uri="{9D8B030D-6E8A-4147-A177-3AD203B41FA5}">
                      <a16:colId xmlns:a16="http://schemas.microsoft.com/office/drawing/2014/main" xmlns="" val="3744234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이미지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54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Bg_0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9351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Flag_0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3798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Menu_0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3068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플레이 가능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= Button_1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플레이 불가능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= button_2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Menu_1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별 없음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= star_0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별 획득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= star_1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65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6DEA7361-FA79-2611-C6E9-8A4F386E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D44A-0F93-45FB-AE7C-88E82EC1887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5A9932BC-7EC1-2087-5E1E-178BAF9A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화면</a:t>
            </a:r>
            <a:endParaRPr lang="ko-KR" altLang="en-US" dirty="0"/>
          </a:p>
        </p:txBody>
      </p:sp>
      <p:pic>
        <p:nvPicPr>
          <p:cNvPr id="9" name="내용 개체 틀 5">
            <a:extLst>
              <a:ext uri="{FF2B5EF4-FFF2-40B4-BE49-F238E27FC236}">
                <a16:creationId xmlns:a16="http://schemas.microsoft.com/office/drawing/2014/main" xmlns="" id="{999802C9-CB62-01DE-A869-DA9781E7A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2" t="10871" r="7796"/>
          <a:stretch/>
        </p:blipFill>
        <p:spPr>
          <a:xfrm>
            <a:off x="1525359" y="1181897"/>
            <a:ext cx="2662466" cy="50528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62F033E-8463-6CA8-2CC1-17E8BBAD8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9" y="5902778"/>
            <a:ext cx="2662466" cy="685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C62BA14-5309-9E04-410E-7F07ADE03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03" y="6189487"/>
            <a:ext cx="381000" cy="381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51C78EA0-7B74-C83A-B355-5BC703C6B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031" y="6192399"/>
            <a:ext cx="380999" cy="38099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89B28AE7-3718-6DC9-264C-E65C862CB6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614" y="6190616"/>
            <a:ext cx="380999" cy="3809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7F7F449-27CB-6E36-DEB0-685DAC19BA3B}"/>
              </a:ext>
            </a:extLst>
          </p:cNvPr>
          <p:cNvSpPr txBox="1"/>
          <p:nvPr/>
        </p:nvSpPr>
        <p:spPr>
          <a:xfrm>
            <a:off x="1494919" y="6032896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G 100</a:t>
            </a:r>
            <a:endParaRPr lang="ko-KR" altLang="en-US" sz="1200" b="1" dirty="0"/>
          </a:p>
        </p:txBody>
      </p:sp>
      <p:graphicFrame>
        <p:nvGraphicFramePr>
          <p:cNvPr id="12" name="표 26">
            <a:extLst>
              <a:ext uri="{FF2B5EF4-FFF2-40B4-BE49-F238E27FC236}">
                <a16:creationId xmlns:a16="http://schemas.microsoft.com/office/drawing/2014/main" xmlns="" id="{C28C5A29-40CD-91D8-6D52-32B4AFF81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440922"/>
              </p:ext>
            </p:extLst>
          </p:nvPr>
        </p:nvGraphicFramePr>
        <p:xfrm>
          <a:off x="5519738" y="2636838"/>
          <a:ext cx="29737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xmlns="" val="308740621"/>
                    </a:ext>
                  </a:extLst>
                </a:gridCol>
                <a:gridCol w="2432050">
                  <a:extLst>
                    <a:ext uri="{9D8B030D-6E8A-4147-A177-3AD203B41FA5}">
                      <a16:colId xmlns:a16="http://schemas.microsoft.com/office/drawing/2014/main" xmlns="" val="3744234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이미지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54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UI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9351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Skill_1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3798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Skill_2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3068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Skill_3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89CF76D6-A16A-E9FB-7913-95B666C03444}"/>
              </a:ext>
            </a:extLst>
          </p:cNvPr>
          <p:cNvSpPr/>
          <p:nvPr/>
        </p:nvSpPr>
        <p:spPr>
          <a:xfrm>
            <a:off x="1525359" y="5987959"/>
            <a:ext cx="2662466" cy="568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77C73C91-A44B-CE6A-72F4-B99A600E487C}"/>
              </a:ext>
            </a:extLst>
          </p:cNvPr>
          <p:cNvSpPr/>
          <p:nvPr/>
        </p:nvSpPr>
        <p:spPr>
          <a:xfrm>
            <a:off x="1397306" y="5843230"/>
            <a:ext cx="256106" cy="2561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89CF76D6-A16A-E9FB-7913-95B666C03444}"/>
              </a:ext>
            </a:extLst>
          </p:cNvPr>
          <p:cNvSpPr/>
          <p:nvPr/>
        </p:nvSpPr>
        <p:spPr>
          <a:xfrm>
            <a:off x="2037403" y="6201361"/>
            <a:ext cx="343799" cy="355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9CF76D6-A16A-E9FB-7913-95B666C03444}"/>
              </a:ext>
            </a:extLst>
          </p:cNvPr>
          <p:cNvSpPr/>
          <p:nvPr/>
        </p:nvSpPr>
        <p:spPr>
          <a:xfrm>
            <a:off x="2677031" y="6201361"/>
            <a:ext cx="343799" cy="355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89CF76D6-A16A-E9FB-7913-95B666C03444}"/>
              </a:ext>
            </a:extLst>
          </p:cNvPr>
          <p:cNvSpPr/>
          <p:nvPr/>
        </p:nvSpPr>
        <p:spPr>
          <a:xfrm>
            <a:off x="3312441" y="6201361"/>
            <a:ext cx="343799" cy="355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77C73C91-A44B-CE6A-72F4-B99A600E487C}"/>
              </a:ext>
            </a:extLst>
          </p:cNvPr>
          <p:cNvSpPr/>
          <p:nvPr/>
        </p:nvSpPr>
        <p:spPr>
          <a:xfrm>
            <a:off x="3212349" y="6115429"/>
            <a:ext cx="256106" cy="2561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C73C91-A44B-CE6A-72F4-B99A600E487C}"/>
              </a:ext>
            </a:extLst>
          </p:cNvPr>
          <p:cNvSpPr/>
          <p:nvPr/>
        </p:nvSpPr>
        <p:spPr>
          <a:xfrm>
            <a:off x="2591798" y="6123881"/>
            <a:ext cx="256106" cy="2561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77C73C91-A44B-CE6A-72F4-B99A600E487C}"/>
              </a:ext>
            </a:extLst>
          </p:cNvPr>
          <p:cNvSpPr/>
          <p:nvPr/>
        </p:nvSpPr>
        <p:spPr>
          <a:xfrm>
            <a:off x="1951701" y="6108798"/>
            <a:ext cx="256106" cy="25610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89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93</Words>
  <Application>Microsoft Office PowerPoint</Application>
  <PresentationFormat>와이드스크린</PresentationFormat>
  <Paragraphs>72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시작 화면</vt:lpstr>
      <vt:lpstr>설정 화면</vt:lpstr>
      <vt:lpstr>스테이지 선택</vt:lpstr>
      <vt:lpstr>게임 화면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디펜스 UI 기획서</dc:title>
  <dc:creator>Windows User</dc:creator>
  <cp:lastModifiedBy>Windows User</cp:lastModifiedBy>
  <cp:revision>33</cp:revision>
  <dcterms:created xsi:type="dcterms:W3CDTF">2022-08-22T05:22:42Z</dcterms:created>
  <dcterms:modified xsi:type="dcterms:W3CDTF">2022-10-12T04:00:48Z</dcterms:modified>
</cp:coreProperties>
</file>