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57" r:id="rId2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Roboto Light" panose="020F0302020204030204" pitchFamily="34" charset="0"/>
      <p:regular r:id="rId8"/>
      <p:bold r:id="rId9"/>
      <p:italic r:id="rId10"/>
      <p:boldItalic r:id="rId11"/>
    </p:embeddedFont>
  </p:embeddedFontLst>
  <p:custDataLst>
    <p:tags r:id="rId1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000000"/>
          </p15:clr>
        </p15:guide>
        <p15:guide id="2" pos="58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00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DAF70-7EA5-DB48-9B3A-37079EDC40EA}" v="5" dt="2023-09-13T12:30:16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/>
    <p:restoredTop sz="94684"/>
  </p:normalViewPr>
  <p:slideViewPr>
    <p:cSldViewPr snapToGrid="0">
      <p:cViewPr varScale="1">
        <p:scale>
          <a:sx n="67" d="100"/>
          <a:sy n="67" d="100"/>
        </p:scale>
        <p:origin x="984" y="200"/>
      </p:cViewPr>
      <p:guideLst>
        <p:guide orient="horz" pos="648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font" Target="fonts/font7.fntdata"/><Relationship Id="rId11" Type="http://schemas.openxmlformats.org/officeDocument/2006/relationships/font" Target="fonts/font8.fntdata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5/10/relationships/revisionInfo" Target="revisionInfo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" Type="http://schemas.openxmlformats.org/officeDocument/2006/relationships/slide" Target="slides/slide1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slide" Target="slides/slide9.xml"/><Relationship Id="rId26" Type="http://schemas.openxmlformats.org/officeDocument/2006/relationships/slide" Target="slides/slide10.xml"/><Relationship Id="rId3" Type="http://schemas.openxmlformats.org/officeDocument/2006/relationships/notesMaster" Target="notesMasters/notesMaster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1.bin"/><Relationship Id="rId4" Type="http://schemas.openxmlformats.org/officeDocument/2006/relationships/image" Target="../media/image1.emf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2.bin"/><Relationship Id="rId4" Type="http://schemas.openxmlformats.org/officeDocument/2006/relationships/image" Target="../media/image1.emf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.emf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4.bin"/><Relationship Id="rId4" Type="http://schemas.openxmlformats.org/officeDocument/2006/relationships/image" Target="../media/image1.emf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5.bin"/><Relationship Id="rId4" Type="http://schemas.openxmlformats.org/officeDocument/2006/relationships/image" Target="../media/image1.emf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6.bin"/><Relationship Id="rId4" Type="http://schemas.openxmlformats.org/officeDocument/2006/relationships/image" Target="../media/image1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1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4.bin"/><Relationship Id="rId4" Type="http://schemas.openxmlformats.org/officeDocument/2006/relationships/image" Target="../media/image1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5.bin"/><Relationship Id="rId4" Type="http://schemas.openxmlformats.org/officeDocument/2006/relationships/image" Target="../media/image1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1.emf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1.emf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8.bin"/><Relationship Id="rId4" Type="http://schemas.openxmlformats.org/officeDocument/2006/relationships/image" Target="../media/image1.emf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1.emf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0.bin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st_Slide_FULL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Google Shape;12;p2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5165912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  <p:sp>
        <p:nvSpPr>
          <p:cNvPr id="2" name="Google Shape;18;p3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9101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G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A16B800-55C2-CFB0-4AA2-3CBB648B98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16604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B52679D-00ED-7CE2-017B-041885E86B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31467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_FINAL_SLIDE" userDrawn="1">
  <p:cSld name="END_SLIDE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FA9C0-522C-1ABD-D14A-7299E05376D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4423718"/>
            <a:ext cx="18288000" cy="5863281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US" dirty="0"/>
              <a:t>10</a:t>
            </a:r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BCEABAFD-74D6-51C2-98C1-CCA5795CCD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0678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Google Shape;41;p7"/>
          <p:cNvSpPr txBox="1">
            <a:spLocks noGrp="1"/>
          </p:cNvSpPr>
          <p:nvPr>
            <p:ph type="title" hasCustomPrompt="1"/>
          </p:nvPr>
        </p:nvSpPr>
        <p:spPr>
          <a:xfrm>
            <a:off x="929400" y="1027449"/>
            <a:ext cx="13997562" cy="271046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5143500"/>
            <a:ext cx="1463565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43" name="Google Shape;43;p7"/>
          <p:cNvSpPr>
            <a:spLocks noGrp="1"/>
          </p:cNvSpPr>
          <p:nvPr>
            <p:ph type="pic" idx="2" hasCustomPrompt="1"/>
          </p:nvPr>
        </p:nvSpPr>
        <p:spPr>
          <a:xfrm>
            <a:off x="15565050" y="1027450"/>
            <a:ext cx="180870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9966960"/>
            <a:ext cx="18288000" cy="32003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3" name="Google Shape;17;p3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25" name="Google Shape;17;p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837205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_V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1000" y="2747907"/>
            <a:ext cx="4656225" cy="2047037"/>
          </a:xfr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0"/>
            <a:ext cx="36195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3" name="Google Shape;17;p3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8390" y="2747906"/>
            <a:ext cx="4677648" cy="2047037"/>
          </a:xfr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25" name="Google Shape;17;p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357186" y="2747905"/>
            <a:ext cx="4644814" cy="2047037"/>
          </a:xfrm>
        </p:spPr>
        <p:txBody>
          <a:bodyPr/>
          <a:lstStyle/>
          <a:p>
            <a:r>
              <a:rPr lang="en-AU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31926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4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" name="Google Shape;17;p3">
            <a:extLst>
              <a:ext uri="{FF2B5EF4-FFF2-40B4-BE49-F238E27FC236}">
                <a16:creationId xmlns:a16="http://schemas.microsoft.com/office/drawing/2014/main" id="{B72C5E58-53F4-0EA6-D32E-ADEF51F174DB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48E7E5D-1895-B2EB-B13F-C15207C409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2" name="Google Shape;17;p3">
            <a:extLst>
              <a:ext uri="{FF2B5EF4-FFF2-40B4-BE49-F238E27FC236}">
                <a16:creationId xmlns:a16="http://schemas.microsoft.com/office/drawing/2014/main" id="{4EC85EFB-1D00-34F3-DEFC-3D132152607F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22</a:t>
            </a:r>
            <a:endParaRPr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EA08CF17-561F-6A45-B311-DF3E79243E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20</a:t>
            </a:r>
          </a:p>
        </p:txBody>
      </p:sp>
      <p:sp>
        <p:nvSpPr>
          <p:cNvPr id="21" name="Google Shape;17;p3">
            <a:extLst>
              <a:ext uri="{FF2B5EF4-FFF2-40B4-BE49-F238E27FC236}">
                <a16:creationId xmlns:a16="http://schemas.microsoft.com/office/drawing/2014/main" id="{97130B1B-4ED5-07BD-72B7-007C1D1E0682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25</a:t>
            </a:r>
            <a:endParaRPr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4D333938-660B-24CF-7672-26505437B26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80734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userDrawn="1">
  <p:cSld name="BASIC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3968341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2277035"/>
            <a:ext cx="11320550" cy="732419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IMAGE_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0" y="6375"/>
            <a:ext cx="18287999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1EAD0F-8252-A92E-A4DF-B071AD590E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8288000" cy="10293350"/>
          </a:xfrm>
          <a:solidFill>
            <a:schemeClr val="bg1">
              <a:lumMod val="75000"/>
              <a:alpha val="80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6119813" y="5869292"/>
            <a:ext cx="6093129" cy="275907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7620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8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8EFC7-DE23-07B9-50F1-01C75247A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1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72017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AGEND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62458" y="0"/>
            <a:ext cx="505532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Google Shape;12;p2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7150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3097672A-5659-5B5F-6D5C-F22FA04F334D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4FAB3CEC-34D5-F8C2-2849-CD522F40C8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62458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77609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BASIC_CONTENT_V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Google Shape;35;p6">
            <a:extLst>
              <a:ext uri="{FF2B5EF4-FFF2-40B4-BE49-F238E27FC236}">
                <a16:creationId xmlns:a16="http://schemas.microsoft.com/office/drawing/2014/main" id="{06D4F85C-9A50-3DC0-80AA-7315DE0FAC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38176A5C-D173-4CE5-8B87-A1D02EA54F9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926" y="0"/>
            <a:ext cx="4094909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196E1-1554-1258-960F-5C778357F79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239625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9584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TEXT" userDrawn="1">
  <p:cSld name="HEADING_LEFT_CONTENT_RIGH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A552A79-B159-5259-79DF-C48F82B0D5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49154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Google Shape;25;p4"/>
          <p:cNvSpPr txBox="1"/>
          <p:nvPr/>
        </p:nvSpPr>
        <p:spPr>
          <a:xfrm>
            <a:off x="942500" y="9602000"/>
            <a:ext cx="82014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Smart Slides ChatGPT Plugin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" name="Google Shape;26;p4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 hasCustomPrompt="1"/>
          </p:nvPr>
        </p:nvSpPr>
        <p:spPr>
          <a:xfrm>
            <a:off x="9700325" y="2010750"/>
            <a:ext cx="5844300" cy="75912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US" dirty="0"/>
              <a:t>1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4E20F-F2E2-7BD3-CA85-528A005F52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44000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7" name="Google Shape;24;p4">
            <a:extLst>
              <a:ext uri="{FF2B5EF4-FFF2-40B4-BE49-F238E27FC236}">
                <a16:creationId xmlns:a16="http://schemas.microsoft.com/office/drawing/2014/main" id="{80117613-6917-EF6F-BF4D-A48C702D8D6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42500" y="2010750"/>
            <a:ext cx="7119600" cy="1704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US" dirty="0"/>
              <a:t>0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569A8CA-36B2-E265-E4E7-8A8DF21B36D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277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3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9813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8993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OP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223962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778781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tags" Target="../tags/tag2.xml"/><Relationship Id="rId18" Type="http://schemas.openxmlformats.org/officeDocument/2006/relationships/oleObject" Target="../embeddings/oleObject1.bin"/><Relationship Id="rId19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5D679FE-3B60-23E0-8EBD-D3204877DB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040606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395" imgH="394" progId="TCLayout.ActiveDocument.1">
                  <p:embed/>
                </p:oleObj>
              </mc:Choice>
              <mc:Fallback>
                <p:oleObj name="think-cell Slide" r:id="rId18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9075" y="2464225"/>
            <a:ext cx="14625600" cy="7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 err="1"/>
              <a:t>asd</a:t>
            </a:r>
            <a:endParaRPr dirty="0"/>
          </a:p>
        </p:txBody>
      </p:sp>
      <p:sp>
        <p:nvSpPr>
          <p:cNvPr id="8" name="Google Shape;8;p1"/>
          <p:cNvSpPr txBox="1"/>
          <p:nvPr/>
        </p:nvSpPr>
        <p:spPr>
          <a:xfrm>
            <a:off x="942500" y="9602000"/>
            <a:ext cx="82014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Smart Slides ChatGPT Plugin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49" r:id="rId2"/>
    <p:sldLayoutId id="2147483666" r:id="rId3"/>
    <p:sldLayoutId id="2147483662" r:id="rId4"/>
    <p:sldLayoutId id="2147483664" r:id="rId5"/>
    <p:sldLayoutId id="2147483650" r:id="rId6"/>
    <p:sldLayoutId id="2147483660" r:id="rId7"/>
    <p:sldLayoutId id="2147483657" r:id="rId8"/>
    <p:sldLayoutId id="2147483665" r:id="rId9"/>
    <p:sldLayoutId id="2147483658" r:id="rId10"/>
    <p:sldLayoutId id="2147483661" r:id="rId11"/>
    <p:sldLayoutId id="2147483653" r:id="rId12"/>
    <p:sldLayoutId id="2147483655" r:id="rId13"/>
    <p:sldLayoutId id="2147483659" r:id="rId14"/>
    <p:sldLayoutId id="214748365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46962"/>
          </p15:clr>
        </p15:guide>
        <p15:guide id="2" pos="579">
          <p15:clr>
            <a:srgbClr val="E46962"/>
          </p15:clr>
        </p15:guide>
        <p15:guide id="3" pos="10944">
          <p15:clr>
            <a:srgbClr val="E46962"/>
          </p15:clr>
        </p15:guide>
        <p15:guide id="4" orient="horz" pos="648">
          <p15:clr>
            <a:srgbClr val="E46962"/>
          </p15:clr>
        </p15:guide>
        <p15:guide id="5" orient="horz" pos="6048">
          <p15:clr>
            <a:srgbClr val="E46962"/>
          </p15:clr>
        </p15:guide>
        <p15:guide id="6" orient="horz" pos="3240">
          <p15:clr>
            <a:srgbClr val="E46962"/>
          </p15:clr>
        </p15:guide>
        <p15:guide id="7" orient="horz" pos="1267">
          <p15:clr>
            <a:srgbClr val="E46962"/>
          </p15:clr>
        </p15:guide>
        <p15:guide id="8" pos="9792">
          <p15:clr>
            <a:srgbClr val="E46962"/>
          </p15:clr>
        </p15:guide>
        <p15:guide id="9" pos="10080">
          <p15:clr>
            <a:srgbClr val="E46962"/>
          </p15:clr>
        </p15:guide>
        <p15:guide id="10" pos="3855" userDrawn="1">
          <p15:clr>
            <a:srgbClr val="E46962"/>
          </p15:clr>
        </p15:guide>
        <p15:guide id="11" pos="7710" userDrawn="1">
          <p15:clr>
            <a:srgbClr val="E46962"/>
          </p15:clr>
        </p15:guide>
        <p15:guide id="12" orient="horz" pos="2160" userDrawn="1">
          <p15:clr>
            <a:srgbClr val="E46962"/>
          </p15:clr>
        </p15:guide>
        <p15:guide id="13" orient="horz" pos="4310" userDrawn="1">
          <p15:clr>
            <a:srgbClr val="E46962"/>
          </p15:clr>
        </p15:guide>
        <p15:guide id="14" orient="horz" pos="1426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F37188-FCE6-3311-5EAE-BBB2455C04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FC5B71-67AB-5D93-A1A4-B95EAE1F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Slides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A0CB6-3056-0571-6877-5914D2B283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Slides in a flash</a:t>
            </a:r>
          </a:p>
        </p:txBody>
      </p:sp>
      <p:pic>
        <p:nvPicPr>
          <p:cNvPr id="6" name="Picture Placeholder 5" descr="A purple graph on a black background&#10;&#10;Description automatically generated">
            <a:extLst>
              <a:ext uri="{FF2B5EF4-FFF2-40B4-BE49-F238E27FC236}">
                <a16:creationId xmlns:a16="http://schemas.microsoft.com/office/drawing/2014/main" id="{2323F572-E851-6408-D690-6E087E72846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0" b="3960"/>
          <a:stretch/>
        </p:blipFill>
        <p:spPr/>
      </p:pic>
    </p:spTree>
    <p:extLst>
      <p:ext uri="{BB962C8B-B14F-4D97-AF65-F5344CB8AC3E}">
        <p14:creationId xmlns:p14="http://schemas.microsoft.com/office/powerpoint/2010/main" val="94643530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t>Custom Layouts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We use a range of layouts which you can call specifically in the chat. Here is a list ['1st_Slide_FULL_LAYOUT', 'BASIC_CONTENT', 'BASIC_CONTENT_V1', 'AGENDA', 'HEADING_LEFT_CONTENT_RIGHT', 'FULLPAGE_IMAGE_QUOTE', 'HALF_IMAGE_RIGHT', 'HALF_IMAGE_LEFT', '23RD_IMAGE_RIGHT', '23RD_IMG_LEFT', 'HALF_TOP_WITH_IMAGE_RIGHT', 'END_SLIDE']</a:t>
            </a:r>
          </a:p>
          <a:p>
            <a:r>
              <a:t>Experiment with these by telling the model to use specific layouts and try it out!</a:t>
            </a:r>
          </a:p>
          <a:p>
            <a:r>
              <a:t>Example prompt: create 2 slides using HALF_IMAGE_LEFT and 23RD_IMAGE_RIGHT about cats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Project for Taxi Co-Op to compete with existing cab aggregators.</a:t>
            </a:r>
          </a:p>
          <a:p>
            <a:r>
              <a:t>Goal: Empower users and drivers with a backend technology platform.</a:t>
            </a:r>
          </a:p>
          <a:p>
            <a:r>
              <a:t>Solution to run entirely on AWS.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t>Basic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Service specific area defined by lat/long box.</a:t>
            </a:r>
          </a:p>
          <a:p>
            <a:r>
              <a:t>Register taxis with unique ID and type (Utility, Deluxe, Luxury).</a:t>
            </a:r>
          </a:p>
          <a:p>
            <a:r>
              <a:t>Register users with unique ID.</a:t>
            </a:r>
          </a:p>
          <a:p>
            <a:r>
              <a:t>Taxis transmit location periodically.</a:t>
            </a:r>
          </a:p>
          <a:p>
            <a:r>
              <a:t>Ingest and store location updates scalably.</a:t>
            </a:r>
          </a:p>
          <a:p>
            <a:r>
              <a:t>Respond to user's taxi requests based on proximity and taxi type.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t>System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Taxi and user registration with unique IDs.</a:t>
            </a:r>
          </a:p>
          <a:p>
            <a:r>
              <a:t>Initial area boundary creation.</a:t>
            </a:r>
          </a:p>
          <a:p>
            <a:r>
              <a:t>Taxi simulator with 50 taxis.</a:t>
            </a:r>
          </a:p>
          <a:p>
            <a:r>
              <a:t>User simulator with 5 users.</a:t>
            </a:r>
          </a:p>
          <a:p>
            <a:r>
              <a:t>Scalable ingestion of taxi location and user requests.</a:t>
            </a:r>
          </a:p>
          <a:p>
            <a:r>
              <a:t>Geo-aware database (e.g., MongoDB, DocumentDB).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t>MongoDB Geospatial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Supports query operations on geospatial data.</a:t>
            </a:r>
          </a:p>
          <a:p>
            <a:r>
              <a:t>Store geospatial data as GeoJSON objects or legacy coordinate pairs.</a:t>
            </a:r>
          </a:p>
          <a:p>
            <a:r>
              <a:t>GeoJSON: Specify type (e.g., 'Point') and coordinates.</a:t>
            </a:r>
          </a:p>
          <a:p>
            <a:r>
              <a:t>Geospatial indexes for efficient querying.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t>Advanced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Extend for fulfillment: Notifications to taxis and users.</a:t>
            </a:r>
          </a:p>
          <a:p>
            <a:r>
              <a:t>API for trip start and end.</a:t>
            </a:r>
          </a:p>
          <a:p>
            <a:r>
              <a:t>Real-time visualization of supply and demand.</a:t>
            </a:r>
          </a:p>
          <a:p>
            <a:r>
              <a:t>Long-term data aggregation for insights.</a:t>
            </a:r>
          </a:p>
          <a:p>
            <a:r>
              <a:t>Plan for growth and infrastructure planning.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>
          <a:solidFill>
            <a:srgbClr val="8500EA"/>
          </a:solidFill>
        </p:spPr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t>Conclusion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A comprehensive solution for Taxi Co-Op on AWS.</a:t>
            </a:r>
          </a:p>
          <a:p>
            <a:r>
              <a:t>Leverages the power of cloud and IoT for real-time operations.</a:t>
            </a:r>
          </a:p>
          <a:p>
            <a:r>
              <a:t>Scalable, efficient, and ready for future enhancements.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t>Welcome to Smart Slides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Smart Slides is a presentation tool that uses AI to create beautiful presentations in seconds</a:t>
            </a:r>
          </a:p>
          <a:p>
            <a:r>
              <a:t>You can also ask the model to add more image slide layouts, add more slides, vary the layout more or even use a specific color like #F47C00 or orange.</a:t>
            </a:r>
          </a:p>
          <a:p>
            <a:r>
              <a:t>If you ever have issues just uninstall then reinstall the plugin and it should work. Or email us at contact@smart-slides.co</a:t>
            </a:r>
          </a:p>
          <a:p>
            <a:r>
              <a:t>If you don't want to include helper slides just say 'dont include help slides'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t>Prompt examples: Try them now!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Make me 5 slides about the swiss alps using the red color #FF5A5F with half images of mountains and lakes</a:t>
            </a:r>
          </a:p>
          <a:p>
            <a:r>
              <a:t>Make me a 5 slide tourist presentation about Norway and lofoten islands with varied layouts and images of the northern lights</a:t>
            </a:r>
          </a:p>
          <a:p>
            <a:r>
              <a:t>Create a presentation with 5 slides about Sydney with images of Bondi Beach and the Opera House</a:t>
            </a:r>
          </a:p>
          <a:p>
            <a:r>
              <a:t>Make me a presentation about the future of work with no images and basic layouts</a:t>
            </a:r>
          </a:p>
          <a:p>
            <a:r>
              <a:t>Make me a pitch deck with this color #FF5A5F about a business that lets you rent out your house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mart Slides 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00EA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7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 Light</vt:lpstr>
      <vt:lpstr>Calibri</vt:lpstr>
      <vt:lpstr>Smart Slides v1</vt:lpstr>
      <vt:lpstr>think-cell Slide</vt:lpstr>
      <vt:lpstr>Smart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cp:lastModifiedBy>leo lukaz</cp:lastModifiedBy>
  <cp:revision>30</cp:revision>
  <dcterms:modified xsi:type="dcterms:W3CDTF">2023-09-17T09:49:04Z</dcterms:modified>
</cp:coreProperties>
</file>