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CA03-3D18-41B0-87CB-6D8BF3782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EC6FD-9C0D-40D9-9781-882BD917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22B2-5097-4258-BCA5-D9999781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D2CA-FA47-4F4D-A4D1-4FC5442F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B05E-7F6A-40C6-BBFE-F8895278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CB5F-302E-412D-BF25-27D47DBE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8F59-D354-4DE8-B818-1373C7F4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7128-A882-4F00-8B02-6290C0C4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9623-C186-4CB0-9840-FA6C035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7958-FB73-4822-AA11-6E971E4A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D46C-3748-477B-BB82-943893B1D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FC724-89D1-4BA1-8956-48DEBD8B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FA01-29E0-4014-8485-5CAFFACE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FF17-8F98-480D-B349-F0C1DED2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20AA-7F9D-416D-8A88-3DB9F581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CAB-4211-4325-9696-71CC2EC6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DBA7-B746-4D10-9101-7C525353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890A-E14A-44C0-B4DE-65697265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8CB4-5EC6-4918-99FE-3D34F81C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5A82-F3B6-4001-84C8-BAE770B9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FAE2-E0D0-4E01-B35E-5DC3DADD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462A-2FBC-46C7-9EF7-098E061A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1136-B169-4474-9F79-323A539C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02B4-7004-4B0A-B67D-2824D098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AA81-7803-4208-8960-976BE07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BAB6-BD0B-439E-8BB1-A1A86593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EC7D-4186-4BA4-AAC8-F12441AA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DC2A-D638-484F-9913-A097A501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5C2AC-2393-4490-B421-E89A75F6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10561-8F35-4705-9ECB-656A8EC8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9DCCA-81E2-4DB5-A5FF-1F767897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CD3D-FD8E-4A7E-8FBF-150E10D1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DC4A9-C6FB-457A-AB7E-4ADB66A6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DFE9B-FB29-4FC6-9C9A-50B712D9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6DBDA-CD59-46A9-A833-1B7F70E9A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7697C-A990-455A-9527-399AD3B3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19A18-609B-4D1D-BBC1-C67F626A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15A3C-1168-4590-AFE5-20526C5D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F9F0D-84ED-43EA-8AF4-B7DF2086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D7B-27E6-41AB-9832-417DE3AC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E54C3-229F-4B1A-BA97-3F6EA2C5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5F7A-26BC-4630-A513-25882C7D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EED3-A076-4505-A18C-03522F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9C650-F92E-4226-BA43-DB60EF8F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2AD6D-ED39-481D-AAC4-C72F391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4A81-8F59-4A2D-94E6-C347FFD4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0803-B4B1-4240-B3D6-9A928D3A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1D92-4C36-4071-A799-DBADAF14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5F38-4A7C-43E8-BF2C-7CF051496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9559C-1EC3-426E-9E48-7EC76A23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B677D-8020-4A05-9D0A-E3F0CABD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6B1E-C18E-4928-93D0-ED43F1C1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A41E-2343-45AF-96C2-1F821FD9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D86B2-28CF-420D-9E5C-46754B948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32819-0077-45FD-91A9-753056CA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6711-FC21-4877-BAF0-24DD1450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D36B5-0C63-4E4D-A4C2-EDD64575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1025-1088-4A69-9B36-EC61416D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E1240-7E7A-4B04-952C-B9D2A6EA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691D-984D-4728-B24A-7D8E86C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DD82-0DBF-45C7-B46B-F4ACA7925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A1B6-DDFD-4DC5-9811-8087163A393F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DAE-55B0-4B3A-970C-975232D5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A4FB-0876-40EE-8106-6EA8407D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F6B0-B874-4FC0-A986-32707607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8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FB4FC-E097-4583-A5CD-C4CB77B8A121}"/>
              </a:ext>
            </a:extLst>
          </p:cNvPr>
          <p:cNvSpPr/>
          <p:nvPr/>
        </p:nvSpPr>
        <p:spPr>
          <a:xfrm>
            <a:off x="2902964" y="1105627"/>
            <a:ext cx="1418036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97172E4-CDE7-4B62-9E82-F40F99A7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" y="829581"/>
            <a:ext cx="978568" cy="9785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2159E3-E79E-45FA-8459-A7F51A72741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1516265" y="1318865"/>
            <a:ext cx="1386699" cy="9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DE6202-DAE8-4C30-8F4A-D734DB8A766B}"/>
              </a:ext>
            </a:extLst>
          </p:cNvPr>
          <p:cNvSpPr txBox="1"/>
          <p:nvPr/>
        </p:nvSpPr>
        <p:spPr>
          <a:xfrm>
            <a:off x="269996" y="1808149"/>
            <a:ext cx="150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 / 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02F05-B9B8-488A-B017-4524EF96E73D}"/>
              </a:ext>
            </a:extLst>
          </p:cNvPr>
          <p:cNvSpPr txBox="1"/>
          <p:nvPr/>
        </p:nvSpPr>
        <p:spPr>
          <a:xfrm>
            <a:off x="1526346" y="980311"/>
            <a:ext cx="1342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DE4841-8B01-45BC-B0BA-EB7D87E40767}"/>
              </a:ext>
            </a:extLst>
          </p:cNvPr>
          <p:cNvSpPr/>
          <p:nvPr/>
        </p:nvSpPr>
        <p:spPr>
          <a:xfrm>
            <a:off x="4002376" y="3371523"/>
            <a:ext cx="1418036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F343C-54F0-45AF-B7AB-EEDCE1574E65}"/>
              </a:ext>
            </a:extLst>
          </p:cNvPr>
          <p:cNvSpPr/>
          <p:nvPr/>
        </p:nvSpPr>
        <p:spPr>
          <a:xfrm>
            <a:off x="4002376" y="3953293"/>
            <a:ext cx="1418036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843E8C-192F-457E-8AD4-11A573703395}"/>
              </a:ext>
            </a:extLst>
          </p:cNvPr>
          <p:cNvSpPr/>
          <p:nvPr/>
        </p:nvSpPr>
        <p:spPr>
          <a:xfrm>
            <a:off x="4002376" y="4535063"/>
            <a:ext cx="1418036" cy="445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44895D-D681-40A8-AF02-37EC22B432BA}"/>
              </a:ext>
            </a:extLst>
          </p:cNvPr>
          <p:cNvSpPr/>
          <p:nvPr/>
        </p:nvSpPr>
        <p:spPr>
          <a:xfrm>
            <a:off x="2878590" y="3371523"/>
            <a:ext cx="477079" cy="160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EE14E0D0-BCC8-4287-9E31-B0216B7B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" y="3686645"/>
            <a:ext cx="978568" cy="97856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3C0664-2B4E-4315-876E-AEBC866794B3}"/>
              </a:ext>
            </a:extLst>
          </p:cNvPr>
          <p:cNvCxnSpPr>
            <a:stCxn id="29" idx="3"/>
            <a:endCxn id="28" idx="1"/>
          </p:cNvCxnSpPr>
          <p:nvPr/>
        </p:nvCxnSpPr>
        <p:spPr>
          <a:xfrm>
            <a:off x="1516265" y="4175929"/>
            <a:ext cx="13623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72FD13-E891-4998-8605-FD2DDB59B0D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55669" y="3594159"/>
            <a:ext cx="6467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D0850-A664-4CDD-ABF8-A8F8523B0905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355669" y="4175930"/>
            <a:ext cx="6467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D491EB-3462-43F9-96B6-C5DBBAC36BB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355669" y="4757699"/>
            <a:ext cx="6467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885A41-12E0-4207-A887-2F2E43F2504F}"/>
              </a:ext>
            </a:extLst>
          </p:cNvPr>
          <p:cNvSpPr txBox="1"/>
          <p:nvPr/>
        </p:nvSpPr>
        <p:spPr>
          <a:xfrm>
            <a:off x="269996" y="4665213"/>
            <a:ext cx="150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 / client</a:t>
            </a:r>
          </a:p>
          <a:p>
            <a:pPr algn="ctr"/>
            <a:r>
              <a:rPr lang="en-US" sz="1600" dirty="0"/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873A89-9CE4-4BEA-9BD8-83D7CAFF8235}"/>
              </a:ext>
            </a:extLst>
          </p:cNvPr>
          <p:cNvSpPr txBox="1"/>
          <p:nvPr/>
        </p:nvSpPr>
        <p:spPr>
          <a:xfrm>
            <a:off x="1491891" y="3846774"/>
            <a:ext cx="1342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</p:txBody>
      </p:sp>
      <p:pic>
        <p:nvPicPr>
          <p:cNvPr id="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8AB0A2D-A908-4B48-8399-04207B03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748" y="11094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5881714-B27C-48AD-9365-47A0AC8C88D5}"/>
              </a:ext>
            </a:extLst>
          </p:cNvPr>
          <p:cNvSpPr txBox="1"/>
          <p:nvPr/>
        </p:nvSpPr>
        <p:spPr>
          <a:xfrm>
            <a:off x="5230455" y="1035904"/>
            <a:ext cx="149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database and</a:t>
            </a:r>
          </a:p>
          <a:p>
            <a:r>
              <a:rPr lang="en-US" sz="1600" dirty="0"/>
              <a:t>other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504077-2B30-42A9-BCDD-40B85B34C752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4321000" y="1328264"/>
            <a:ext cx="479748" cy="1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07C25C-F85F-4BE8-AB0E-821D26A8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60" y="3957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A62D25-C309-4380-8782-FEA0956AE11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420412" y="4175930"/>
            <a:ext cx="479748" cy="19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5F646F-E4F8-4C3F-BA08-527B279C7E8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420412" y="3594160"/>
            <a:ext cx="479748" cy="389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143DD4-FC38-4586-BA07-D870DE2E669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420412" y="4370255"/>
            <a:ext cx="479748" cy="3874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8538AB-BE6D-4470-AEBD-48D4F0686013}"/>
              </a:ext>
            </a:extLst>
          </p:cNvPr>
          <p:cNvSpPr txBox="1"/>
          <p:nvPr/>
        </p:nvSpPr>
        <p:spPr>
          <a:xfrm>
            <a:off x="6331288" y="3894678"/>
            <a:ext cx="1498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database and</a:t>
            </a:r>
          </a:p>
          <a:p>
            <a:r>
              <a:rPr lang="en-US" sz="1600" dirty="0"/>
              <a:t>other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8805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CCF7-F6BF-461B-8292-AF805428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8E9A-2F97-4345-97C1-C045A069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Halil Kalkan</dc:creator>
  <cp:lastModifiedBy>Halil Kalkan</cp:lastModifiedBy>
  <cp:revision>3</cp:revision>
  <dcterms:created xsi:type="dcterms:W3CDTF">2022-04-29T15:17:40Z</dcterms:created>
  <dcterms:modified xsi:type="dcterms:W3CDTF">2022-04-29T16:30:58Z</dcterms:modified>
</cp:coreProperties>
</file>