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8401-9FA6-42DA-A12D-265235413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D57C-F0FB-459F-A221-71579063A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82B0-B814-489E-BE99-18540CC8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DB05-625E-4F8F-BBC2-98E0456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C551-156B-4A0B-AD8A-FFEAFA8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1C8-1118-4542-9C63-9D4C5FA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CFA98-E3F9-4DF1-9D90-C9083C97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69B2-160B-433B-BDB6-B99136C1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8E3B-F153-4717-BF93-0894457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17C6-CD56-4AE3-B6E3-B8E0A8D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DA886-252C-425E-AD97-D286986CF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B180D-9847-466A-912B-973DC3A0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4650-C592-4594-8E11-A960339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C153-AEF1-4792-870D-1E0063DB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2E4A-9B14-41F0-8954-58EA1786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CC0B-EBEB-461A-864D-8B1DD960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8BB2-883B-4EF0-BB36-7399E0A7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0974-D5D9-4EB9-821C-ACE161C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0398-603D-4F87-9195-7DF84621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6CFE-5968-49FC-80B0-1F1491D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F267-7D60-4702-B68A-A49D67D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40FE-756C-4EBD-9927-12D34F1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403C-71A7-4298-9431-09AC7C04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81EE-65D8-4F22-8EDC-33D93B6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CA23-19C5-476A-A887-F23662E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59C3-8806-4EE6-A24E-97DF22A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677E-5477-45F1-AAF9-05DAF7E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EE85-C4B4-4AA5-9546-72C5669F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A1401-D5CE-4A27-91A8-5BA7D929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8BFB-8ADD-403C-AAE4-D5E65E3A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DD71-7212-4F1E-B4F0-85D969A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06-AF77-4D46-B56E-1F4ECBA0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32FD-0F31-4E45-B128-A0E5BBDF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D0C8-9E83-4AD8-8A4D-098E8A89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05CD-FB7F-4D76-B252-7AE75AFF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E698A-9303-4D38-BED2-ACDDEB54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1A88E-7DD3-47D0-8911-E562CA1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50618-8E19-4F2D-A8B3-AA25EFE6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ED13B-C9FF-45F1-AC19-0DFBA60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8BBB-EEC6-4CF7-92DF-AAD7DB9A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C80C-A63A-4A4A-BEE3-23574FEE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F0F1-B0A6-47F5-B39A-C543E90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1DC5F-EEB1-4264-A65C-CAD22203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E3263-8970-456D-A1DE-2743C6AC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FFAEF-EEC0-44D0-A23A-B427DEBC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6E91A-72D5-41F4-92D0-AFDE683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37CF-42E6-4510-86BC-4D8652C8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B8D7-7C98-459D-B538-A8CFD470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0A06-67F9-4617-8E9D-18C04C20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B78D-71D5-4C96-93B2-E9430AA8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1582-F7CB-4BB1-B7B9-FCEBE38B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9599-250C-45D7-9E1F-25DC662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3A40-3FB4-47E7-9365-71911792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A8D1A-685D-4F95-9674-6000EAA8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992A-63C9-41AE-B82F-85A7C9C3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FB80-15DE-4A26-8959-B304BF0E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2B2D-5FA9-4860-B4B6-63F161D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BF21-BC0E-44ED-A806-C723271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C55A4-8FA4-48D9-98F6-C14B9E2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7FAF-89A5-4588-BCA1-1C1FB472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923F-D9AF-4D1A-8880-700E5C02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0EAB-7F7E-4ED6-82EE-E17EE0929FC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94F4-E6D4-45ED-8CCE-8D11D3D5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C836-8F07-47F1-B3D0-9CB22FE1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7B6C-60D3-4341-BD26-10BE8AA7E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69D9A8-D00A-4B47-BD01-B9FD91CAE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A964D5-911B-45C9-9291-07F399949667}"/>
              </a:ext>
            </a:extLst>
          </p:cNvPr>
          <p:cNvSpPr txBox="1">
            <a:spLocks/>
          </p:cNvSpPr>
          <p:nvPr/>
        </p:nvSpPr>
        <p:spPr>
          <a:xfrm>
            <a:off x="689317" y="1274763"/>
            <a:ext cx="10131083" cy="2154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Keras Vs. Tensorflow Vs. Pytorch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862E9-A409-45FE-8FF1-9D6CDB83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46" y="3429000"/>
            <a:ext cx="4884413" cy="10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is used for rapid prototyping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Used for small dataset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Best for newbies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is used for large dataset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Used for high performance 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used due to flexibility, training duration and debugging capabilities.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562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87E0767-0420-4D7A-9028-814622606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8432"/>
              </p:ext>
            </p:extLst>
          </p:nvPr>
        </p:nvGraphicFramePr>
        <p:xfrm>
          <a:off x="838200" y="351692"/>
          <a:ext cx="10515600" cy="6365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5332">
                  <a:extLst>
                    <a:ext uri="{9D8B030D-6E8A-4147-A177-3AD203B41FA5}">
                      <a16:colId xmlns:a16="http://schemas.microsoft.com/office/drawing/2014/main" val="941747195"/>
                    </a:ext>
                  </a:extLst>
                </a:gridCol>
                <a:gridCol w="2452468">
                  <a:extLst>
                    <a:ext uri="{9D8B030D-6E8A-4147-A177-3AD203B41FA5}">
                      <a16:colId xmlns:a16="http://schemas.microsoft.com/office/drawing/2014/main" val="12767583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7165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5393932"/>
                    </a:ext>
                  </a:extLst>
                </a:gridCol>
              </a:tblGrid>
              <a:tr h="9498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13234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Level of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level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 high &amp; low level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level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1823"/>
                  </a:ext>
                </a:extLst>
              </a:tr>
              <a:tr h="373056">
                <a:tc>
                  <a:txBody>
                    <a:bodyPr/>
                    <a:lstStyle/>
                    <a:p>
                      <a:r>
                        <a:rPr lang="en-IN" dirty="0"/>
                        <a:t>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05147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Simple, readable, concise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very 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0676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Debugging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need to 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 to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debugging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60551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Dataset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 &amp;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speed &amp;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speed &amp; large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12906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Popularity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9782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Uniqueness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Multiple backend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 detection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Flexible and short training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99298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Created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library on its 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 by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 by 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1734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Incomprehensive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Integrated with python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847"/>
                  </a:ext>
                </a:extLst>
              </a:tr>
              <a:tr h="460586">
                <a:tc>
                  <a:txBody>
                    <a:bodyPr/>
                    <a:lstStyle/>
                    <a:p>
                      <a:r>
                        <a:rPr lang="en-IN" dirty="0"/>
                        <a:t>Computational graphs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Dynamic computation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3454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776A48-4DDC-45D9-BF65-33982495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25" y="488119"/>
            <a:ext cx="1638300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C1266-036C-480C-9CC7-011863FB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77" y="488119"/>
            <a:ext cx="1733550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12792F-389B-4E24-B6A9-57F8FA62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985" y="488119"/>
            <a:ext cx="1590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2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is slower as compared to Pytorch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is used for high performance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Equivalent to the speed of Tensorflow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980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provides high level API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provides both low and high level API.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provides low level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Level of API</a:t>
            </a:r>
          </a:p>
        </p:txBody>
      </p:sp>
    </p:spTree>
    <p:extLst>
      <p:ext uri="{BB962C8B-B14F-4D97-AF65-F5344CB8AC3E}">
        <p14:creationId xmlns:p14="http://schemas.microsoft.com/office/powerpoint/2010/main" val="10438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architecture is simple than Pytorch.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architecture is difficult to use.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has complex architecture.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80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carries single line code.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carries reduced size of model with high accuracy.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carries more number of lines in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Ease of code</a:t>
            </a:r>
          </a:p>
        </p:txBody>
      </p:sp>
    </p:spTree>
    <p:extLst>
      <p:ext uri="{BB962C8B-B14F-4D97-AF65-F5344CB8AC3E}">
        <p14:creationId xmlns:p14="http://schemas.microsoft.com/office/powerpoint/2010/main" val="230152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Less frequency of debugging required for simple networks of Keras.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Debugging in Tensorflow is difficult.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has better debugging capabilities.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4194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has smaller community support.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has large community of tech companies.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has stronger community support.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76010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is used for small dataset.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is used for high performance models.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is used for large dataset.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778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D66D-ADF2-4C45-A27A-F30BEF5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408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Keras is more popular than the Tensorflow and Pytorch.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Tensorflow is more popular than Pytorch.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Pytorch is less popular than the Keras and Tensorflow.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E2481-B834-4551-BB9B-10C9C0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346145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MV Boli</vt:lpstr>
      <vt:lpstr>Office Theme</vt:lpstr>
      <vt:lpstr>PowerPoint Presentation</vt:lpstr>
      <vt:lpstr>Speed</vt:lpstr>
      <vt:lpstr>Level of API</vt:lpstr>
      <vt:lpstr>Architecture</vt:lpstr>
      <vt:lpstr>Ease of code</vt:lpstr>
      <vt:lpstr>Debugging</vt:lpstr>
      <vt:lpstr>Community</vt:lpstr>
      <vt:lpstr>Dataset</vt:lpstr>
      <vt:lpstr>Popularity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15</cp:revision>
  <dcterms:created xsi:type="dcterms:W3CDTF">2022-02-22T11:38:12Z</dcterms:created>
  <dcterms:modified xsi:type="dcterms:W3CDTF">2022-03-20T03:07:43Z</dcterms:modified>
</cp:coreProperties>
</file>