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8401-9FA6-42DA-A12D-265235413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CD57C-F0FB-459F-A221-71579063A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82B0-B814-489E-BE99-18540CC8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DB05-625E-4F8F-BBC2-98E04569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C551-156B-4A0B-AD8A-FFEAFA89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6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1C8-1118-4542-9C63-9D4C5FA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CFA98-E3F9-4DF1-9D90-C9083C97A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69B2-160B-433B-BDB6-B99136C1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8E3B-F153-4717-BF93-0894457D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17C6-CD56-4AE3-B6E3-B8E0A8D1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DA886-252C-425E-AD97-D286986CF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B180D-9847-466A-912B-973DC3A0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4650-C592-4594-8E11-A960339B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C153-AEF1-4792-870D-1E0063DB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2E4A-9B14-41F0-8954-58EA1786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CC0B-EBEB-461A-864D-8B1DD960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8BB2-883B-4EF0-BB36-7399E0A7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0974-D5D9-4EB9-821C-ACE161C8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0398-603D-4F87-9195-7DF84621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6CFE-5968-49FC-80B0-1F1491DC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F267-7D60-4702-B68A-A49D67D5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E40FE-756C-4EBD-9927-12D34F15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403C-71A7-4298-9431-09AC7C04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81EE-65D8-4F22-8EDC-33D93B67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CA23-19C5-476A-A887-F23662E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59C3-8806-4EE6-A24E-97DF22A6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677E-5477-45F1-AAF9-05DAF7EF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3EE85-C4B4-4AA5-9546-72C5669F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A1401-D5CE-4A27-91A8-5BA7D929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8BFB-8ADD-403C-AAE4-D5E65E3A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DD71-7212-4F1E-B4F0-85D969A6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006-AF77-4D46-B56E-1F4ECBA0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32FD-0F31-4E45-B128-A0E5BBDF6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BD0C8-9E83-4AD8-8A4D-098E8A89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A05CD-FB7F-4D76-B252-7AE75AFF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E698A-9303-4D38-BED2-ACDDEB54C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1A88E-7DD3-47D0-8911-E562CA1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50618-8E19-4F2D-A8B3-AA25EFE6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ED13B-C9FF-45F1-AC19-0DFBA606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8BBB-EEC6-4CF7-92DF-AAD7DB9A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5C80C-A63A-4A4A-BEE3-23574FEE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8F0F1-B0A6-47F5-B39A-C543E90C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1DC5F-EEB1-4264-A65C-CAD22203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E3263-8970-456D-A1DE-2743C6AC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FFAEF-EEC0-44D0-A23A-B427DEBC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6E91A-72D5-41F4-92D0-AFDE683D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37CF-42E6-4510-86BC-4D8652C8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B8D7-7C98-459D-B538-A8CFD470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F0A06-67F9-4617-8E9D-18C04C20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B78D-71D5-4C96-93B2-E9430AA8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1582-F7CB-4BB1-B7B9-FCEBE38B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F9599-250C-45D7-9E1F-25DC662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3A40-3FB4-47E7-9365-71911792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A8D1A-685D-4F95-9674-6000EAA8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992A-63C9-41AE-B82F-85A7C9C30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FB80-15DE-4A26-8959-B304BF0E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D2B2D-5FA9-4860-B4B6-63F161D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BF21-BC0E-44ED-A806-C723271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C55A4-8FA4-48D9-98F6-C14B9E25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7FAF-89A5-4588-BCA1-1C1FB472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923F-D9AF-4D1A-8880-700E5C02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0EAB-7F7E-4ED6-82EE-E17EE0929F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94F4-E6D4-45ED-8CCE-8D11D3D5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C836-8F07-47F1-B3D0-9CB22FE1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2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69D9A8-D00A-4B47-BD01-B9FD91CAE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A964D5-911B-45C9-9291-07F39994966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154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41455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12F5-B12F-4486-AAA9-70321967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Sigmoid saturates and kills gradients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Sigmoid have slow convergence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Vanishing gradient problem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Out is not zero centred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makes gradient updates go too far in different directions. 0 &lt; output &lt; 1, it makes optimization harder.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003032-B3E3-467C-AA25-87A75546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Disadvantages of Sigmoid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86545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092D-4257-4615-8F0D-7848F585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Its mathematical formula is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Its output is zero centred  because its range in between  -1 to 1 that is -1 &lt; output &lt; 1.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Optimization is easier in this method and hence is always preferred over sigmoid function.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But still suffer from vanishing gradient problem.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C4E468-5B66-4F24-8F03-C0015E62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Hyperbolic tangent function - tanh</a:t>
            </a:r>
          </a:p>
        </p:txBody>
      </p:sp>
    </p:spTree>
    <p:extLst>
      <p:ext uri="{BB962C8B-B14F-4D97-AF65-F5344CB8AC3E}">
        <p14:creationId xmlns:p14="http://schemas.microsoft.com/office/powerpoint/2010/main" val="162452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B4821-205F-400B-BE52-4AD42E171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97" y="942534"/>
            <a:ext cx="5222449" cy="3896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E051A4-7274-43DD-B7D1-362073160C8E}"/>
              </a:ext>
            </a:extLst>
          </p:cNvPr>
          <p:cNvSpPr txBox="1"/>
          <p:nvPr/>
        </p:nvSpPr>
        <p:spPr>
          <a:xfrm>
            <a:off x="4774216" y="5267403"/>
            <a:ext cx="243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tanh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76BF3-7F5C-4E09-A9FB-C20E3C02CC48}"/>
              </a:ext>
            </a:extLst>
          </p:cNvPr>
          <p:cNvSpPr/>
          <p:nvPr/>
        </p:nvSpPr>
        <p:spPr>
          <a:xfrm>
            <a:off x="3038622" y="942534"/>
            <a:ext cx="5222449" cy="4009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0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3A76-B5D5-47E6-A78D-723A8794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50"/>
            <a:ext cx="10515600" cy="4881488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ReLU function is given by 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R(x) = max(0,x) that is if x &lt; 0, R(x) = 0 and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			    if x &gt;= 0, R(x) = x.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Hence it avoids and rectifies vanishing gradient problem.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was recently proved that it had 6 times improvement in convergence from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tanh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functions.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Its limitation is it is used in the hidden layers only.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Another problem with ReLU is some gradient can be fragile during training and can die. It can cause a weight update which will makes it never activate in any data point again.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7F6A3F-7D41-4FBC-9A28-CFC591E0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ReLU – Rectifier Linear Unit</a:t>
            </a:r>
          </a:p>
        </p:txBody>
      </p:sp>
    </p:spTree>
    <p:extLst>
      <p:ext uri="{BB962C8B-B14F-4D97-AF65-F5344CB8AC3E}">
        <p14:creationId xmlns:p14="http://schemas.microsoft.com/office/powerpoint/2010/main" val="250763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4AA85-BD21-48A1-8287-E905D5B2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88" y="703386"/>
            <a:ext cx="4929917" cy="41109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C72F7A-D910-4AE4-893B-5FC816195458}"/>
              </a:ext>
            </a:extLst>
          </p:cNvPr>
          <p:cNvSpPr/>
          <p:nvPr/>
        </p:nvSpPr>
        <p:spPr>
          <a:xfrm>
            <a:off x="3221502" y="534572"/>
            <a:ext cx="5261316" cy="440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E2206-6A0B-49B2-8A55-B46D5935AF61}"/>
              </a:ext>
            </a:extLst>
          </p:cNvPr>
          <p:cNvSpPr txBox="1"/>
          <p:nvPr/>
        </p:nvSpPr>
        <p:spPr>
          <a:xfrm>
            <a:off x="4867422" y="5233182"/>
            <a:ext cx="306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ReLU function</a:t>
            </a:r>
          </a:p>
        </p:txBody>
      </p:sp>
    </p:spTree>
    <p:extLst>
      <p:ext uri="{BB962C8B-B14F-4D97-AF65-F5344CB8AC3E}">
        <p14:creationId xmlns:p14="http://schemas.microsoft.com/office/powerpoint/2010/main" val="135470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7713-8E4F-41D6-A98E-E4AF3563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improved version of ReLU function.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Instead of ReLU function defining as zero for x less than zero, we define as small linear component of x.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can be defined as 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	f(x) = ax, x &lt; 0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	else f(x) = x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introduces small slope to keep the updates alive.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3AEE4-DB7C-46F0-BD31-23D790F6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Leaky ReLU</a:t>
            </a:r>
          </a:p>
        </p:txBody>
      </p:sp>
    </p:spTree>
    <p:extLst>
      <p:ext uri="{BB962C8B-B14F-4D97-AF65-F5344CB8AC3E}">
        <p14:creationId xmlns:p14="http://schemas.microsoft.com/office/powerpoint/2010/main" val="98709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7E3CF3-193F-4A72-9AB9-82694F6E8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28" y="1477108"/>
            <a:ext cx="8241143" cy="3195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80A21-195C-40C8-905C-52B6FAF13224}"/>
              </a:ext>
            </a:extLst>
          </p:cNvPr>
          <p:cNvSpPr txBox="1"/>
          <p:nvPr/>
        </p:nvSpPr>
        <p:spPr>
          <a:xfrm>
            <a:off x="2616597" y="5247249"/>
            <a:ext cx="306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ReLU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73DD9-D81B-4D80-8400-FEC7E7635063}"/>
              </a:ext>
            </a:extLst>
          </p:cNvPr>
          <p:cNvSpPr txBox="1"/>
          <p:nvPr/>
        </p:nvSpPr>
        <p:spPr>
          <a:xfrm>
            <a:off x="6738429" y="5247249"/>
            <a:ext cx="306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ReLU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BFAB6-14BA-40B2-802D-7403D2884829}"/>
              </a:ext>
            </a:extLst>
          </p:cNvPr>
          <p:cNvSpPr/>
          <p:nvPr/>
        </p:nvSpPr>
        <p:spPr>
          <a:xfrm>
            <a:off x="1975428" y="1125415"/>
            <a:ext cx="8241143" cy="384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Activation function is also known as Transfer function. It can be attached in between 2 neural networks.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important for ANN to learn and understand the complex patterns.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main function of it is to introduce non linear properties into the network.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calculates the ‘Weighted sum’ and adds direction and decides whether to ‘fire’ a particular neuron or not.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Their main purpose is to convert a input signal of a node in a ANN to an output signal. That output signal is used as input in the next layer.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Activation Function ?</a:t>
            </a:r>
          </a:p>
        </p:txBody>
      </p:sp>
    </p:spTree>
    <p:extLst>
      <p:ext uri="{BB962C8B-B14F-4D97-AF65-F5344CB8AC3E}">
        <p14:creationId xmlns:p14="http://schemas.microsoft.com/office/powerpoint/2010/main" val="269806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B4DE-0362-47AD-B717-8D33D70F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If we don’t apply activation function then the output signal would simply be a simple linear function.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Linear equation is easy to solve but they are limited in their complexity and has less power to learn complex functional mappings from data.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 neural network without activation function would simply be a Linear Regression Model, which has limited power and does not perform good most of the times.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Without activation function our model would not be able to learn complicated data such as images, videos, audio, speech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9B9B7F-ECAF-4471-A1DB-836FF0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if we don’t use activation function in our model ?</a:t>
            </a:r>
          </a:p>
        </p:txBody>
      </p:sp>
    </p:spTree>
    <p:extLst>
      <p:ext uri="{BB962C8B-B14F-4D97-AF65-F5344CB8AC3E}">
        <p14:creationId xmlns:p14="http://schemas.microsoft.com/office/powerpoint/2010/main" val="28542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C76F-5959-4113-B157-CFCE8A46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Activation functions are mainly divided into 2 types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1) Linear activation function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2) Non-Linear activation function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FFEEA-6D6F-4C00-81AC-03CFBE9C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Types of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33985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7572-2C75-40EA-AAB6-FDD48DE7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As the function is line or linear therefore the output of the function will not be confined between any range.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Equation : 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	f(x) = x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Range : (-infinity to +infinity)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does not help with the complexity of data fed to the neural network.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B34109-8533-45BC-9017-52E4B281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Linear or Identity function</a:t>
            </a:r>
          </a:p>
        </p:txBody>
      </p:sp>
    </p:spTree>
    <p:extLst>
      <p:ext uri="{BB962C8B-B14F-4D97-AF65-F5344CB8AC3E}">
        <p14:creationId xmlns:p14="http://schemas.microsoft.com/office/powerpoint/2010/main" val="201668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2283-5173-4157-B4F2-8A7171E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Step function is one of simplest kind of activation function.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 this we consider threshold value and if the value of net input (y) is greater than threshold then neuron is activated.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Equation 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	f(x) = 1 , if x &gt;= 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26490-E5B4-4D6D-8038-9137AF68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Step function</a:t>
            </a:r>
          </a:p>
        </p:txBody>
      </p:sp>
    </p:spTree>
    <p:extLst>
      <p:ext uri="{BB962C8B-B14F-4D97-AF65-F5344CB8AC3E}">
        <p14:creationId xmlns:p14="http://schemas.microsoft.com/office/powerpoint/2010/main" val="278347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E141-2C2F-4308-8900-ECDB21DE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Non linear function are those which have degree more than one and they have curvature when we plot Non Linear function.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Now we need a Neural Network Model to learn and represent almost anything and any arbitrary complex function which maps inputs and outputs.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Using Non Linear Activation function we are able to generate non linear mappings from inputs to outputs.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makes easy to generalise model and adapt with variety of data and to differentiate between the output.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57B27-AB0C-45BE-A3DC-66D2727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Why do we need non Linearities ?</a:t>
            </a:r>
          </a:p>
        </p:txBody>
      </p:sp>
    </p:spTree>
    <p:extLst>
      <p:ext uri="{BB962C8B-B14F-4D97-AF65-F5344CB8AC3E}">
        <p14:creationId xmlns:p14="http://schemas.microsoft.com/office/powerpoint/2010/main" val="406660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872A-4D76-445B-A816-946CA8CD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Sigmoid function curve look like S shape.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main reason to use Sigmoid function is it exist between (0 to 1).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used especially for models where we have to predict probability as an output.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beauty of exponent is that the value never reaches zero nor exceeds 1. The large negative number are scaled towards 0 and large positive numbers are scaled towards 1.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FBD05E-5424-49AD-B1A4-09ED9CDB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Sigmoid or Logistic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30784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A2F9E-F00D-4591-9DBA-DD0A85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54" y="1086729"/>
            <a:ext cx="7034065" cy="4684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6B813-92DE-421C-A229-BE6EF14BFA23}"/>
              </a:ext>
            </a:extLst>
          </p:cNvPr>
          <p:cNvSpPr txBox="1"/>
          <p:nvPr/>
        </p:nvSpPr>
        <p:spPr>
          <a:xfrm>
            <a:off x="5317587" y="5771271"/>
            <a:ext cx="243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156654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645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MV Boli</vt:lpstr>
      <vt:lpstr>Office Theme</vt:lpstr>
      <vt:lpstr>PowerPoint Presentation</vt:lpstr>
      <vt:lpstr>What is Activation Function ?</vt:lpstr>
      <vt:lpstr>What if we don’t use activation function in our model ?</vt:lpstr>
      <vt:lpstr>Types of activation functions</vt:lpstr>
      <vt:lpstr>Linear or Identity function</vt:lpstr>
      <vt:lpstr>Step function</vt:lpstr>
      <vt:lpstr>Why do we need non Linearities ?</vt:lpstr>
      <vt:lpstr>Sigmoid or Logistic Activation Function</vt:lpstr>
      <vt:lpstr>PowerPoint Presentation</vt:lpstr>
      <vt:lpstr>Disadvantages of Sigmoid activation function</vt:lpstr>
      <vt:lpstr>Hyperbolic tangent function - tanh</vt:lpstr>
      <vt:lpstr>PowerPoint Presentation</vt:lpstr>
      <vt:lpstr>ReLU – Rectifier Linear Unit</vt:lpstr>
      <vt:lpstr>PowerPoint Presentation</vt:lpstr>
      <vt:lpstr>Leaky ReLU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12</cp:revision>
  <dcterms:created xsi:type="dcterms:W3CDTF">2022-02-22T11:38:12Z</dcterms:created>
  <dcterms:modified xsi:type="dcterms:W3CDTF">2022-02-22T13:22:54Z</dcterms:modified>
</cp:coreProperties>
</file>