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E362-AEC4-4321-AEAB-A3A95E05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“Logistic regression is classification algorithm that is used where response variable is categorical”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e.g. To predict if student passes or fails in exam when the number of hours spent studying is given as feature, the response variable has two values (pass and fail)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64A7D-524D-4C9B-8CCE-A29643ABC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In logistic regression we use </a:t>
                </a: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Sigmoid function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				</a:t>
                </a:r>
                <a:r>
                  <a:rPr lang="en-IN" sz="32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Y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IN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X : </a:t>
                </a: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 independent variable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e : </a:t>
                </a: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2.718  it is also known as Euler’s number</a:t>
                </a:r>
              </a:p>
              <a:p>
                <a:pPr marL="0" indent="0">
                  <a:buNone/>
                </a:pPr>
                <a:endParaRPr lang="en-IN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Sigmoid function </a:t>
                </a: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trying to convert the independent variable into expression of Probability that ranges between 0 – 1 with respect to dependent variable.</a:t>
                </a:r>
                <a:endParaRPr lang="en-IN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64A7D-524D-4C9B-8CCE-A29643ABC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function we use in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4AF98-768F-4455-83B9-87995A08E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Sigmoid function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				</a:t>
                </a:r>
                <a:r>
                  <a:rPr lang="en-IN" sz="32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Y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IN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X : </a:t>
                </a: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 independent variable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e : </a:t>
                </a: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2.718  it is also known as Euler’s number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4AF98-768F-4455-83B9-87995A08E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B20A4E7-7024-4016-9B78-1F0F598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e and x in sigmoid function ?</a:t>
            </a:r>
          </a:p>
        </p:txBody>
      </p:sp>
    </p:spTree>
    <p:extLst>
      <p:ext uri="{BB962C8B-B14F-4D97-AF65-F5344CB8AC3E}">
        <p14:creationId xmlns:p14="http://schemas.microsoft.com/office/powerpoint/2010/main" val="42477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F079-1E39-4ECC-848B-2252E3E5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Application of logistic regression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Fraud detection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Disease diagnosis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Emergency detection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Spam no spam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D29BC-7A62-45CF-B51E-4422F04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applications of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395262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MV Boli</vt:lpstr>
      <vt:lpstr>Office Theme</vt:lpstr>
      <vt:lpstr>PowerPoint Presentation</vt:lpstr>
      <vt:lpstr>What is logistic regression?</vt:lpstr>
      <vt:lpstr>What function we use in logistic regression?</vt:lpstr>
      <vt:lpstr>What is e and x in sigmoid function ?</vt:lpstr>
      <vt:lpstr>What are applications of logistic regression?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7</cp:revision>
  <dcterms:created xsi:type="dcterms:W3CDTF">2022-01-15T14:33:19Z</dcterms:created>
  <dcterms:modified xsi:type="dcterms:W3CDTF">2022-01-15T14:53:56Z</dcterms:modified>
</cp:coreProperties>
</file>