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Feature engineering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63"/>
            <a:ext cx="10515600" cy="5334837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Engineering is term used to cover many operations  that are performed on features to fit them into algorithm.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helps to increase the accuracy of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Feature engineering in simple term, is the act of converting raw observations into desired features using statistical or machine learning approaches.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1705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Imputation technique is used for handling missing values.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To recognise and substitute the missing values for each column in the input data before modelling the prediction evaluation is called as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Imputation technique.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There are 2 types of imputations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1. Numerical Imputation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2. Categorical Imputation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statistical approach of handling missing values uses the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mean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median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or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mode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imputations.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imputation technique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5"/>
            <a:ext cx="10515600" cy="3509258"/>
          </a:xfrm>
        </p:spPr>
        <p:txBody>
          <a:bodyPr/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Feature engineering techniques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1. Imputation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2.Encoding 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feature encoding ?</a:t>
            </a:r>
          </a:p>
        </p:txBody>
      </p:sp>
    </p:spTree>
    <p:extLst>
      <p:ext uri="{BB962C8B-B14F-4D97-AF65-F5344CB8AC3E}">
        <p14:creationId xmlns:p14="http://schemas.microsoft.com/office/powerpoint/2010/main" val="18201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5"/>
            <a:ext cx="10515600" cy="494861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Types of feature encoding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1. </a:t>
            </a:r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Label encoding: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Lebel encoding refers to converting labels into numeric form.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important step for structured dataset in supervised learning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Machine learning algorithms then can decide in better way on how those labels must be operated. 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different types of feature encoding ?</a:t>
            </a:r>
          </a:p>
        </p:txBody>
      </p:sp>
    </p:spTree>
    <p:extLst>
      <p:ext uri="{BB962C8B-B14F-4D97-AF65-F5344CB8AC3E}">
        <p14:creationId xmlns:p14="http://schemas.microsoft.com/office/powerpoint/2010/main" val="411957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7DA-83E9-4CD4-AB05-957F163E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2. </a:t>
            </a:r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One-Hot Encoding: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To overcome disadvantages of label encoding One-Hot Encoding strategy is used.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One-Hot Encoding is pre-processed in 2 steps</a:t>
            </a:r>
          </a:p>
          <a:p>
            <a:pPr marL="514350" indent="-514350">
              <a:buAutoNum type="arabicPeriod"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Splitting of categories to different columns.</a:t>
            </a:r>
          </a:p>
          <a:p>
            <a:pPr marL="514350" indent="-514350">
              <a:buAutoNum type="arabicPeriod"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Put 0 for others and 1 as an indicator for appropriate column.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One-Hot Encoder does not accept 1 dimensional array or a pandas series, the input should always be 2 dimensional.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data passed to encoder should not contain strings.</a:t>
            </a:r>
          </a:p>
        </p:txBody>
      </p:sp>
    </p:spTree>
    <p:extLst>
      <p:ext uri="{BB962C8B-B14F-4D97-AF65-F5344CB8AC3E}">
        <p14:creationId xmlns:p14="http://schemas.microsoft.com/office/powerpoint/2010/main" val="14163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Office Theme</vt:lpstr>
      <vt:lpstr>PowerPoint Presentation</vt:lpstr>
      <vt:lpstr>What is Feature engineering ?</vt:lpstr>
      <vt:lpstr>What is imputation technique ?</vt:lpstr>
      <vt:lpstr>What is feature encoding ?</vt:lpstr>
      <vt:lpstr>What are different types of feature encoding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45</cp:revision>
  <dcterms:created xsi:type="dcterms:W3CDTF">2022-01-15T14:33:19Z</dcterms:created>
  <dcterms:modified xsi:type="dcterms:W3CDTF">2022-01-28T07:13:58Z</dcterms:modified>
</cp:coreProperties>
</file>