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90D3-7A34-4F42-9AF7-07F0073E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348DD-770F-4282-BE05-858972DE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0DC5-69F8-4C2E-8D10-C3C50B9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7F36-7081-4FBA-B279-0ACA558F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9C25-5934-4744-B7CC-18067276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377-1736-42B5-BE61-EC80F1CB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9A162-985E-4B37-8C8A-A72CB682B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1F52-E4D0-447F-B24D-BCE85C33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54A0-7E86-4106-A477-163DFFF3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7303-5F79-423A-BBAE-4CAFE76D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5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B5DF5-2E74-4B66-A7E1-39129A61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19834-4BFA-4952-B486-3AB627F05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0A62-5A8D-4233-8B57-C20B52E6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C496-3612-48B8-A022-3A3E1F5E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51DC-0A72-4CC5-875A-E4979107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F0B-E682-4382-B02D-E401991D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0CD0-D3CA-4423-B55C-C8FC7337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E5EF-F44D-4BB4-8D0D-39FF4771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432F-9B7D-484B-B8AE-FCC1A37A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BAB1D-EF96-4E61-88DB-D00E6B2F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5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41DE-1C05-4574-9ED5-0C8FD715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97BE-7176-4370-8B6A-420848CF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DDAD-73D2-4B1D-A6E6-9BA0E6D3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D6B5-A185-4C76-984D-A370F65B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4BCF-D1B8-4308-80EA-49AA2C2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9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6388-51AF-4E64-A59B-18A3B7DB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3284-FB5A-477A-8493-B905545AA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062D2-ABDB-4B4C-B363-70A97311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F2979-A410-4B1C-A1EA-DA1B623E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DE4A-9BBC-4E25-B6BB-7573A51F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BB85B-4996-4916-9EC7-ECE3F9C7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4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B903-B555-4194-BECC-922983B2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E27D-462F-495A-ACB0-09E8A530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2E1F-819B-4541-9468-C82A2E583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278F7-87EC-442C-BCD5-CDABD7563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6B609-3A18-4448-80C2-22595F73F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2A2C5-1593-4ED6-95AF-515F24B1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F50F3-35C8-4B44-94F4-71F11894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C9FB3-CBFE-4687-A409-59094B77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6934-8943-4F63-9025-321033F3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778F6-934E-4E62-AEA7-CC9B4617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1559B-82E9-4BDE-AB40-EFA78BEE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448BB-B16A-4F9A-A73E-2B1528DA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5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AC22C-5AC8-4472-B1F1-868468C9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86174-DB79-4227-A8F0-627F9A2E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2922C-4DD3-4383-9562-D6E8D3AB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0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35B1-A8DF-4588-B265-D7830374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7AB-BB9C-4CD7-941B-F39C989E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25F97-55DF-419D-98DD-CF8DF33CD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B22ED-4E5D-4E83-A7BD-BA76D2E5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DEB6B-0D0F-4CE2-B133-52BE7C1B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5461-7892-4953-A160-E431AF83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8E80-3BBB-4135-B311-4C918CF0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561D1-2387-4B70-AD49-0559DC62A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43F4-70DE-45CB-B63C-653FCBD0F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2491F-8B30-453F-AF34-42DA0CA3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D992E-B72B-4E21-8ABF-66F21432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F147E-BCF1-45BD-A230-812E751F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1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306C-68C8-46D2-8336-4F049701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B02F6-3D34-4293-AD61-0E4E7479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ECF9-9649-4A58-9693-910DA62ED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B2B1-B390-477E-983B-552610F9D7D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5A06-33C5-4ABE-89A7-D97FEF26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FD91-4699-4066-895E-DB142EBE9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76FF4D-8680-4ABE-ABE5-ED35BC894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748" y="4024070"/>
            <a:ext cx="9144000" cy="871488"/>
          </a:xfrm>
        </p:spPr>
        <p:txBody>
          <a:bodyPr/>
          <a:lstStyle/>
          <a:p>
            <a:pPr algn="r"/>
            <a:r>
              <a:rPr lang="en-IN" dirty="0"/>
              <a:t>Abhijit Ramesh Patil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8DA18-490C-406B-9F60-06BBC89C200C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80296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3CDCA-94A7-4216-9792-F31503EE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cross validation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8DF9B-9247-4176-9A27-A7795ECA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384"/>
            <a:ext cx="10515600" cy="5334837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Cross validation is a technique in which we train our model using subset of the data set and then evaluate using complementary subset of data set.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purpose of cross validation is to test the ability of machine learning model to predict new data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Steps in cross validation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Reserve some portion of sample data set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Using the rest data-set train the model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Test the model using the reserve portion of data-set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8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4A7D-524D-4C9B-8CCE-A29643AB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961"/>
            <a:ext cx="10515600" cy="3509258"/>
          </a:xfrm>
        </p:spPr>
        <p:txBody>
          <a:bodyPr/>
          <a:lstStyle/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Methods of cross validation</a:t>
            </a:r>
          </a:p>
          <a:p>
            <a:pPr marL="0" indent="0">
              <a:buNone/>
            </a:pPr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	1) Validation</a:t>
            </a:r>
          </a:p>
          <a:p>
            <a:pPr marL="0" indent="0">
              <a:buNone/>
            </a:pPr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	2) LOOCV (Leave One Out Cross Validation)</a:t>
            </a:r>
          </a:p>
          <a:p>
            <a:pPr marL="0" indent="0">
              <a:buNone/>
            </a:pPr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	3) K-fold cross validation</a:t>
            </a: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2537-AF22-431B-AFB1-C20F5726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are different methods of cross validation ?</a:t>
            </a:r>
          </a:p>
        </p:txBody>
      </p:sp>
    </p:spTree>
    <p:extLst>
      <p:ext uri="{BB962C8B-B14F-4D97-AF65-F5344CB8AC3E}">
        <p14:creationId xmlns:p14="http://schemas.microsoft.com/office/powerpoint/2010/main" val="399033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AF98-768F-4455-83B9-87995A08E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9519"/>
            <a:ext cx="10641037" cy="49345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u="sng" dirty="0">
                <a:latin typeface="MV Boli" panose="02000500030200090000" pitchFamily="2" charset="0"/>
                <a:cs typeface="MV Boli" panose="02000500030200090000" pitchFamily="2" charset="0"/>
              </a:rPr>
              <a:t>1. Validation : 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Splitting of data is 50% training and 50% testing.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Drawback is training is performed on 50% of dataset, so there is possibility of missing important information in remaining 50% data while training our data.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IN" sz="3200" b="1" u="sng" dirty="0">
                <a:latin typeface="MV Boli" panose="02000500030200090000" pitchFamily="2" charset="0"/>
                <a:cs typeface="MV Boli" panose="02000500030200090000" pitchFamily="2" charset="0"/>
              </a:rPr>
              <a:t>2. Leave One Out Cross Validation: 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In this method we perform training on whole data set but leaves only one data point and then iterates for each data point.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Drawback is it leads to higher variation in testing model as we are testing against one data point 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20A4E7-7024-4016-9B78-1F0F598E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Explain each and every method </a:t>
            </a:r>
          </a:p>
        </p:txBody>
      </p:sp>
    </p:spTree>
    <p:extLst>
      <p:ext uri="{BB962C8B-B14F-4D97-AF65-F5344CB8AC3E}">
        <p14:creationId xmlns:p14="http://schemas.microsoft.com/office/powerpoint/2010/main" val="424772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5406-7765-4CC7-B781-7F5CC29D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252"/>
            <a:ext cx="10515600" cy="5642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>
                <a:latin typeface="MV Boli" panose="02000500030200090000" pitchFamily="2" charset="0"/>
                <a:cs typeface="MV Boli" panose="02000500030200090000" pitchFamily="2" charset="0"/>
              </a:rPr>
              <a:t>K fold cross validation: 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In this method we split data into  K number of subset (known as folds).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Then we perform training on all the subset for evaluation of trained model.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In this method, we iterate K times with different subset reserved for testing purpose each time.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Advantages: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It is K time faster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It is more accurate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More efficient use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7CA62-4EF0-4C56-91EA-E2DB944FB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10" y="3305906"/>
            <a:ext cx="4499318" cy="30117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5AE9F5-7D78-474B-BFD3-1E20A8A9583F}"/>
              </a:ext>
            </a:extLst>
          </p:cNvPr>
          <p:cNvSpPr/>
          <p:nvPr/>
        </p:nvSpPr>
        <p:spPr>
          <a:xfrm>
            <a:off x="6527410" y="3429000"/>
            <a:ext cx="4276578" cy="2753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5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F079-1E39-4ECC-848B-2252E3E5A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827"/>
            <a:ext cx="10515600" cy="2732308"/>
          </a:xfrm>
        </p:spPr>
        <p:txBody>
          <a:bodyPr>
            <a:normAutofit fontScale="55000" lnSpcReduction="20000"/>
          </a:bodyPr>
          <a:lstStyle/>
          <a:p>
            <a:r>
              <a:rPr lang="en-IN" sz="5800" dirty="0">
                <a:latin typeface="MV Boli" panose="02000500030200090000" pitchFamily="2" charset="0"/>
                <a:cs typeface="MV Boli" panose="02000500030200090000" pitchFamily="2" charset="0"/>
              </a:rPr>
              <a:t>K fold cross validation runs K times faster LOOCV.</a:t>
            </a:r>
          </a:p>
          <a:p>
            <a:r>
              <a:rPr lang="en-IN" sz="5800" dirty="0">
                <a:latin typeface="MV Boli" panose="02000500030200090000" pitchFamily="2" charset="0"/>
                <a:cs typeface="MV Boli" panose="02000500030200090000" pitchFamily="2" charset="0"/>
              </a:rPr>
              <a:t>It is more accurate.</a:t>
            </a:r>
          </a:p>
          <a:p>
            <a:r>
              <a:rPr lang="en-IN" sz="5800" dirty="0">
                <a:latin typeface="MV Boli" panose="02000500030200090000" pitchFamily="2" charset="0"/>
                <a:cs typeface="MV Boli" panose="02000500030200090000" pitchFamily="2" charset="0"/>
              </a:rPr>
              <a:t>More efficient use of data as every observation is used for both training and testing.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4D29BC-7A62-45CF-B51E-4422F04C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4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Why do we prefer using K fold cross validation over other methods ?</a:t>
            </a:r>
          </a:p>
        </p:txBody>
      </p:sp>
    </p:spTree>
    <p:extLst>
      <p:ext uri="{BB962C8B-B14F-4D97-AF65-F5344CB8AC3E}">
        <p14:creationId xmlns:p14="http://schemas.microsoft.com/office/powerpoint/2010/main" val="395262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269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MV Boli</vt:lpstr>
      <vt:lpstr>Office Theme</vt:lpstr>
      <vt:lpstr>PowerPoint Presentation</vt:lpstr>
      <vt:lpstr>What is cross validation ?</vt:lpstr>
      <vt:lpstr>What are different methods of cross validation ?</vt:lpstr>
      <vt:lpstr>Explain each and every method </vt:lpstr>
      <vt:lpstr>PowerPoint Presentation</vt:lpstr>
      <vt:lpstr>Why do we prefer using K fold cross validation over other methods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Patil</dc:creator>
  <cp:lastModifiedBy>Abhijit Patil</cp:lastModifiedBy>
  <cp:revision>38</cp:revision>
  <dcterms:created xsi:type="dcterms:W3CDTF">2022-01-15T14:33:19Z</dcterms:created>
  <dcterms:modified xsi:type="dcterms:W3CDTF">2022-01-24T13:48:03Z</dcterms:modified>
</cp:coreProperties>
</file>