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CB33-D9E2-49DA-AF64-39BB1BD6D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7EF75-DC02-4E0C-8F0A-98095CF2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6B8E-6803-4834-8AA9-0BC1E965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C11E-3587-4CED-BCF1-24FC4CDC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C1560-940C-48F0-9838-AD3A39A0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BD87-2162-4D16-924A-EBF392A4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60AED-36CF-4777-A7A8-16CDF461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6152-20FF-4F8B-A7EF-811B5DCB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8868-CF40-4878-BA92-4B1C056F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357B-EC66-4C11-8C4F-BDE7DFA9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1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8DCE4-A1A8-42F1-8E3F-B9721F1B2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43080-0E1B-4EA9-A0FD-FE6F4C78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34BC-E422-440C-8C13-954D3085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1A303-419A-4C2D-AECC-9064B03F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B325-FF00-4BE1-BE13-188854B4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3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589B-AF88-40EF-B5F9-CC0A366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805E-426A-4B1D-AD43-8244C4FA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F7D1-FAE0-4544-A118-9F46BBDF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13D3-BB71-4011-BA2F-D40EBD65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971C0-07FD-44F5-A5CC-B7890B48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0740-4266-4EDF-B230-561CEEED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5F0ED-2087-40F8-97F7-5CF7A524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3FA9A-360F-4BF8-BFD2-0C1C5963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B1800-4C6C-4B18-A70F-707743B3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20EB-F1F3-4D2E-A218-06EB1E37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4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3CB2-C24F-4292-9271-F28EA800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A903-40D8-4074-9F00-77A7ADD06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207EA-01E9-4E11-B4F0-5862B8FCF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84420-DBD6-4BBE-B32D-5F4D969B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622DA-F499-4F50-A788-5135BD0A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75158-876C-4227-A5BD-3721EC94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1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9A8C-3A48-4D93-BEE7-FDB88C48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C85D-8E81-4149-8098-F529DFCE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1811-6B7D-47A1-92A0-F4FF175A3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21670-1457-4FBF-8FF5-B41F666B5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94ED-2FFD-4964-8895-04C0E85BA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07496-F1B4-4F4F-8070-34D3FBA1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3C5AD-8443-40DF-A89E-5B5101B1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675AC-1E27-4E32-8FBC-EA8B1DF8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6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2F8D-E888-40D0-AB5D-FB15D59E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D9894-DC5C-4F2B-9D0C-35FCE8A4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4D10-1D6D-441B-A97A-632F4CD1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D7D87-D936-43C1-86D2-EDE65095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0DA16-AFC0-45A4-8B85-B66A7225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C27C5-A1C9-4ECF-AAE4-38ED0287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7102F-86D8-4315-B746-F3BFADAE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8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6648-C0A5-4D28-B74E-AD3AF832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11C0-D8DD-4958-923A-581F5A67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6465C-CE46-4B12-9753-4A168F95D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15E8-7577-42F4-99A0-F7AB27D2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2233-A964-480A-A9D2-84B3DCF8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5E2F-8751-4AF1-89A5-4D6387F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2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3218-5764-4B9F-908A-5F4876C7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E92A-8E78-4B53-BA14-302E587DE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62EEA-1F20-42A7-9DC9-CC603434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13736-F621-4070-827E-CFFB8DCD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C9C30-5441-4088-BCF1-7AB02584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E98BF-DCEA-44FC-BB85-C40E605B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5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1EE91-B7D2-48BC-AE53-9FF81999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FB544-F023-40DB-B640-1E520B2E5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B0E8F-A40C-4414-A3CE-3509CB7A1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22F8-813B-4071-9951-45B6DDF1BDFE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9B3D-026B-478D-B6DA-D906B378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7698-F9F1-4EBE-8271-1BFAE2932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A07B-1DC3-456A-8237-21FC93A0E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32C58E-825D-43F3-87F2-052A58B26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85ADB3-66C2-4844-AA1D-B6AD161D5A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364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CE47-EC17-434F-A574-0598F95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6092"/>
            <a:ext cx="10626969" cy="491087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Linear regression is the a model that estimates the relationship between one independent variable and one dependent variable 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has mainly two types :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-Simple linear regression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-Multiple linear regression</a:t>
            </a:r>
          </a:p>
          <a:p>
            <a:pPr marL="0" indent="0">
              <a:buNone/>
            </a:pP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IT is used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 To predict future economic conditions, trend.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 To determine the relationship between two variables.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 To understand how one variable changes when another changes.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305E8F-5D65-458E-8C78-7F194801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linear regression?</a:t>
            </a:r>
          </a:p>
        </p:txBody>
      </p:sp>
    </p:spTree>
    <p:extLst>
      <p:ext uri="{BB962C8B-B14F-4D97-AF65-F5344CB8AC3E}">
        <p14:creationId xmlns:p14="http://schemas.microsoft.com/office/powerpoint/2010/main" val="25109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1479-6552-4016-9096-70A6A367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92358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1) 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Simple linear regression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One independent variable…One feature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One dependant variable…One label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2) 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Multiple linear regression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More than one independent variable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More than one dependant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B8638-7080-40B8-A1A1-65397686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are different types of  linear regression?</a:t>
            </a:r>
          </a:p>
        </p:txBody>
      </p:sp>
    </p:spTree>
    <p:extLst>
      <p:ext uri="{BB962C8B-B14F-4D97-AF65-F5344CB8AC3E}">
        <p14:creationId xmlns:p14="http://schemas.microsoft.com/office/powerpoint/2010/main" val="287487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6B66F9-9AEA-4008-B074-7D3729130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60" y="1147615"/>
            <a:ext cx="9382079" cy="45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8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784D-3943-466D-9975-EF4995B3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1"/>
            <a:ext cx="10515600" cy="50330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1) 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Simple linear regression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 has only one independent variable (x) and one dependant variable (Y)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Y = mx + c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Where, m = slope, c = intercept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2) 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Multiple linear regression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has more than one independent variable (x) and one dependent variable (Y).</a:t>
            </a:r>
          </a:p>
          <a:p>
            <a:pPr marL="0" indent="0">
              <a:buNone/>
            </a:pP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	Y = c + m</a:t>
            </a:r>
            <a:r>
              <a:rPr lang="en-IN" b="1" baseline="-25000" dirty="0"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r>
              <a:rPr lang="en-IN" b="1" baseline="-25000" dirty="0"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+m</a:t>
            </a:r>
            <a:r>
              <a:rPr lang="en-IN" b="1" baseline="-25000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r>
              <a:rPr lang="en-IN" b="1" baseline="-25000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+m</a:t>
            </a:r>
            <a:r>
              <a:rPr lang="en-IN" b="1" baseline="-25000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r>
              <a:rPr lang="en-IN" b="1" baseline="-25000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+……+m</a:t>
            </a:r>
            <a:r>
              <a:rPr lang="en-IN" b="1" baseline="-25000" dirty="0"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r>
              <a:rPr lang="en-IN" b="1" baseline="-25000" dirty="0"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Where, m = slope, c = intercept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Slope is the rate of change if Y with respect to change in x.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Intercept is the constant value for the independent variable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  x=0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IN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6711A-B985-4F48-8B2C-2FDE6BE6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Equation of simple and multiple type linear regression?</a:t>
            </a:r>
          </a:p>
        </p:txBody>
      </p:sp>
    </p:spTree>
    <p:extLst>
      <p:ext uri="{BB962C8B-B14F-4D97-AF65-F5344CB8AC3E}">
        <p14:creationId xmlns:p14="http://schemas.microsoft.com/office/powerpoint/2010/main" val="411293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F301AB-4BD9-43D8-9E12-4234A738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52" y="806717"/>
            <a:ext cx="7647695" cy="52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9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FCFB-15E5-4B21-ABD8-FD7E57B0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5"/>
            <a:ext cx="10515600" cy="49249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1) Example of simple linear regression :</a:t>
            </a:r>
          </a:p>
          <a:p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Circumference of circle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Independent variable is radius.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Dependant variable is circumference of circle.</a:t>
            </a:r>
          </a:p>
          <a:p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Medical research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Independent variable is dosage of certain drug.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Dependent variable is response of blood pressure.</a:t>
            </a:r>
          </a:p>
          <a:p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Electricity bill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Independent variable is number of hours electricity used.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Dependent variable is  Electricity charges.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5FDE96-6232-4787-9D80-E1123376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Example of simple and 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1131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907F-61B0-4E1D-AB53-5D7C4517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2. Example of multiple linear regression :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Salary of employee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Independent variables are Qualification, Experience, Working hour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Dependent variable is Salary. 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House price prediction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Independent variables are Area of house, Number of rooms, Distance from city.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Dependent variable is price of house.</a:t>
            </a:r>
          </a:p>
        </p:txBody>
      </p:sp>
    </p:spTree>
    <p:extLst>
      <p:ext uri="{BB962C8B-B14F-4D97-AF65-F5344CB8AC3E}">
        <p14:creationId xmlns:p14="http://schemas.microsoft.com/office/powerpoint/2010/main" val="11175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MV Boli</vt:lpstr>
      <vt:lpstr>Wingdings</vt:lpstr>
      <vt:lpstr>Office Theme</vt:lpstr>
      <vt:lpstr>Types of Machine Learning</vt:lpstr>
      <vt:lpstr>What is linear regression?</vt:lpstr>
      <vt:lpstr>What are different types of  linear regression?</vt:lpstr>
      <vt:lpstr>PowerPoint Presentation</vt:lpstr>
      <vt:lpstr>Equation of simple and multiple type linear regression?</vt:lpstr>
      <vt:lpstr>PowerPoint Presentation</vt:lpstr>
      <vt:lpstr>Example of simple and multiple linear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Machine Learning</dc:title>
  <dc:creator>Abhijit Patil</dc:creator>
  <cp:lastModifiedBy>Abhijit Patil</cp:lastModifiedBy>
  <cp:revision>12</cp:revision>
  <dcterms:created xsi:type="dcterms:W3CDTF">2022-01-12T04:23:12Z</dcterms:created>
  <dcterms:modified xsi:type="dcterms:W3CDTF">2022-01-12T06:07:09Z</dcterms:modified>
</cp:coreProperties>
</file>