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Extreme Gradient Boost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XG Boost algorithm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8DF9B-9247-4176-9A27-A7795EC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64"/>
            <a:ext cx="10515600" cy="491280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XG boost stands for Extreme Gradient Boosting which is scalable, distributed machine learning library.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XG Boost falls under category of Boosting techniques in ensemble learning.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 Boosting technique the errors made by previous models are tried to be corrected by succeeding models by adding some weights to the model.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Why to use XG Boost?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1.Execution speed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2.Model performance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(C++ is the language in which the library is written)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27589-91CF-4995-B01C-7BE0703A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9" y="660563"/>
            <a:ext cx="8060788" cy="5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65"/>
            <a:ext cx="10795782" cy="4948610"/>
          </a:xfrm>
        </p:spPr>
        <p:txBody>
          <a:bodyPr>
            <a:normAutofit lnSpcReduction="10000"/>
          </a:bodyPr>
          <a:lstStyle/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Can be run on both single and distributed system(Hadoop, spark)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It is used in supervise learning (Regression and Classification problem)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Support parallel processing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Cache optimization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Efficient memory management for large datasets exceeding RAM.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Has variety of regularizations which helps in reducing overfitting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Auto Tree pruning – Decision tree will not grow further after certain limits internally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Can handle missing values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Has inbuilt Cross validation   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the properties of XG Boost ?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MV Boli</vt:lpstr>
      <vt:lpstr>Office Theme</vt:lpstr>
      <vt:lpstr>PowerPoint Presentation</vt:lpstr>
      <vt:lpstr>What is XG Boost algorithm ?</vt:lpstr>
      <vt:lpstr>PowerPoint Presentation</vt:lpstr>
      <vt:lpstr>What are the properties of XG Boost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44</cp:revision>
  <dcterms:created xsi:type="dcterms:W3CDTF">2022-01-15T14:33:19Z</dcterms:created>
  <dcterms:modified xsi:type="dcterms:W3CDTF">2022-02-03T13:17:26Z</dcterms:modified>
</cp:coreProperties>
</file>