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90D3-7A34-4F42-9AF7-07F0073EE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348DD-770F-4282-BE05-858972DE1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0DC5-69F8-4C2E-8D10-C3C50B9C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7F36-7081-4FBA-B279-0ACA558F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19C25-5934-4744-B7CC-18067276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72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377-1736-42B5-BE61-EC80F1CB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9A162-985E-4B37-8C8A-A72CB682B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1F52-E4D0-447F-B24D-BCE85C33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54A0-7E86-4106-A477-163DFFF3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7303-5F79-423A-BBAE-4CAFE76D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15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B5DF5-2E74-4B66-A7E1-39129A612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19834-4BFA-4952-B486-3AB627F05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0A62-5A8D-4233-8B57-C20B52E6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C496-3612-48B8-A022-3A3E1F5E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51DC-0A72-4CC5-875A-E4979107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FF0B-E682-4382-B02D-E401991D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0CD0-D3CA-4423-B55C-C8FC7337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E5EF-F44D-4BB4-8D0D-39FF4771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432F-9B7D-484B-B8AE-FCC1A37A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BAB1D-EF96-4E61-88DB-D00E6B2F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5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41DE-1C05-4574-9ED5-0C8FD715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97BE-7176-4370-8B6A-420848CF8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1DDAD-73D2-4B1D-A6E6-9BA0E6D3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CD6B5-A185-4C76-984D-A370F65B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B4BCF-D1B8-4308-80EA-49AA2C23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9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6388-51AF-4E64-A59B-18A3B7DB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3284-FB5A-477A-8493-B905545AA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062D2-ABDB-4B4C-B363-70A97311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F2979-A410-4B1C-A1EA-DA1B623E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CDE4A-9BBC-4E25-B6BB-7573A51F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BB85B-4996-4916-9EC7-ECE3F9C7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4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B903-B555-4194-BECC-922983B2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E27D-462F-495A-ACB0-09E8A530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12E1F-819B-4541-9468-C82A2E583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278F7-87EC-442C-BCD5-CDABD7563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6B609-3A18-4448-80C2-22595F73F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2A2C5-1593-4ED6-95AF-515F24B1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F50F3-35C8-4B44-94F4-71F11894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C9FB3-CBFE-4687-A409-59094B77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3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6934-8943-4F63-9025-321033F3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778F6-934E-4E62-AEA7-CC9B4617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1559B-82E9-4BDE-AB40-EFA78BEE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448BB-B16A-4F9A-A73E-2B1528DA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85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AC22C-5AC8-4472-B1F1-868468C9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86174-DB79-4227-A8F0-627F9A2E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2922C-4DD3-4383-9562-D6E8D3AB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0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35B1-A8DF-4588-B265-D7830374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77AB-BB9C-4CD7-941B-F39C989ED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25F97-55DF-419D-98DD-CF8DF33CD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B22ED-4E5D-4E83-A7BD-BA76D2E5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DEB6B-0D0F-4CE2-B133-52BE7C1B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5461-7892-4953-A160-E431AF83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1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8E80-3BBB-4135-B311-4C918CF0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561D1-2387-4B70-AD49-0559DC62A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43F4-70DE-45CB-B63C-653FCBD0F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2491F-8B30-453F-AF34-42DA0CA3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D992E-B72B-4E21-8ABF-66F21432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F147E-BCF1-45BD-A230-812E751F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1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9306C-68C8-46D2-8336-4F049701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B02F6-3D34-4293-AD61-0E4E74797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ECF9-9649-4A58-9693-910DA62ED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B2B1-B390-477E-983B-552610F9D7D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5A06-33C5-4ABE-89A7-D97FEF260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FD91-4699-4066-895E-DB142EBE9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4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76FF4D-8680-4ABE-ABE5-ED35BC894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748" y="4024070"/>
            <a:ext cx="9144000" cy="871488"/>
          </a:xfrm>
        </p:spPr>
        <p:txBody>
          <a:bodyPr/>
          <a:lstStyle/>
          <a:p>
            <a:pPr algn="r"/>
            <a:r>
              <a:rPr lang="en-IN" dirty="0"/>
              <a:t>Abhijit Ramesh Patil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8DA18-490C-406B-9F60-06BBC89C200C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Feature Scaling</a:t>
            </a:r>
          </a:p>
        </p:txBody>
      </p:sp>
    </p:spTree>
    <p:extLst>
      <p:ext uri="{BB962C8B-B14F-4D97-AF65-F5344CB8AC3E}">
        <p14:creationId xmlns:p14="http://schemas.microsoft.com/office/powerpoint/2010/main" val="180296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3CDCA-94A7-4216-9792-F31503EE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is Feature scaling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8DF9B-9247-4176-9A27-A7795ECA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384"/>
            <a:ext cx="10515600" cy="5334837"/>
          </a:xfrm>
        </p:spPr>
        <p:txBody>
          <a:bodyPr>
            <a:normAutofit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Feature scaling is one of the most important data pre-processing step in machine learning.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Feature scaling helps machine learning and deep learning algorithms to train and converge faster.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Feature scaling techniques are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1. Normalization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2. 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324148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4A7D-524D-4C9B-8CCE-A29643ABC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909"/>
            <a:ext cx="10515600" cy="5426914"/>
          </a:xfrm>
        </p:spPr>
        <p:txBody>
          <a:bodyPr>
            <a:normAutofit/>
          </a:bodyPr>
          <a:lstStyle/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The aim of this method is to scale the components of feature such that complete data has length one.</a:t>
            </a:r>
          </a:p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Any machine learning algorithm that computes the distance between the data points need feature scaling.</a:t>
            </a:r>
          </a:p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It makes training faster</a:t>
            </a:r>
          </a:p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Algorithms which require feature scaling </a:t>
            </a:r>
          </a:p>
          <a:p>
            <a:pPr marL="0" indent="0">
              <a:buNone/>
            </a:pPr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	KNN (K Nearest Neighbours)</a:t>
            </a:r>
          </a:p>
          <a:p>
            <a:pPr marL="0" indent="0">
              <a:buNone/>
            </a:pPr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	SVM (Support Vector Machine)</a:t>
            </a:r>
          </a:p>
          <a:p>
            <a:pPr marL="0" indent="0">
              <a:buNone/>
            </a:pPr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	Logistic Regression</a:t>
            </a:r>
          </a:p>
          <a:p>
            <a:pPr marL="0" indent="0">
              <a:buNone/>
            </a:pPr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	K means Clustering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2537-AF22-431B-AFB1-C20F5726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In what type of algorithm we should apply feature scaling ?</a:t>
            </a:r>
          </a:p>
        </p:txBody>
      </p:sp>
    </p:spTree>
    <p:extLst>
      <p:ext uri="{BB962C8B-B14F-4D97-AF65-F5344CB8AC3E}">
        <p14:creationId xmlns:p14="http://schemas.microsoft.com/office/powerpoint/2010/main" val="399033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AF98-768F-4455-83B9-87995A08E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9519"/>
            <a:ext cx="10641037" cy="4934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Feature scaling techniques: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1) Normalization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2) Standardization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20A4E7-7024-4016-9B78-1F0F598E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are different techniques of Feature Scaling ?</a:t>
            </a:r>
          </a:p>
        </p:txBody>
      </p:sp>
    </p:spTree>
    <p:extLst>
      <p:ext uri="{BB962C8B-B14F-4D97-AF65-F5344CB8AC3E}">
        <p14:creationId xmlns:p14="http://schemas.microsoft.com/office/powerpoint/2010/main" val="424772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F079-1E39-4ECC-848B-2252E3E5A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827"/>
            <a:ext cx="10515600" cy="27323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4D29BC-7A62-45CF-B51E-4422F04C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344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Explain both techniques of Feature Scaling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6EE3AB-B532-4F33-BE97-E8194FF70A53}"/>
              </a:ext>
            </a:extLst>
          </p:cNvPr>
          <p:cNvSpPr txBox="1">
            <a:spLocks/>
          </p:cNvSpPr>
          <p:nvPr/>
        </p:nvSpPr>
        <p:spPr>
          <a:xfrm>
            <a:off x="838199" y="1389519"/>
            <a:ext cx="10641037" cy="5362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Feature scaling techniques: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1) Normalization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2) Standardization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62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77F2D-6038-45B7-92E8-2448A2145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6583" y="717453"/>
                <a:ext cx="10598834" cy="57549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b="1" u="sng" dirty="0">
                    <a:latin typeface="MV Boli" panose="02000500030200090000" pitchFamily="2" charset="0"/>
                    <a:cs typeface="MV Boli" panose="02000500030200090000" pitchFamily="2" charset="0"/>
                  </a:rPr>
                  <a:t>Normalization :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	Normalization is scaling technique in which value are shifted and rescaled so that they end up ranging between 0 and 1. It is also known as Min-Max scaling.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			</a:t>
                </a:r>
                <a:r>
                  <a:rPr lang="en-IN" dirty="0"/>
                  <a:t>X’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When attributes have values on different scale, this may lead to poor data model. So it is normalised to bring all attributes on the same scale.</a:t>
                </a:r>
              </a:p>
              <a:p>
                <a:endParaRPr lang="en-IN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  <a:p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It is generally useful for classification algorithm.</a:t>
                </a:r>
              </a:p>
              <a:p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Normalization helps to scale down feature between 0 and 1</a:t>
                </a:r>
              </a:p>
              <a:p>
                <a:endParaRPr lang="en-IN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77F2D-6038-45B7-92E8-2448A2145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583" y="717453"/>
                <a:ext cx="10598834" cy="5754932"/>
              </a:xfrm>
              <a:blipFill>
                <a:blip r:embed="rId2"/>
                <a:stretch>
                  <a:fillRect l="-1208" t="-1801" r="-10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29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A4FEA8-23E5-473D-A4AA-DB246430DB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8302"/>
                <a:ext cx="10515600" cy="6077243"/>
              </a:xfrm>
            </p:spPr>
            <p:txBody>
              <a:bodyPr>
                <a:normAutofit/>
              </a:bodyPr>
              <a:lstStyle/>
              <a:p>
                <a:r>
                  <a:rPr lang="en-IN" b="1" u="sng" dirty="0">
                    <a:latin typeface="MV Boli" panose="02000500030200090000" pitchFamily="2" charset="0"/>
                    <a:cs typeface="MV Boli" panose="02000500030200090000" pitchFamily="2" charset="0"/>
                  </a:rPr>
                  <a:t>Standardization</a:t>
                </a:r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 :</a:t>
                </a:r>
              </a:p>
              <a:p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Standardization is the transformation of features by subtracting from mean and dividing by standard deviation.</a:t>
                </a:r>
              </a:p>
              <a:p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Standardization helps to scale down feature based on standard normal distribution.</a:t>
                </a:r>
              </a:p>
              <a:p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X_new </a:t>
                </a:r>
                <a:r>
                  <a:rPr lang="en-IN" dirty="0">
                    <a:cs typeface="MV Boli" panose="02000500030200090000" pitchFamily="2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cs typeface="MV Boli" panose="02000500030200090000" pitchFamily="2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MV Boli" panose="02000500030200090000" pitchFamily="2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MV Boli" panose="02000500030200090000" pitchFamily="2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MV Boli" panose="02000500030200090000" pitchFamily="2" charset="0"/>
                          </a:rPr>
                          <m:t> 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MV Boli" panose="02000500030200090000" pitchFamily="2" charset="0"/>
                          </a:rPr>
                          <m:t>𝑚𝑒𝑎𝑛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MV Boli" panose="02000500030200090000" pitchFamily="2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MV Boli" panose="02000500030200090000" pitchFamily="2" charset="0"/>
                          </a:rPr>
                          <m:t>𝑆𝑡𝑎𝑛𝑑𝑎𝑟𝑑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MV Boli" panose="02000500030200090000" pitchFamily="2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MV Boli" panose="02000500030200090000" pitchFamily="2" charset="0"/>
                          </a:rPr>
                          <m:t>𝑑𝑒𝑣𝑖𝑎𝑡𝑖𝑜𝑛</m:t>
                        </m:r>
                      </m:den>
                    </m:f>
                  </m:oMath>
                </a14:m>
                <a:endParaRPr lang="en-IN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  <a:p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   X’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cs typeface="MV Boli" panose="02000500030200090000" pitchFamily="2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MV Boli" panose="02000500030200090000" pitchFamily="2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MV Boli" panose="02000500030200090000" pitchFamily="2" charset="0"/>
                          </a:rPr>
                          <m:t> 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V Boli" panose="02000500030200090000" pitchFamily="2" charset="0"/>
                          </a:rPr>
                          <m:t>𝜇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V Boli" panose="02000500030200090000" pitchFamily="2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       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V Boli" panose="02000500030200090000" pitchFamily="2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V Boli" panose="02000500030200090000" pitchFamily="2" charset="0"/>
                      </a:rPr>
                      <m:t> 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V Boli" panose="02000500030200090000" pitchFamily="2" charset="0"/>
                      </a:rPr>
                      <m:t>𝑀𝑒𝑎𝑛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V Boli" panose="02000500030200090000" pitchFamily="2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V Boli" panose="02000500030200090000" pitchFamily="2" charset="0"/>
                      </a:rPr>
                      <m:t>𝑜𝑓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V Boli" panose="02000500030200090000" pitchFamily="2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V Boli" panose="02000500030200090000" pitchFamily="2" charset="0"/>
                      </a:rPr>
                      <m:t>𝑓𝑒𝑎𝑡𝑢𝑟𝑒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V Boli" panose="02000500030200090000" pitchFamily="2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V Boli" panose="02000500030200090000" pitchFamily="2" charset="0"/>
                      </a:rPr>
                      <m:t>𝑣𝑎𝑙𝑢𝑒𝑠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V Boli" panose="02000500030200090000" pitchFamily="2" charset="0"/>
                      </a:rPr>
                      <m:t>,  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V Boli" panose="02000500030200090000" pitchFamily="2" charset="0"/>
                      </a:rPr>
                      <m:t>𝜎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V Boli" panose="02000500030200090000" pitchFamily="2" charset="0"/>
                      </a:rPr>
                      <m:t> 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V Boli" panose="02000500030200090000" pitchFamily="2" charset="0"/>
                      </a:rPr>
                      <m:t>𝑆𝑡𝑎𝑛𝑑𝑎𝑟𝑑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V Boli" panose="02000500030200090000" pitchFamily="2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V Boli" panose="02000500030200090000" pitchFamily="2" charset="0"/>
                      </a:rPr>
                      <m:t>𝑑𝑒𝑣𝑖𝑎𝑡𝑖𝑜𝑛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V Boli" panose="02000500030200090000" pitchFamily="2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V Boli" panose="02000500030200090000" pitchFamily="2" charset="0"/>
                      </a:rPr>
                      <m:t>𝑜𝑓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V Boli" panose="02000500030200090000" pitchFamily="2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V Boli" panose="02000500030200090000" pitchFamily="2" charset="0"/>
                      </a:rPr>
                      <m:t>𝑣𝑎𝑙𝑢𝑒𝑠</m:t>
                    </m:r>
                  </m:oMath>
                </a14:m>
                <a:endParaRPr lang="en-IN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  <a:p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Standardization is scaling technique where the values are centred around the mean with unit standard deviation.</a:t>
                </a:r>
              </a:p>
              <a:p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In standard deviation values are not restricted to a particular range.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A4FEA8-23E5-473D-A4AA-DB246430DB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8302"/>
                <a:ext cx="10515600" cy="6077243"/>
              </a:xfrm>
              <a:blipFill>
                <a:blip r:embed="rId2"/>
                <a:stretch>
                  <a:fillRect l="-1043" t="-1805" b="-5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23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207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MV Boli</vt:lpstr>
      <vt:lpstr>Office Theme</vt:lpstr>
      <vt:lpstr>PowerPoint Presentation</vt:lpstr>
      <vt:lpstr>What is Feature scaling ?</vt:lpstr>
      <vt:lpstr>In what type of algorithm we should apply feature scaling ?</vt:lpstr>
      <vt:lpstr>What are different techniques of Feature Scaling ?</vt:lpstr>
      <vt:lpstr>Explain both techniques of Feature Scaling 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Patil</dc:creator>
  <cp:lastModifiedBy>Abhijit Patil</cp:lastModifiedBy>
  <cp:revision>44</cp:revision>
  <dcterms:created xsi:type="dcterms:W3CDTF">2022-01-15T14:33:19Z</dcterms:created>
  <dcterms:modified xsi:type="dcterms:W3CDTF">2022-01-25T12:31:10Z</dcterms:modified>
</cp:coreProperties>
</file>