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0D3-7A34-4F42-9AF7-07F0073E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48DD-770F-4282-BE05-858972DE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0DC5-69F8-4C2E-8D10-C3C50B9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7F36-7081-4FBA-B279-0ACA558F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9C25-5934-4744-B7CC-1806727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377-1736-42B5-BE61-EC80F1CB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A162-985E-4B37-8C8A-A72CB682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1F52-E4D0-447F-B24D-BCE85C33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54A0-7E86-4106-A477-163DFFF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7303-5F79-423A-BBAE-4CAFE76D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B5DF5-2E74-4B66-A7E1-39129A61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19834-4BFA-4952-B486-3AB627F0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0A62-5A8D-4233-8B57-C20B52E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C496-3612-48B8-A022-3A3E1F5E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51DC-0A72-4CC5-875A-E497910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F0B-E682-4382-B02D-E401991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0CD0-D3CA-4423-B55C-C8FC7337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E5EF-F44D-4BB4-8D0D-39FF4771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432F-9B7D-484B-B8AE-FCC1A3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AB1D-EF96-4E61-88DB-D00E6B2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5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41DE-1C05-4574-9ED5-0C8FD715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97BE-7176-4370-8B6A-420848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DAD-73D2-4B1D-A6E6-9BA0E6D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D6B5-A185-4C76-984D-A370F65B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4BCF-D1B8-4308-80EA-49AA2C2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6388-51AF-4E64-A59B-18A3B7DB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3284-FB5A-477A-8493-B905545AA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62D2-ABDB-4B4C-B363-70A97311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2979-A410-4B1C-A1EA-DA1B623E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DE4A-9BBC-4E25-B6BB-7573A51F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B85B-4996-4916-9EC7-ECE3F9C7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B903-B555-4194-BECC-922983B2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E27D-462F-495A-ACB0-09E8A530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2E1F-819B-4541-9468-C82A2E58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278F7-87EC-442C-BCD5-CDABD756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6B609-3A18-4448-80C2-22595F73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2A2C5-1593-4ED6-95AF-515F24B1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50F3-35C8-4B44-94F4-71F11894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C9FB3-CBFE-4687-A409-59094B77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6934-8943-4F63-9025-321033F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78F6-934E-4E62-AEA7-CC9B461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559B-82E9-4BDE-AB40-EFA78BEE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48BB-B16A-4F9A-A73E-2B1528DA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AC22C-5AC8-4472-B1F1-868468C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86174-DB79-4227-A8F0-627F9A2E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22C-4DD3-4383-9562-D6E8D3A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35B1-A8DF-4588-B265-D7830374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7AB-BB9C-4CD7-941B-F39C989E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5F97-55DF-419D-98DD-CF8DF33C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22ED-4E5D-4E83-A7BD-BA76D2E5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EB6B-0D0F-4CE2-B133-52BE7C1B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5461-7892-4953-A160-E431AF83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E80-3BBB-4135-B311-4C918CF0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61D1-2387-4B70-AD49-0559DC62A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43F4-70DE-45CB-B63C-653FCBD0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491F-8B30-453F-AF34-42DA0CA3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992E-B72B-4E21-8ABF-66F2143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F147E-BCF1-45BD-A230-812E751F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306C-68C8-46D2-8336-4F049701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02F6-3D34-4293-AD61-0E4E7479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ECF9-9649-4A58-9693-910DA62E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5A06-33C5-4ABE-89A7-D97FEF2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FD91-4699-4066-895E-DB142EBE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76FF4D-8680-4ABE-ABE5-ED35BC89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748" y="4024070"/>
            <a:ext cx="9144000" cy="871488"/>
          </a:xfrm>
        </p:spPr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8DA18-490C-406B-9F60-06BBC89C200C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80296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3CDCA-94A7-4216-9792-F31503EE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accuracy matrix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8DF9B-9247-4176-9A27-A7795ECA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384"/>
            <a:ext cx="10515600" cy="5334837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Confusion matrix :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A much better way to evaluate performance of a classifier is to look at the confusion matrix.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Confusion matrix is used to compare predicted and actual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FE4FB-F0DC-410F-9640-908C4DB0A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4" y="3704024"/>
            <a:ext cx="5776693" cy="29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4A7D-524D-4C9B-8CCE-A29643AB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65"/>
            <a:ext cx="10515600" cy="3509258"/>
          </a:xfrm>
        </p:spPr>
        <p:txBody>
          <a:bodyPr/>
          <a:lstStyle/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TP – True Positive : Actual positive and predicted as positive</a:t>
            </a:r>
          </a:p>
          <a:p>
            <a:pPr marL="0" indent="0">
              <a:buNone/>
            </a:pPr>
            <a:endParaRPr lang="en-IN" sz="2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TN – True Negative: Actual negative and predicted as negative</a:t>
            </a:r>
          </a:p>
          <a:p>
            <a:endParaRPr lang="en-IN" sz="2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FP – False Positive: Actual negative and predicted as positive</a:t>
            </a:r>
          </a:p>
          <a:p>
            <a:endParaRPr lang="en-IN" sz="2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FN – False Negative: Actual positive and predicted as negative</a:t>
            </a: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Define TN, TP, FP, FN</a:t>
            </a:r>
          </a:p>
        </p:txBody>
      </p:sp>
    </p:spTree>
    <p:extLst>
      <p:ext uri="{BB962C8B-B14F-4D97-AF65-F5344CB8AC3E}">
        <p14:creationId xmlns:p14="http://schemas.microsoft.com/office/powerpoint/2010/main" val="399033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MV Boli</vt:lpstr>
      <vt:lpstr>Office Theme</vt:lpstr>
      <vt:lpstr>PowerPoint Presentation</vt:lpstr>
      <vt:lpstr>What is accuracy matrix ?</vt:lpstr>
      <vt:lpstr>Define TN, TP, FP, FN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40</cp:revision>
  <dcterms:created xsi:type="dcterms:W3CDTF">2022-01-15T14:33:19Z</dcterms:created>
  <dcterms:modified xsi:type="dcterms:W3CDTF">2022-01-25T12:39:28Z</dcterms:modified>
</cp:coreProperties>
</file>