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C098-3847-4A23-B20B-8FB7CDFED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54152-A30B-4F86-8FBB-FDEBF2FB4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C3AB-0473-44B4-BB62-3328165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2D48-2A97-46F9-8CA3-FB2A19B8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30B3-16DF-4F41-99C1-8947D04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3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3918-D41D-48AA-AAE0-221324FC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B2463-26E4-40C4-8354-F1D13C4C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CDC3-4F9E-4779-AFB6-CFB6AACF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9E95-4E4C-46ED-A3C6-EF1FFD7B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D0FB-21CF-4491-A1A7-4BE534EE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6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F9284-CCA1-40F8-A727-593883666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73EBF-16B9-4AED-B920-5148CE78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7687-53B5-447D-9FC6-FC7B31C8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1B1C-4C4F-4B35-9618-1C7CAEA5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C3A7-255E-4070-BFE8-98A32EE9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0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1559-604C-41D0-8A42-6FE231FF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42B6-B623-4729-AF3C-CC4C9994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5F7B-D21C-4F38-84F5-8FB8B8D7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CA98-CC89-421C-93AC-F90E578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BD4F-A9B0-4D84-9C86-C86A04B7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8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2EC8-8F59-43E5-B59E-B099A801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D6B07-3BB2-41BB-86FA-69FBF73E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0F79-3D1A-4833-977C-FE84D3D8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8AB8-77A2-409E-8A81-A91B6CB3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708D6-67E1-4BEE-8FF0-772943C5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4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64CA-E240-41E7-BAD4-FB797976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64E6-FEE0-4E11-8B6B-9AF40593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70681-F78F-48BD-B33E-49CD7FF5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EB470-979F-495A-8F82-A276B22F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1502-EB08-43EE-840B-0FD23697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A2362-EA64-4ED9-B850-943255B5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9E9F-0F6C-4101-8094-04CA9231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BEAA-A23F-4EB3-9414-A53814796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40A7F-2D1E-47E4-BF10-F3F9F31B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94271-B61D-4524-9C60-BCF4CF36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51EC7-6800-417F-9F17-7A4483C6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C2EF2-A89D-4AA2-A515-9B7FEDB9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3F08A-7CB0-44E6-8E6E-0AAC723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F99DB-D555-4A91-8C63-E88CD9E6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8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0175-0876-401C-9AB6-4C94FEE9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246F3-6D0C-4A26-A677-B44D4257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C66B2-64A4-4F5D-B6DF-513EC5F4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6FBC5-47DC-4C5A-B5C1-734D45E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5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5464A-98E0-4DE3-ACF0-9C2D2825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458AD-EF10-4DBF-B61D-9F196AB1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B380-9305-4E3F-8B6D-C7F45C33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1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D153-5F50-4D32-A7F4-682BE0AC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9FF2-0384-4538-A4F7-C6280BC5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61DAD-4494-45C0-86D0-4D7D4E10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8FE7-814D-4726-AB6E-123F155C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C743-FFEC-4DDD-9EF0-552CE32B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FAC78-A8E4-4FC5-9D81-6ABC777F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4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0CEF-1922-4682-B92E-FF524487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33466-336F-40AF-AF20-3D37A13F6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09CBB-7F0D-4172-9555-5018DA5B9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3315-50EF-4A2A-9388-8FFD6E4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D1F3-203B-4D98-8EBD-6E73CC57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2A14-6CA2-4A43-AD91-436E8A9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3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15ED1-AFFC-40C4-BEB2-A3A89F2C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8979B-904F-4263-89EF-77DEDBA1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4ED5B-014E-4759-887A-692D71D3B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BC51-6F77-4285-BFE3-7A2B99F05512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306F-FA5D-425B-A78B-EC5216D69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2C2A-32FB-4CC1-A963-FA61363E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98B9-01D2-40DF-A144-1535452AB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6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E0FCFF-9BF0-4FBE-8885-6377914A6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4E9D1-660C-496D-AFA9-8BE80A5A2AAA}"/>
              </a:ext>
            </a:extLst>
          </p:cNvPr>
          <p:cNvSpPr txBox="1">
            <a:spLocks/>
          </p:cNvSpPr>
          <p:nvPr/>
        </p:nvSpPr>
        <p:spPr>
          <a:xfrm>
            <a:off x="1524000" y="1856935"/>
            <a:ext cx="9144000" cy="13990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Types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2144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E621-8CF0-4729-9455-DECA4C0A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E2E6EB-80B2-4FED-9E07-27F90597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09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Define feature and label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072DB-5604-483C-BCFC-07491B411F9D}"/>
              </a:ext>
            </a:extLst>
          </p:cNvPr>
          <p:cNvSpPr/>
          <p:nvPr/>
        </p:nvSpPr>
        <p:spPr>
          <a:xfrm>
            <a:off x="1233268" y="963866"/>
            <a:ext cx="101205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Feature : “Feature is the individual independent variable that acts like a input in machine learning system.”</a:t>
            </a:r>
          </a:p>
          <a:p>
            <a:endParaRPr lang="en-IN"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Label : “Label is the dependant variable that acts like a output in machine learning system.”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F7A73E-A950-4C4E-A66F-3150B977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3238771"/>
            <a:ext cx="6848475" cy="33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9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EE56-37F3-44F4-A9C0-BF275DA9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Reinforcement Learning: “It is defined as the problem faced by an agent that learns through trial and error interactions with dynamic environment.”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3FEDE-CF5A-4971-BD1B-29C87029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Define Reinforcement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1AB163-EF07-48EA-B2B0-620F509F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63844"/>
            <a:ext cx="4169898" cy="281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5D764-71D6-418C-A9B9-7D52B2F43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39" y="3689603"/>
            <a:ext cx="5009385" cy="28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EC86-44E1-4728-ADC5-9A04C3C1C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Testing data set : “It is the secondary data set used to test a machine learning program after it has been trained on an initial training data set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used to test the accuracy of the model.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Training data set : “It is initial set of data used to help a program understand how to apply technologies to learn and produce sophisticated data.”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used to train the model.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6EEE49-D1DD-4ECA-945D-838E085F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Define testing data set and training data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C2A41-80BA-4C9E-9E65-12E2C996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53227"/>
            <a:ext cx="5257800" cy="23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0D5F3-159F-42BF-B093-0E159A4C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different types of Machine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DD8F4-7211-43C3-B0C3-17A8A3D309A4}"/>
              </a:ext>
            </a:extLst>
          </p:cNvPr>
          <p:cNvSpPr/>
          <p:nvPr/>
        </p:nvSpPr>
        <p:spPr>
          <a:xfrm>
            <a:off x="1233268" y="1299808"/>
            <a:ext cx="792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1) Supervised Learning</a:t>
            </a: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	-Regression</a:t>
            </a: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	-Classification</a:t>
            </a: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2) Unsupervised Learning</a:t>
            </a: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	-Clustering</a:t>
            </a: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3) Reinforcement Learning</a:t>
            </a: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	-Positive</a:t>
            </a:r>
          </a:p>
          <a:p>
            <a:r>
              <a:rPr lang="en-IN" sz="2800" dirty="0">
                <a:latin typeface="MV Boli" panose="02000500030200090000" pitchFamily="2" charset="0"/>
                <a:cs typeface="MV Boli" panose="02000500030200090000" pitchFamily="2" charset="0"/>
              </a:rPr>
              <a:t>	-Negative</a:t>
            </a:r>
          </a:p>
        </p:txBody>
      </p:sp>
    </p:spTree>
    <p:extLst>
      <p:ext uri="{BB962C8B-B14F-4D97-AF65-F5344CB8AC3E}">
        <p14:creationId xmlns:p14="http://schemas.microsoft.com/office/powerpoint/2010/main" val="249120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0B33F-B25E-4FDC-A360-C7E5050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N" sz="2800" dirty="0"/>
              <a:t>Difference between supervised Learning and Unsupervised Learning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8ADD88-96C2-4516-B5B3-57A06FC7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1438"/>
              </p:ext>
            </p:extLst>
          </p:nvPr>
        </p:nvGraphicFramePr>
        <p:xfrm>
          <a:off x="956604" y="1304784"/>
          <a:ext cx="10397197" cy="50538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33710">
                  <a:extLst>
                    <a:ext uri="{9D8B030D-6E8A-4147-A177-3AD203B41FA5}">
                      <a16:colId xmlns:a16="http://schemas.microsoft.com/office/drawing/2014/main" val="625156263"/>
                    </a:ext>
                  </a:extLst>
                </a:gridCol>
                <a:gridCol w="3742006">
                  <a:extLst>
                    <a:ext uri="{9D8B030D-6E8A-4147-A177-3AD203B41FA5}">
                      <a16:colId xmlns:a16="http://schemas.microsoft.com/office/drawing/2014/main" val="2698440135"/>
                    </a:ext>
                  </a:extLst>
                </a:gridCol>
                <a:gridCol w="4221481">
                  <a:extLst>
                    <a:ext uri="{9D8B030D-6E8A-4147-A177-3AD203B41FA5}">
                      <a16:colId xmlns:a16="http://schemas.microsoft.com/office/drawing/2014/main" val="2351371732"/>
                    </a:ext>
                  </a:extLst>
                </a:gridCol>
              </a:tblGrid>
              <a:tr h="490502">
                <a:tc>
                  <a:txBody>
                    <a:bodyPr/>
                    <a:lstStyle/>
                    <a:p>
                      <a:r>
                        <a:rPr lang="en-IN" sz="2800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Unsupervised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97689"/>
                  </a:ext>
                </a:extLst>
              </a:tr>
              <a:tr h="86559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machine learns by using labelled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machine is trained on unlabelled data by its own without any guidance.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36976"/>
                  </a:ext>
                </a:extLst>
              </a:tr>
              <a:tr h="351045">
                <a:tc>
                  <a:txBody>
                    <a:bodyPr/>
                    <a:lstStyle/>
                    <a:p>
                      <a:r>
                        <a:rPr lang="en-IN" dirty="0"/>
                        <a:t>Types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Labelled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Unlabelled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22418"/>
                  </a:ext>
                </a:extLst>
              </a:tr>
              <a:tr h="351045">
                <a:tc>
                  <a:txBody>
                    <a:bodyPr/>
                    <a:lstStyle/>
                    <a:p>
                      <a:r>
                        <a:rPr lang="en-IN" dirty="0"/>
                        <a:t>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External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supervision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55629"/>
                  </a:ext>
                </a:extLst>
              </a:tr>
              <a:tr h="351045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2642"/>
                  </a:ext>
                </a:extLst>
              </a:tr>
              <a:tr h="351045">
                <a:tc>
                  <a:txBody>
                    <a:bodyPr/>
                    <a:lstStyle/>
                    <a:p>
                      <a:r>
                        <a:rPr lang="en-IN" dirty="0"/>
                        <a:t>Types of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Regression and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3377"/>
                  </a:ext>
                </a:extLst>
              </a:tr>
              <a:tr h="406359">
                <a:tc>
                  <a:txBody>
                    <a:bodyPr/>
                    <a:lstStyle/>
                    <a:p>
                      <a:r>
                        <a:rPr lang="en-IN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Map labelled input to known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Understands pattern and discover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33662"/>
                  </a:ext>
                </a:extLst>
              </a:tr>
              <a:tr h="351045">
                <a:tc>
                  <a:txBody>
                    <a:bodyPr/>
                    <a:lstStyle/>
                    <a:p>
                      <a:r>
                        <a:rPr lang="en-IN" dirty="0"/>
                        <a:t>Period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58223"/>
                  </a:ext>
                </a:extLst>
              </a:tr>
              <a:tr h="661182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Linear regression, Logistic regression, Support Vector Machine,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K-mean, C-mean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07672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Model that can be easily understood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detect unknown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89194"/>
                  </a:ext>
                </a:extLst>
              </a:tr>
              <a:tr h="351045">
                <a:tc>
                  <a:txBody>
                    <a:bodyPr/>
                    <a:lstStyle/>
                    <a:p>
                      <a:r>
                        <a:rPr lang="en-IN" dirty="0"/>
                        <a:t>Disadvantage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Can not detect unknown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Unpredictable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6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33E-0351-4A36-A869-305D4E40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6"/>
            <a:ext cx="10515600" cy="5531778"/>
          </a:xfrm>
        </p:spPr>
        <p:txBody>
          <a:bodyPr/>
          <a:lstStyle/>
          <a:p>
            <a:r>
              <a:rPr lang="en-IN" sz="2200" dirty="0">
                <a:latin typeface="MV Boli" panose="02000500030200090000" pitchFamily="2" charset="0"/>
                <a:cs typeface="MV Boli" panose="02000500030200090000" pitchFamily="2" charset="0"/>
              </a:rPr>
              <a:t>Types of supervised learning</a:t>
            </a:r>
          </a:p>
          <a:p>
            <a:pPr marL="0" indent="0">
              <a:buNone/>
            </a:pPr>
            <a:r>
              <a:rPr lang="en-IN" sz="2200" dirty="0">
                <a:latin typeface="MV Boli" panose="02000500030200090000" pitchFamily="2" charset="0"/>
                <a:cs typeface="MV Boli" panose="02000500030200090000" pitchFamily="2" charset="0"/>
              </a:rPr>
              <a:t>	-Regression</a:t>
            </a:r>
          </a:p>
          <a:p>
            <a:pPr marL="0" indent="0">
              <a:buNone/>
            </a:pPr>
            <a:r>
              <a:rPr lang="en-IN" sz="2200" dirty="0">
                <a:latin typeface="MV Boli" panose="02000500030200090000" pitchFamily="2" charset="0"/>
                <a:cs typeface="MV Boli" panose="02000500030200090000" pitchFamily="2" charset="0"/>
              </a:rPr>
              <a:t>	-Classification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09F3C5-C70F-468C-94E1-10A3BDF0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types of supervised learning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021B7D-0F0C-4A8D-A54B-03E1A75BB3FC}"/>
              </a:ext>
            </a:extLst>
          </p:cNvPr>
          <p:cNvGrpSpPr/>
          <p:nvPr/>
        </p:nvGrpSpPr>
        <p:grpSpPr>
          <a:xfrm>
            <a:off x="1195753" y="2518111"/>
            <a:ext cx="10367890" cy="3024561"/>
            <a:chOff x="379828" y="928471"/>
            <a:chExt cx="11619914" cy="4459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B6A2A9-9BE6-4EB3-BFA0-E6F4F9DC3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49" y="1580659"/>
              <a:ext cx="4975526" cy="3216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60BC01-25FA-42C7-A09D-438DA7CAE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5662" y="928471"/>
              <a:ext cx="5974080" cy="429064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848DFC-EC29-41BC-9D65-B6C35FB9979C}"/>
                </a:ext>
              </a:extLst>
            </p:cNvPr>
            <p:cNvSpPr/>
            <p:nvPr/>
          </p:nvSpPr>
          <p:spPr>
            <a:xfrm>
              <a:off x="379828" y="1209042"/>
              <a:ext cx="5645834" cy="4178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F559A2-28D1-4C20-85F1-DAED7210796F}"/>
                </a:ext>
              </a:extLst>
            </p:cNvPr>
            <p:cNvSpPr/>
            <p:nvPr/>
          </p:nvSpPr>
          <p:spPr>
            <a:xfrm>
              <a:off x="6386732" y="1209042"/>
              <a:ext cx="5177219" cy="4178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E6EAF4-84CA-4A39-B226-A1145E359CBD}"/>
              </a:ext>
            </a:extLst>
          </p:cNvPr>
          <p:cNvSpPr txBox="1"/>
          <p:nvPr/>
        </p:nvSpPr>
        <p:spPr>
          <a:xfrm>
            <a:off x="478302" y="5894367"/>
            <a:ext cx="1152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MV Boli" panose="02000500030200090000" pitchFamily="2" charset="0"/>
                <a:cs typeface="MV Boli" panose="02000500030200090000" pitchFamily="2" charset="0"/>
              </a:rPr>
              <a:t>Regression – Predicts numerical values (e.g. Predicting house price)</a:t>
            </a:r>
          </a:p>
          <a:p>
            <a:r>
              <a:rPr lang="en-IN" sz="2200" dirty="0">
                <a:latin typeface="MV Boli" panose="02000500030200090000" pitchFamily="2" charset="0"/>
                <a:cs typeface="MV Boli" panose="02000500030200090000" pitchFamily="2" charset="0"/>
              </a:rPr>
              <a:t>Classification – Predicts categorical class (e.g. Patient suffering from cancer or not)</a:t>
            </a:r>
          </a:p>
        </p:txBody>
      </p:sp>
    </p:spTree>
    <p:extLst>
      <p:ext uri="{BB962C8B-B14F-4D97-AF65-F5344CB8AC3E}">
        <p14:creationId xmlns:p14="http://schemas.microsoft.com/office/powerpoint/2010/main" val="282606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9DA7-16FF-43D5-A550-6AA3C199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Clustering is the most common method of unsupervised machine learning. The clustering method involves organise unlabelled data into similar groups called cluster.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Cluster is collection of similar data item.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Goal 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Find similarities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Group similar data points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1C9990D-34BB-41A8-84AD-A8A8CC84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Define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79B12-2EED-4310-A08D-C4B64866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43" y="3137096"/>
            <a:ext cx="4572000" cy="335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355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MV Boli</vt:lpstr>
      <vt:lpstr>Office Theme</vt:lpstr>
      <vt:lpstr>PowerPoint Presentation</vt:lpstr>
      <vt:lpstr>Define feature and label</vt:lpstr>
      <vt:lpstr>Define Reinforcement learning</vt:lpstr>
      <vt:lpstr>Define testing data set and training data set</vt:lpstr>
      <vt:lpstr>What are different types of Machine Learning</vt:lpstr>
      <vt:lpstr>Difference between supervised Learning and Unsupervised Learning</vt:lpstr>
      <vt:lpstr>What are types of supervised learning</vt:lpstr>
      <vt:lpstr>Define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12</cp:revision>
  <dcterms:created xsi:type="dcterms:W3CDTF">2022-01-10T04:47:51Z</dcterms:created>
  <dcterms:modified xsi:type="dcterms:W3CDTF">2022-01-10T10:05:56Z</dcterms:modified>
</cp:coreProperties>
</file>