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90D3-7A34-4F42-9AF7-07F0073EE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348DD-770F-4282-BE05-858972DE1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0DC5-69F8-4C2E-8D10-C3C50B9C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7F36-7081-4FBA-B279-0ACA558F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19C25-5934-4744-B7CC-18067276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72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2377-1736-42B5-BE61-EC80F1CB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9A162-985E-4B37-8C8A-A72CB682B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1F52-E4D0-447F-B24D-BCE85C33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54A0-7E86-4106-A477-163DFFF3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F7303-5F79-423A-BBAE-4CAFE76D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15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B5DF5-2E74-4B66-A7E1-39129A612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19834-4BFA-4952-B486-3AB627F05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0A62-5A8D-4233-8B57-C20B52E6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BC496-3612-48B8-A022-3A3E1F5E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F51DC-0A72-4CC5-875A-E4979107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FF0B-E682-4382-B02D-E401991D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0CD0-D3CA-4423-B55C-C8FC7337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E5EF-F44D-4BB4-8D0D-39FF4771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9432F-9B7D-484B-B8AE-FCC1A37A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BAB1D-EF96-4E61-88DB-D00E6B2F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5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41DE-1C05-4574-9ED5-0C8FD715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97BE-7176-4370-8B6A-420848CF8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1DDAD-73D2-4B1D-A6E6-9BA0E6D3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CD6B5-A185-4C76-984D-A370F65B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B4BCF-D1B8-4308-80EA-49AA2C23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59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6388-51AF-4E64-A59B-18A3B7DB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3284-FB5A-477A-8493-B905545AA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062D2-ABDB-4B4C-B363-70A97311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F2979-A410-4B1C-A1EA-DA1B623E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CDE4A-9BBC-4E25-B6BB-7573A51F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BB85B-4996-4916-9EC7-ECE3F9C7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94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B903-B555-4194-BECC-922983B2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E27D-462F-495A-ACB0-09E8A530B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12E1F-819B-4541-9468-C82A2E583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278F7-87EC-442C-BCD5-CDABD7563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6B609-3A18-4448-80C2-22595F73F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2A2C5-1593-4ED6-95AF-515F24B1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F50F3-35C8-4B44-94F4-71F11894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C9FB3-CBFE-4687-A409-59094B77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3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6934-8943-4F63-9025-321033F3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778F6-934E-4E62-AEA7-CC9B4617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1559B-82E9-4BDE-AB40-EFA78BEE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448BB-B16A-4F9A-A73E-2B1528DA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85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AC22C-5AC8-4472-B1F1-868468C9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86174-DB79-4227-A8F0-627F9A2E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2922C-4DD3-4383-9562-D6E8D3AB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0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35B1-A8DF-4588-B265-D7830374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77AB-BB9C-4CD7-941B-F39C989ED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25F97-55DF-419D-98DD-CF8DF33CD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B22ED-4E5D-4E83-A7BD-BA76D2E5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DEB6B-0D0F-4CE2-B133-52BE7C1B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35461-7892-4953-A160-E431AF83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1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8E80-3BBB-4135-B311-4C918CF0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561D1-2387-4B70-AD49-0559DC62A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543F4-70DE-45CB-B63C-653FCBD0F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2491F-8B30-453F-AF34-42DA0CA3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B2B1-B390-477E-983B-552610F9D7D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D992E-B72B-4E21-8ABF-66F21432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F147E-BCF1-45BD-A230-812E751F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41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9306C-68C8-46D2-8336-4F049701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B02F6-3D34-4293-AD61-0E4E74797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ECF9-9649-4A58-9693-910DA62ED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B2B1-B390-477E-983B-552610F9D7D8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55A06-33C5-4ABE-89A7-D97FEF260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FD91-4699-4066-895E-DB142EBE9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7423E-219F-4CD7-ABF8-1C59797CC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4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76FF4D-8680-4ABE-ABE5-ED35BC894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8748" y="4024070"/>
            <a:ext cx="9144000" cy="871488"/>
          </a:xfrm>
        </p:spPr>
        <p:txBody>
          <a:bodyPr/>
          <a:lstStyle/>
          <a:p>
            <a:pPr algn="r"/>
            <a:r>
              <a:rPr lang="en-IN" dirty="0"/>
              <a:t>Abhijit Ramesh Patil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8DA18-490C-406B-9F60-06BBC89C200C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180296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03CDCA-94A7-4216-9792-F31503EE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547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is Hyperparameter tuning 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8DF9B-9247-4176-9A27-A7795ECA4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163"/>
            <a:ext cx="10515600" cy="5334837"/>
          </a:xfrm>
        </p:spPr>
        <p:txBody>
          <a:bodyPr>
            <a:normAutofit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Hyperparameter tuning is the process of determining the right combination of hyperparameters that allows the model to maximise model performance.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Setting the correct combination of hyperparameters is the only way to extract the maximum performance out of model.</a:t>
            </a:r>
          </a:p>
          <a:p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8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64A7D-524D-4C9B-8CCE-A29643ABC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363"/>
            <a:ext cx="10515600" cy="5170512"/>
          </a:xfrm>
        </p:spPr>
        <p:txBody>
          <a:bodyPr>
            <a:normAutofit/>
          </a:bodyPr>
          <a:lstStyle/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Grid search is the technique in which every combination of a pre-set list of values of the hyperparameters are used to evaluate the model for each combination.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The pattern followed here is similar to the grid where all values are placed in the form of matrix.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Each set of parameter is taken into consideration and accuracy is noted.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Once all the combinations are evaluated the model with all set of parameters which give the top accuracy is considered to be the best.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2537-AF22-431B-AFB1-C20F5726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is Grid search ?</a:t>
            </a:r>
          </a:p>
        </p:txBody>
      </p:sp>
    </p:spTree>
    <p:extLst>
      <p:ext uri="{BB962C8B-B14F-4D97-AF65-F5344CB8AC3E}">
        <p14:creationId xmlns:p14="http://schemas.microsoft.com/office/powerpoint/2010/main" val="399033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64A7D-524D-4C9B-8CCE-A29643ABC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265"/>
            <a:ext cx="10515600" cy="3509258"/>
          </a:xfrm>
        </p:spPr>
        <p:txBody>
          <a:bodyPr/>
          <a:lstStyle/>
          <a:p>
            <a:r>
              <a:rPr lang="en-IN" sz="2600" dirty="0">
                <a:latin typeface="MV Boli" panose="02000500030200090000" pitchFamily="2" charset="0"/>
                <a:cs typeface="MV Boli" panose="02000500030200090000" pitchFamily="2" charset="0"/>
              </a:rPr>
              <a:t>Drawbacks of Grid search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It is very slow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Checking every combination require a lot of time</a:t>
            </a:r>
          </a:p>
          <a:p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2537-AF22-431B-AFB1-C20F5726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are drawbacks of grid search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FF05F7-05F9-4D3E-BBE3-0ACCEEDBD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579" y="3429000"/>
            <a:ext cx="54197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722537-AF22-431B-AFB1-C20F5726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2800" dirty="0"/>
              <a:t>What is Random search 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AFC6E3-B46E-45AB-B9FA-90B09A7637BD}"/>
              </a:ext>
            </a:extLst>
          </p:cNvPr>
          <p:cNvSpPr txBox="1">
            <a:spLocks/>
          </p:cNvSpPr>
          <p:nvPr/>
        </p:nvSpPr>
        <p:spPr>
          <a:xfrm>
            <a:off x="838200" y="1544265"/>
            <a:ext cx="10515600" cy="49486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Random search is a technique where random combinations of hyperparameters are used to find best solution for building model.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Random search works best for lower dimensional data since the time taken to find the right set is less with less number of iterations.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This works best under the assumption that not all hyperparameters are equally important.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Drawback of random search is that it yields high variance during computing.</a:t>
            </a:r>
          </a:p>
          <a:p>
            <a:r>
              <a:rPr lang="en-IN" dirty="0">
                <a:latin typeface="MV Boli" panose="02000500030200090000" pitchFamily="2" charset="0"/>
                <a:cs typeface="MV Boli" panose="02000500030200090000" pitchFamily="2" charset="0"/>
              </a:rPr>
              <a:t>Since no intelligence is used to sample these combinations, luck plays its part.</a:t>
            </a:r>
          </a:p>
          <a:p>
            <a:endParaRPr lang="en-IN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7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EB7AA1-0DCC-4C6F-9F98-4D519D18E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94" y="1296347"/>
            <a:ext cx="3457575" cy="3533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20970A-16AB-47B9-9064-2DE45EE37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33" y="1296347"/>
            <a:ext cx="3457575" cy="3533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96923C-C1EC-4DE0-90DD-C5765F10473F}"/>
              </a:ext>
            </a:extLst>
          </p:cNvPr>
          <p:cNvSpPr txBox="1"/>
          <p:nvPr/>
        </p:nvSpPr>
        <p:spPr>
          <a:xfrm>
            <a:off x="2082018" y="5176911"/>
            <a:ext cx="366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Grid Search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CD82C1-CD16-4405-94B7-2C673106CB34}"/>
              </a:ext>
            </a:extLst>
          </p:cNvPr>
          <p:cNvSpPr txBox="1"/>
          <p:nvPr/>
        </p:nvSpPr>
        <p:spPr>
          <a:xfrm>
            <a:off x="6468797" y="5174563"/>
            <a:ext cx="366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Random 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4063-A97D-4827-AB33-58935C5978D9}"/>
              </a:ext>
            </a:extLst>
          </p:cNvPr>
          <p:cNvSpPr/>
          <p:nvPr/>
        </p:nvSpPr>
        <p:spPr>
          <a:xfrm>
            <a:off x="2285194" y="1296347"/>
            <a:ext cx="3457575" cy="3533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765358-0793-4EBA-BCF9-D476255B4BC0}"/>
              </a:ext>
            </a:extLst>
          </p:cNvPr>
          <p:cNvSpPr/>
          <p:nvPr/>
        </p:nvSpPr>
        <p:spPr>
          <a:xfrm>
            <a:off x="6449233" y="1296347"/>
            <a:ext cx="3457573" cy="3533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57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260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MV Boli</vt:lpstr>
      <vt:lpstr>Office Theme</vt:lpstr>
      <vt:lpstr>PowerPoint Presentation</vt:lpstr>
      <vt:lpstr>What is Hyperparameter tuning ?</vt:lpstr>
      <vt:lpstr>What is Grid search ?</vt:lpstr>
      <vt:lpstr>What are drawbacks of grid search ?</vt:lpstr>
      <vt:lpstr>What is Random search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Patil</dc:creator>
  <cp:lastModifiedBy>Abhijit Patil</cp:lastModifiedBy>
  <cp:revision>55</cp:revision>
  <dcterms:created xsi:type="dcterms:W3CDTF">2022-01-15T14:33:19Z</dcterms:created>
  <dcterms:modified xsi:type="dcterms:W3CDTF">2022-02-03T17:44:29Z</dcterms:modified>
</cp:coreProperties>
</file>