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E4E7-3752-4F02-A40A-55E74733E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B431-E047-48A0-AB2D-F2782220E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9EA2-E31B-47A2-B15F-05991A55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FD84-44C8-4A40-95AA-BBE0DB83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8FFD-9CED-4941-BA01-F85AD327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2095-CE0E-4124-82DA-09E86371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378A-1BC9-435F-945F-71ED3F29B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F412-2D65-43AE-9658-9B796068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A2D9-FCD0-4B01-85F8-E4F312C7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20CEE-0C14-4635-B46B-C532DA8F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06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821AE-82EB-405C-ADB9-64A353240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00513-36E6-4948-8F36-AFEF02C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4764-5A5C-49B0-9B89-0FC966D7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BC30-AF94-435A-9D79-1736CBEE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AE79-F899-4A2F-B464-696BEFF9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5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C48-40E2-4737-AB93-CCB54553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0DC4-47D4-47E2-A88A-3E045B20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314F-7A1C-4D68-8DF6-0D07BAB9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03CB1-D104-4312-ACD5-5FDA7F98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712A-0652-4B5F-A1D6-D8DC423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99D3-1B08-483F-8DAC-4B29390A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E15CA-55C1-4AD8-9585-5F542C74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9B80-F0C8-4F3F-BDF3-27B2D920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37D8-653E-42BF-9494-851C2BD4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1A6D-5449-43B4-AAC7-01ACC8F5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86E-E859-4E12-B414-49CD1392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2702-2DC2-44F8-9462-D98643B65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5C113-C8C9-4040-8714-C391BB354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868BD-4B42-4375-B448-3D45A2F0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6F656-C973-4A38-9D43-DDEA6E4D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75144-7F4A-485F-9FF3-B87B8933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4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4A76-E037-4F3E-B727-85BBFD9F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F8EA-3A30-46D1-A534-E76FD9C8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96BB-E2E6-4A18-907A-179944D5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9833B-9190-43CF-A7E7-ECC412AA0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796E7-A5F4-467B-B757-99E238E4C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26964-D3F8-4F30-94CD-BFC53E36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89552-29C0-4638-BBCC-9439D70A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DFB6B-6104-40C5-814C-E8BF3772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03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15C3-7FD6-4E67-81B3-89788E2E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D0BE6-677C-4C7B-A24E-669B696E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581B8-3F57-4CDF-8884-D3DDB1C4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9912E-04E5-4CFF-BE29-6F2E9218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3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BA702-DF51-4785-8F7B-63BE20B9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7233A-BCB6-435F-8E6D-13BB4B7D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8C39-CE78-44C8-8098-161E002B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9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7CF2-45D4-4CCB-B089-E9A98FDA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B8AE-BE7E-4739-A697-B90CAA08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0B31-4304-4E0B-A27F-918C03EF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2ED9E-B53F-4D77-830D-E5CF451D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A88A0-3FF8-4E50-B7C1-0745D932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50B9C-FCEF-4951-9E0F-C69ECCDB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2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E636-662B-43F5-B3C8-C10497E2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DC0C-5C73-4C25-A9F0-96D163FC6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2EA71-7CC5-45A6-BDDD-72BDAAD59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55EE6-DA36-4E69-AB44-996AF449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4DE91-44FE-4CB8-95B2-004AA857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679DA-232E-49CA-AD73-EFB8256F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2CAD7-FCE1-49F3-8040-BE8119F6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1C424-FE6C-4E80-8A56-71D91EFE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1847-DCB0-4EFD-9D29-708F78F53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3EB8-DAFF-4D92-B99D-2244C3F3DD4B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7E23-5312-4F80-87AD-91038A8BB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FED1-F2AB-4120-AA85-67F9942D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2AEA-FEE7-47C4-B490-293B90E26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6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8701-9243-4AC3-A30F-C661D4627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D50B5-DDA7-4B62-9DCA-7A2C61CB5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37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387D-6440-4BB5-8C9D-7FCE7607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6DEB-8E8E-40DF-B9D1-D953D54D8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Machine learning is branch of science and subfield of artificial intelligence which can be defined as it is the process by which a system improves performance from experience 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Machine learning is application of AI where machine (computer) learns from past experience (input data) and makes future prediction</a:t>
            </a:r>
            <a:r>
              <a:rPr lang="en-IN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8CFA3-FFE0-417D-ACF6-57E86973CCBD}"/>
              </a:ext>
            </a:extLst>
          </p:cNvPr>
          <p:cNvSpPr/>
          <p:nvPr/>
        </p:nvSpPr>
        <p:spPr>
          <a:xfrm>
            <a:off x="838200" y="745590"/>
            <a:ext cx="10515600" cy="5735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1. What is machine learning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F9BBB-554E-43D8-9C2C-CD42D71077CE}"/>
              </a:ext>
            </a:extLst>
          </p:cNvPr>
          <p:cNvGrpSpPr/>
          <p:nvPr/>
        </p:nvGrpSpPr>
        <p:grpSpPr>
          <a:xfrm>
            <a:off x="1702199" y="5064373"/>
            <a:ext cx="8410135" cy="712757"/>
            <a:chOff x="1702199" y="4557933"/>
            <a:chExt cx="8410135" cy="7127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8DD403-FBAD-414E-B37A-09E405AE5605}"/>
                </a:ext>
              </a:extLst>
            </p:cNvPr>
            <p:cNvGrpSpPr/>
            <p:nvPr/>
          </p:nvGrpSpPr>
          <p:grpSpPr>
            <a:xfrm>
              <a:off x="1702199" y="4557933"/>
              <a:ext cx="8410135" cy="712757"/>
              <a:chOff x="1308295" y="4529797"/>
              <a:chExt cx="8410135" cy="71275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25C5473-DA46-436E-8D42-C5FBB51DB154}"/>
                  </a:ext>
                </a:extLst>
              </p:cNvPr>
              <p:cNvSpPr/>
              <p:nvPr/>
            </p:nvSpPr>
            <p:spPr>
              <a:xfrm>
                <a:off x="1308295" y="4529797"/>
                <a:ext cx="844062" cy="68931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Data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C9CAE6-A57A-4B61-9270-FA05755F3ACD}"/>
                  </a:ext>
                </a:extLst>
              </p:cNvPr>
              <p:cNvSpPr/>
              <p:nvPr/>
            </p:nvSpPr>
            <p:spPr>
              <a:xfrm>
                <a:off x="3120694" y="4541517"/>
                <a:ext cx="1437244" cy="68931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Training machine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11D3AEC-6D9B-442D-B8AD-77C667A0BEBE}"/>
                  </a:ext>
                </a:extLst>
              </p:cNvPr>
              <p:cNvSpPr/>
              <p:nvPr/>
            </p:nvSpPr>
            <p:spPr>
              <a:xfrm>
                <a:off x="5678671" y="4553237"/>
                <a:ext cx="1437244" cy="68931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Building model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8B3EE96-F662-46CF-AB1E-471EB0ED6EEE}"/>
                  </a:ext>
                </a:extLst>
              </p:cNvPr>
              <p:cNvSpPr/>
              <p:nvPr/>
            </p:nvSpPr>
            <p:spPr>
              <a:xfrm>
                <a:off x="8281186" y="4553237"/>
                <a:ext cx="1437244" cy="68931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Predicting model</a:t>
                </a:r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3C6C964-8791-4AAD-91CF-BD9851D362A5}"/>
                </a:ext>
              </a:extLst>
            </p:cNvPr>
            <p:cNvSpPr/>
            <p:nvPr/>
          </p:nvSpPr>
          <p:spPr>
            <a:xfrm>
              <a:off x="2546261" y="4740812"/>
              <a:ext cx="968337" cy="26728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67FAF86-C948-46D6-B5B3-B61E0AD4936F}"/>
                </a:ext>
              </a:extLst>
            </p:cNvPr>
            <p:cNvSpPr/>
            <p:nvPr/>
          </p:nvSpPr>
          <p:spPr>
            <a:xfrm>
              <a:off x="4991701" y="4752532"/>
              <a:ext cx="1052743" cy="2555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2B6E54C-8266-4D05-884A-68DDEBBAF87A}"/>
                </a:ext>
              </a:extLst>
            </p:cNvPr>
            <p:cNvSpPr/>
            <p:nvPr/>
          </p:nvSpPr>
          <p:spPr>
            <a:xfrm>
              <a:off x="7537950" y="4752533"/>
              <a:ext cx="1092602" cy="2555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4308CC7-B777-4F72-99E6-52FCDB9B8F0F}"/>
              </a:ext>
            </a:extLst>
          </p:cNvPr>
          <p:cNvSpPr txBox="1"/>
          <p:nvPr/>
        </p:nvSpPr>
        <p:spPr>
          <a:xfrm>
            <a:off x="4965894" y="6105383"/>
            <a:ext cx="1437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22102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7E36-2B51-47CC-AC4F-B08686B6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Object recognition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Medical diagnosis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Speech and handwriting recognition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Search engine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Stock market analysis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Driving car, flying car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Fraud detection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Movie recommendation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Weather prediction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D2CEC-2AD8-4491-AF34-46A4B246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821"/>
            <a:ext cx="10515599" cy="6618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2. Give application of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5234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102F-D520-48D5-8964-DEEC39CA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Image recognition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Speech recognition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Medical diagnosis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Predictive analytics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Email spam and malware filtering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Search engine result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Product recommendation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Self driving car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Environment protection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Smart homes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E1BFD8-167D-4F07-83E0-6DB6F238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622"/>
            <a:ext cx="10515600" cy="7462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3. Explain real life scenario where machine learning algorithm is used</a:t>
            </a:r>
          </a:p>
        </p:txBody>
      </p:sp>
    </p:spTree>
    <p:extLst>
      <p:ext uri="{BB962C8B-B14F-4D97-AF65-F5344CB8AC3E}">
        <p14:creationId xmlns:p14="http://schemas.microsoft.com/office/powerpoint/2010/main" val="59970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3D3A-FCFE-4CF5-839C-D79E934A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48640"/>
            <a:ext cx="10641037" cy="562832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How Instagram filter out the content from billions of post ?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It depends on past actions of user.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content saved by user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content liked by user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content ignored by user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content shared by user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content searched by user 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Content spent time by user</a:t>
            </a:r>
          </a:p>
          <a:p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FA2DA1-4E93-4371-8296-8821A04F237D}"/>
              </a:ext>
            </a:extLst>
          </p:cNvPr>
          <p:cNvSpPr/>
          <p:nvPr/>
        </p:nvSpPr>
        <p:spPr>
          <a:xfrm>
            <a:off x="1055077" y="633046"/>
            <a:ext cx="5852160" cy="4220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How Instagram is using Machine Learning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F9CAF16-2EB5-4ED7-A008-E9E772AD62CF}"/>
              </a:ext>
            </a:extLst>
          </p:cNvPr>
          <p:cNvSpPr/>
          <p:nvPr/>
        </p:nvSpPr>
        <p:spPr>
          <a:xfrm>
            <a:off x="942535" y="2264898"/>
            <a:ext cx="998807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23EFD-EF89-4F99-9437-ED8F0C7B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548" y="3545058"/>
            <a:ext cx="863689" cy="621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358FF-0B0E-4F1F-B0F0-4D58589A7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725" y="4166747"/>
            <a:ext cx="411333" cy="392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096A02-8428-41E8-830D-EB4D675D3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818" y="3162315"/>
            <a:ext cx="396240" cy="422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2B0D61-8FAB-4C31-9121-22E0DFAF3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724" y="4730101"/>
            <a:ext cx="411333" cy="411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A5CD63-6FB3-4ED7-81DE-705EBFEEC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51" y="5205668"/>
            <a:ext cx="422031" cy="4220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B42F32-106D-4C7E-A4AC-315E2BF2FA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18" y="5691934"/>
            <a:ext cx="458299" cy="4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4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AB65-ED81-4B61-8E07-E9FAC2BA0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Python is 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Easy and simple 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Diverse Libraries (Pandas, Numpy, Scikit, Matplotlib, Pytorch, Karal, Tensorflow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Platform independent (OS Windows, Mac, Linux)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Huge community popularity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Flexible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4D537F-C722-480C-92DF-FF27607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893"/>
            <a:ext cx="10515600" cy="6196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4. How python is a very useful and supportive language for ML</a:t>
            </a:r>
          </a:p>
        </p:txBody>
      </p:sp>
    </p:spTree>
    <p:extLst>
      <p:ext uri="{BB962C8B-B14F-4D97-AF65-F5344CB8AC3E}">
        <p14:creationId xmlns:p14="http://schemas.microsoft.com/office/powerpoint/2010/main" val="210456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200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MV Boli</vt:lpstr>
      <vt:lpstr>Office Theme</vt:lpstr>
      <vt:lpstr>PowerPoint Presentation</vt:lpstr>
      <vt:lpstr> </vt:lpstr>
      <vt:lpstr>2. Give application of machine learning algorithm</vt:lpstr>
      <vt:lpstr>3. Explain real life scenario where machine learning algorithm is used</vt:lpstr>
      <vt:lpstr>PowerPoint Presentation</vt:lpstr>
      <vt:lpstr>4. How python is a very useful and supportive language for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19</cp:revision>
  <dcterms:created xsi:type="dcterms:W3CDTF">2021-12-30T10:40:47Z</dcterms:created>
  <dcterms:modified xsi:type="dcterms:W3CDTF">2021-12-30T14:03:49Z</dcterms:modified>
</cp:coreProperties>
</file>