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D2A5-9561-4383-A2BC-2729A34D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D607F-4EFE-486D-A9B2-DBF5EE85D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9F86-6DB9-420A-BB26-E470FCF8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CA00-DAAD-4CB1-9946-BAD85F0A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4031-349B-4874-B75F-E25A6AE1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7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5419-36EB-4BCE-81E0-F3C65D3B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EE151-63E9-4B6F-B3AB-FED2FFBE5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DCD7-9E24-4235-911D-36EF2F6E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1287-79E1-409D-8968-A62ED46C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A3FD-A09F-4521-B61C-40A660CB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FA0E6-8961-492E-ADCB-5815CDC91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46E9-343F-455B-9511-1D8F540D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A5ED-7889-467B-B9F6-AF051E67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49C1-1F1F-44CE-8690-A363F06E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7896-B9AA-4E8D-9DFA-0FAE4515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7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8486-CD9F-4C19-8177-3B9829CA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C0A5-F878-4410-BF0B-C82606FC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B44B-759F-4BD2-A62A-5C75C82C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A68E-7574-4BA2-B565-BA1A8893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044C0-4D2F-43D9-9CC6-529D86DB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4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4CCA-213F-4382-8B92-61617B01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2C462-2947-49F0-8DAD-2284ECE19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E367-F5EF-4A22-A3FB-DDC3970D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1D86-8F00-4122-A223-8F10E2FA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EA52-B88C-4C9A-B50D-18C74A7D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7DA0-CA6F-4725-A050-1593AE33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0789-9F35-4934-8D27-51C45A40D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D7481-C866-49B3-B7EB-5987B211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3F997-3928-4F08-A431-32029868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1C7C0-96D4-406F-B06B-A344EFDD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4FC1-76C2-474C-9395-F06E1651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9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B1B-34F9-4BEA-87FF-3EC742D9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B6B78-D714-4230-86D4-016B3E89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3D46-5782-420B-A0ED-8932A9657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AB01E-1342-4607-B6C1-91318B00A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25C84-8B9D-4F3C-8414-7E7B572BE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EF4EF-9D47-44AC-B898-29B627E5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03967-30EA-4423-9C2A-1AC50237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3BF78-30AA-4B16-9B49-D2ED4C5B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9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DC16-0F2C-46AF-8549-2365CB9F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E3837-987B-4E94-9109-227ED125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90AFC-47E8-4432-80C8-B59D2461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F0B8-BDA7-4354-868F-7F2F8502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7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2CD35-9994-4F46-A245-B48AB5D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F6EA0-960F-4238-9F11-18323645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3C0B6-9F49-492B-8ABF-EED20E9D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4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68A0-E410-4BB2-8AFC-BAF30004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6494-452F-4D4E-8D79-20CBCA2F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5C270-790F-41DA-90EB-8DCEA6EC6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AD263-8D76-4706-B6A5-745091F7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A6B40-0B3C-432D-BF88-B165F2E4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4CE2D-12CA-44D1-8127-AA45807C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9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9054-853D-45D4-BFA6-8669D877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88A23-85F1-4AA8-A16D-6CCEE421B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B2B5F-378C-4ED9-89D7-24E3B1F31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E809A-EEDA-4DDC-8541-61C18558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95483-6119-46B3-825B-2E0BC847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EAB46-2F59-42E1-87BE-98D0A92E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6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1C043-6F90-41C1-BA1B-FA2DB730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7EEB0-7F35-407F-B4CE-504484B0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3486-8B3C-41EE-81C5-576A933DB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936C-FDDE-4976-8D8E-84F00E309FE6}" type="datetimeFigureOut">
              <a:rPr lang="en-IN" smtClean="0"/>
              <a:t>04-01-2022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D4B5-B4AF-4358-BE01-8207314C2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F861-9FF0-41C7-944E-BCF737C42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3A20-B78F-4C4D-B57D-FA273A149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9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8482-0A45-4C2B-832E-1E1B1E2BD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1F4B7-E231-47B2-9554-042D15880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Abhijit Ramesh Patil</a:t>
            </a:r>
          </a:p>
        </p:txBody>
      </p:sp>
    </p:spTree>
    <p:extLst>
      <p:ext uri="{BB962C8B-B14F-4D97-AF65-F5344CB8AC3E}">
        <p14:creationId xmlns:p14="http://schemas.microsoft.com/office/powerpoint/2010/main" val="57813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E373-0333-41CF-9223-6CC5EC00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“Data extraction is the process of retrieving or collecting information (usually unstructured or poorly structured) from different sources for further data processing or data storage or analysis.”</a:t>
            </a:r>
          </a:p>
          <a:p>
            <a:r>
              <a:rPr lang="en-IN" dirty="0" err="1"/>
              <a:t>Eg.</a:t>
            </a:r>
            <a:r>
              <a:rPr lang="en-IN" dirty="0"/>
              <a:t> Extracting phone number from digital directory.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AE5338-A523-4FC2-B1D4-64A9E566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1. What is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72914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7611-22B8-424B-9999-EA435278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600" b="1" i="1" u="sng" dirty="0"/>
              <a:t>Data extraction is important because of following points </a:t>
            </a:r>
            <a:r>
              <a:rPr lang="en-IN" dirty="0"/>
              <a:t>: </a:t>
            </a:r>
          </a:p>
          <a:p>
            <a:r>
              <a:rPr lang="en-IN" dirty="0"/>
              <a:t>Organise data from different sources into a centralized location</a:t>
            </a:r>
          </a:p>
          <a:p>
            <a:r>
              <a:rPr lang="en-IN" dirty="0"/>
              <a:t>To summarize study in format</a:t>
            </a:r>
          </a:p>
          <a:p>
            <a:r>
              <a:rPr lang="en-IN" dirty="0"/>
              <a:t>To identify missing or incorrectly assessed data</a:t>
            </a:r>
          </a:p>
          <a:p>
            <a:r>
              <a:rPr lang="en-IN" dirty="0"/>
              <a:t>To achieve more accurate results</a:t>
            </a:r>
          </a:p>
          <a:p>
            <a:r>
              <a:rPr lang="en-IN" dirty="0"/>
              <a:t>Easier access to information</a:t>
            </a:r>
          </a:p>
          <a:p>
            <a:r>
              <a:rPr lang="en-IN" dirty="0"/>
              <a:t>To achieve big goals</a:t>
            </a:r>
          </a:p>
          <a:p>
            <a:r>
              <a:rPr lang="en-IN" dirty="0"/>
              <a:t>It helps to improve productivity, save time, reduce cost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8667-4BE5-47AF-9E21-9D0C5C88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2. Why data extraction is important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1484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3A4F-D574-4213-AB2C-83D51FD4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1) </a:t>
            </a:r>
            <a:r>
              <a:rPr lang="en-IN" b="1" i="1" u="sng" dirty="0"/>
              <a:t>Extraction</a:t>
            </a:r>
            <a:r>
              <a:rPr lang="en-IN" dirty="0"/>
              <a:t> : It involves selecting and collecting necessary data needed for analytical processing into staging area. Staging area gives an opportunity to validate extracted data before it moves into data warehouse</a:t>
            </a:r>
          </a:p>
          <a:p>
            <a:pPr marL="0" indent="0">
              <a:buNone/>
            </a:pPr>
            <a:r>
              <a:rPr lang="en-IN" dirty="0"/>
              <a:t>There are 3 extraction methods</a:t>
            </a:r>
          </a:p>
          <a:p>
            <a:pPr marL="0" indent="0">
              <a:buNone/>
            </a:pPr>
            <a:r>
              <a:rPr lang="en-IN" dirty="0"/>
              <a:t>	1) Full extraction</a:t>
            </a:r>
          </a:p>
          <a:p>
            <a:pPr marL="0" indent="0">
              <a:buNone/>
            </a:pPr>
            <a:r>
              <a:rPr lang="en-IN" dirty="0"/>
              <a:t>	2) Partial extraction (Without update notification)</a:t>
            </a:r>
          </a:p>
          <a:p>
            <a:pPr marL="0" indent="0">
              <a:buNone/>
            </a:pPr>
            <a:r>
              <a:rPr lang="en-IN" dirty="0"/>
              <a:t>	3) Partial extraction (With update notification)</a:t>
            </a:r>
          </a:p>
          <a:p>
            <a:pPr marL="0" indent="0">
              <a:buNone/>
            </a:pPr>
            <a:r>
              <a:rPr lang="en-IN" dirty="0"/>
              <a:t>2) </a:t>
            </a:r>
            <a:r>
              <a:rPr lang="en-IN" b="1" i="1" u="sng" dirty="0"/>
              <a:t>Transformation</a:t>
            </a:r>
            <a:r>
              <a:rPr lang="en-IN" dirty="0"/>
              <a:t> :</a:t>
            </a:r>
          </a:p>
          <a:p>
            <a:pPr marL="0" indent="0">
              <a:buNone/>
            </a:pPr>
            <a:r>
              <a:rPr lang="en-IN" dirty="0"/>
              <a:t>	In this step customised operations are performed on the extracted data. This is nothing but cleaning of extracted data. Data that does not require any transformation is called </a:t>
            </a:r>
            <a:r>
              <a:rPr lang="en-IN" b="1" dirty="0"/>
              <a:t>direct move </a:t>
            </a:r>
            <a:r>
              <a:rPr lang="en-IN" dirty="0"/>
              <a:t>or </a:t>
            </a:r>
            <a:r>
              <a:rPr lang="en-IN" b="1" dirty="0"/>
              <a:t>pass through data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710402-0CE4-44CC-8087-A012ABFC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3. What are the steps in ETL process</a:t>
            </a:r>
          </a:p>
        </p:txBody>
      </p:sp>
    </p:spTree>
    <p:extLst>
      <p:ext uri="{BB962C8B-B14F-4D97-AF65-F5344CB8AC3E}">
        <p14:creationId xmlns:p14="http://schemas.microsoft.com/office/powerpoint/2010/main" val="247024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F846-7BD8-463F-9F1F-F6059363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964"/>
            <a:ext cx="10515600" cy="5572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3) </a:t>
            </a:r>
            <a:r>
              <a:rPr lang="en-IN" b="1" i="1" u="sng" dirty="0"/>
              <a:t>Loading</a:t>
            </a:r>
            <a:r>
              <a:rPr lang="en-IN" dirty="0"/>
              <a:t> :</a:t>
            </a:r>
          </a:p>
          <a:p>
            <a:pPr marL="0" indent="0">
              <a:buNone/>
            </a:pPr>
            <a:r>
              <a:rPr lang="en-IN" dirty="0"/>
              <a:t>	This is the last step of ETL where data is loaded or stored into target Datawarehouse.</a:t>
            </a:r>
          </a:p>
          <a:p>
            <a:pPr marL="0" indent="0">
              <a:buNone/>
            </a:pPr>
            <a:r>
              <a:rPr lang="en-IN" dirty="0"/>
              <a:t>Types of loading</a:t>
            </a:r>
          </a:p>
          <a:p>
            <a:pPr marL="0" indent="0">
              <a:buNone/>
            </a:pPr>
            <a:r>
              <a:rPr lang="en-IN" dirty="0"/>
              <a:t>	1) Initial load</a:t>
            </a:r>
          </a:p>
          <a:p>
            <a:pPr marL="0" indent="0">
              <a:buNone/>
            </a:pPr>
            <a:r>
              <a:rPr lang="en-IN" dirty="0"/>
              <a:t>	2) Incremental load</a:t>
            </a:r>
          </a:p>
          <a:p>
            <a:pPr marL="0" indent="0">
              <a:buNone/>
            </a:pPr>
            <a:r>
              <a:rPr lang="en-IN" dirty="0"/>
              <a:t>	3) Full refresh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169D3-360D-4581-A79E-3208B9EC9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09" y="4248442"/>
            <a:ext cx="7671577" cy="240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2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1E4C-08F6-4928-B8CD-FAA2A952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47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1) </a:t>
            </a:r>
            <a:r>
              <a:rPr lang="en-IN" sz="2600" b="1" i="1" u="sng" dirty="0"/>
              <a:t>Full extraction</a:t>
            </a:r>
            <a:r>
              <a:rPr lang="en-IN" sz="2600" b="1" dirty="0"/>
              <a:t> :</a:t>
            </a:r>
            <a:endParaRPr lang="en-IN" sz="2600" b="1" i="1" u="sng" dirty="0"/>
          </a:p>
          <a:p>
            <a:r>
              <a:rPr lang="en-IN" dirty="0"/>
              <a:t>In full extraction data is completely extracted from source and there is no need to track changes.</a:t>
            </a:r>
          </a:p>
          <a:p>
            <a:r>
              <a:rPr lang="en-IN" dirty="0"/>
              <a:t>It involves high data transfer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 </a:t>
            </a:r>
            <a:r>
              <a:rPr lang="en-IN" sz="2600" b="1" i="1" u="sng" dirty="0"/>
              <a:t>Incremental extraction</a:t>
            </a:r>
            <a:r>
              <a:rPr lang="en-IN" sz="2600" b="1" i="1" dirty="0"/>
              <a:t> :</a:t>
            </a:r>
            <a:endParaRPr lang="en-IN" sz="2600" b="1" i="1" u="sng" dirty="0"/>
          </a:p>
          <a:p>
            <a:r>
              <a:rPr lang="en-IN" dirty="0"/>
              <a:t>Extracting data that has been changed or added after well defined event in the source database</a:t>
            </a:r>
          </a:p>
          <a:p>
            <a:r>
              <a:rPr lang="en-IN" dirty="0"/>
              <a:t>Limitation of incremental extraction is that it may not be able to detect the deleted record in the source record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11C9B7-57B5-4C32-9660-428C415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4. What are different types of extraction</a:t>
            </a:r>
          </a:p>
        </p:txBody>
      </p:sp>
    </p:spTree>
    <p:extLst>
      <p:ext uri="{BB962C8B-B14F-4D97-AF65-F5344CB8AC3E}">
        <p14:creationId xmlns:p14="http://schemas.microsoft.com/office/powerpoint/2010/main" val="166443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EXTRACTION</vt:lpstr>
      <vt:lpstr>1. What is data extraction</vt:lpstr>
      <vt:lpstr>2. Why data extraction is important</vt:lpstr>
      <vt:lpstr>3. What are the steps in ETL process</vt:lpstr>
      <vt:lpstr>PowerPoint Presentation</vt:lpstr>
      <vt:lpstr>4. What are different types of extraction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13</cp:revision>
  <dcterms:created xsi:type="dcterms:W3CDTF">2022-01-04T04:48:19Z</dcterms:created>
  <dcterms:modified xsi:type="dcterms:W3CDTF">2022-01-04T06:56:28Z</dcterms:modified>
</cp:coreProperties>
</file>