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60C0-0EB0-4CA7-AB62-4A8056DF4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C0D7D-1EF8-4222-9E05-E4F68F8BE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5F36-753F-4388-9DEC-2D33D4A2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D068-8C04-47D6-BC49-02B07C5D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2E73-FD6B-4689-8F6E-21D74098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1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E39E-D030-4765-80AF-4A8A671D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25F0A-C545-43F8-B15E-978CAB4F7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0AEF-5ECD-40EB-9B6E-30BC1537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F26C-58BC-46DE-A152-373AFA6A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7EC1F-45DC-42FA-B177-F8D8A99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7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F267-724A-4908-9EE5-81BA4DAA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B1E59-E03C-41F2-9705-181D672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6A63-145A-482B-9CF8-73DC27AD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90CE-CA3D-49AF-BA28-0A305824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1B6D-394A-4E25-8D76-91B62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9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FCAF-6131-445C-96FB-3787F742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384F-1CA6-446C-BFE7-2ADE5468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160A-0EB0-46A7-86FA-3D1BDFB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73F3-6F82-4859-B930-236044B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D59E-84D1-424D-9B12-73614A00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2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51DB-349A-46FF-BAD4-EC6E60E7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A2CA-E3D2-40EE-B365-EA99757B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AD85-7359-4B95-ACBE-36A7437C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6F66-B2B9-4A31-A72A-F906E97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B6BE-2046-4875-B192-92E3FF81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00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73C-CFED-4E53-AA21-533ACA4B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0AAF-E3AE-4CC8-A5C9-BCF17232B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2E4C3-76D7-4643-BD86-8BB0CA85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80181-E896-4863-A5DE-2254ADF1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5957C-0843-43B0-8FAF-82AC48B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1CC6-779C-415C-B5CD-5D91CCC8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0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D512-5265-4E36-9478-B3BB9668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798F2-692B-4969-8B2B-61BD84C71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ED3C1-AFA2-41FD-8325-6210A94AA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DDD18-CAA0-4572-8D9D-B78B565A3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1C822-3CA1-4409-8A41-EB897AC5A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456B1-FB70-4C78-B851-A0EE25F4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58775-7532-4CF6-9591-48C55D8D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604A2-2221-441E-ACBD-FF4F484D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AAF-0DA2-4DB5-8C33-3A707EA5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7B95B-8909-4165-BF63-D6CE6672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74C73-984E-4CB4-BD56-6DCE19BE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7C5D6-F871-4CF5-913E-FB10C62D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B1C4A-3693-4593-B4A8-06754729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D4E5-CE4D-44A3-BA85-41B02132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FB5AC-C96E-48A8-8459-A364FCC5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5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5C79-0041-49CF-918F-CDF2373D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540A-1E21-4771-B22B-742BB2B45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AAF2-F3B0-491A-8A2C-D2906C01A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9137B-EF0D-44F9-8F1C-4A92141D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0210-E20B-4267-9DDC-29A99922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2038-7E47-4EB3-A7AB-D09A82C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6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BBFF-42BA-4D11-B8A5-949A44A8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DE16D-EF90-4E6B-9EAB-044DE5EC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FE4B0-306F-4BC5-972C-D0D1E9A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8F884-6489-4AB9-B998-C806FE9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D17E8-0BBC-4E66-AE94-58DB5301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E942-EB2D-4972-9F47-FBEA978E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2CE97-56A2-4F55-A95B-846831A5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D2311-ECA6-4BE4-8432-E8D3522E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0446-48B1-44C3-927F-40B8347E3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B5C9-A06F-449B-A516-7FD33359A7F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0907-4FBA-44D1-A8F7-5F5CACE10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630A-D6AD-4829-B001-48EFE1B03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17AE-957B-48A0-B468-93560F59E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4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D8EF-9EB1-4B4E-B3AA-AA74FEEC3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Raw and Processed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6A5BC-C7B3-41FB-BDB2-140E424F4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Abhijit Ramesh Patil</a:t>
            </a:r>
          </a:p>
        </p:txBody>
      </p:sp>
    </p:spTree>
    <p:extLst>
      <p:ext uri="{BB962C8B-B14F-4D97-AF65-F5344CB8AC3E}">
        <p14:creationId xmlns:p14="http://schemas.microsoft.com/office/powerpoint/2010/main" val="52372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9DC1-F39E-43C3-B490-A56BF56F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1" u="sng" dirty="0"/>
              <a:t>Raw data 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	Raw data refers to the data that have not been changed since acquisition.</a:t>
            </a:r>
          </a:p>
          <a:p>
            <a:pPr marL="0" indent="0">
              <a:buNone/>
            </a:pPr>
            <a:r>
              <a:rPr lang="en-IN" dirty="0" err="1"/>
              <a:t>Eg.</a:t>
            </a:r>
            <a:r>
              <a:rPr lang="en-IN" dirty="0"/>
              <a:t> Real time GPS encoded navigation file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i="1" u="sng" dirty="0"/>
              <a:t>Processed data 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Editing, cleaning or modifying the raw data results in processed data </a:t>
            </a:r>
          </a:p>
          <a:p>
            <a:pPr marL="0" indent="0">
              <a:buNone/>
            </a:pPr>
            <a:r>
              <a:rPr lang="en-IN" dirty="0" err="1"/>
              <a:t>Eg.</a:t>
            </a:r>
            <a:r>
              <a:rPr lang="en-IN" dirty="0"/>
              <a:t> Raw multibeam data files can be processed to remove outliers and to correct sound velocity error.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ED926D-EDAA-4E63-855C-9D752A02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1. What are the differences in Raw data and Processed data</a:t>
            </a:r>
          </a:p>
        </p:txBody>
      </p:sp>
    </p:spTree>
    <p:extLst>
      <p:ext uri="{BB962C8B-B14F-4D97-AF65-F5344CB8AC3E}">
        <p14:creationId xmlns:p14="http://schemas.microsoft.com/office/powerpoint/2010/main" val="267481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9DC1-F39E-43C3-B490-A56BF56F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u="sng" dirty="0"/>
              <a:t>Stages of data processing </a:t>
            </a:r>
            <a:r>
              <a:rPr lang="en-IN" dirty="0"/>
              <a:t>:</a:t>
            </a:r>
          </a:p>
          <a:p>
            <a:pPr marL="514350" indent="-514350">
              <a:buAutoNum type="arabicParenR"/>
            </a:pPr>
            <a:r>
              <a:rPr lang="en-IN" dirty="0"/>
              <a:t>Data collection</a:t>
            </a:r>
          </a:p>
          <a:p>
            <a:pPr marL="514350" indent="-514350">
              <a:buAutoNum type="arabicParenR"/>
            </a:pPr>
            <a:r>
              <a:rPr lang="en-IN" dirty="0"/>
              <a:t>Data preparation</a:t>
            </a:r>
          </a:p>
          <a:p>
            <a:pPr marL="514350" indent="-514350">
              <a:buAutoNum type="arabicParenR"/>
            </a:pPr>
            <a:r>
              <a:rPr lang="en-IN" dirty="0"/>
              <a:t>Input</a:t>
            </a:r>
          </a:p>
          <a:p>
            <a:pPr marL="514350" indent="-514350">
              <a:buAutoNum type="arabicParenR"/>
            </a:pPr>
            <a:r>
              <a:rPr lang="en-IN" dirty="0"/>
              <a:t>Processing</a:t>
            </a:r>
          </a:p>
          <a:p>
            <a:pPr marL="514350" indent="-514350">
              <a:buAutoNum type="arabicParenR"/>
            </a:pPr>
            <a:r>
              <a:rPr lang="en-IN" dirty="0"/>
              <a:t>Output</a:t>
            </a:r>
          </a:p>
          <a:p>
            <a:pPr marL="514350" indent="-514350">
              <a:buAutoNum type="arabicParenR"/>
            </a:pPr>
            <a:r>
              <a:rPr lang="en-IN" dirty="0"/>
              <a:t>Storage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ED926D-EDAA-4E63-855C-9D752A02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2. What are the various stages of data processing cycle</a:t>
            </a:r>
          </a:p>
        </p:txBody>
      </p:sp>
    </p:spTree>
    <p:extLst>
      <p:ext uri="{BB962C8B-B14F-4D97-AF65-F5344CB8AC3E}">
        <p14:creationId xmlns:p14="http://schemas.microsoft.com/office/powerpoint/2010/main" val="41822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9DC1-F39E-43C3-B490-A56BF56F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057970"/>
          </a:xfrm>
        </p:spPr>
        <p:txBody>
          <a:bodyPr>
            <a:normAutofit/>
          </a:bodyPr>
          <a:lstStyle/>
          <a:p>
            <a:r>
              <a:rPr lang="en-IN" dirty="0"/>
              <a:t>CRISP is a process model with 6 phases that naturally describes the data science life cycle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i="1" u="sng" dirty="0"/>
              <a:t>Phases of CRISP </a:t>
            </a:r>
            <a:r>
              <a:rPr lang="en-IN" dirty="0"/>
              <a:t>:</a:t>
            </a:r>
          </a:p>
          <a:p>
            <a:pPr marL="514350" indent="-514350">
              <a:buAutoNum type="arabicPeriod"/>
            </a:pPr>
            <a:r>
              <a:rPr lang="en-IN" dirty="0"/>
              <a:t>Business understanding</a:t>
            </a:r>
          </a:p>
          <a:p>
            <a:pPr marL="514350" indent="-514350">
              <a:buAutoNum type="arabicPeriod"/>
            </a:pPr>
            <a:r>
              <a:rPr lang="en-IN" dirty="0"/>
              <a:t>Data understanding</a:t>
            </a:r>
          </a:p>
          <a:p>
            <a:pPr marL="514350" indent="-514350">
              <a:buAutoNum type="arabicPeriod"/>
            </a:pPr>
            <a:r>
              <a:rPr lang="en-IN" dirty="0"/>
              <a:t>Data preparation</a:t>
            </a:r>
          </a:p>
          <a:p>
            <a:pPr marL="514350" indent="-514350">
              <a:buAutoNum type="arabicPeriod"/>
            </a:pPr>
            <a:r>
              <a:rPr lang="en-IN" dirty="0"/>
              <a:t>Modelling</a:t>
            </a:r>
          </a:p>
          <a:p>
            <a:pPr marL="514350" indent="-514350">
              <a:buAutoNum type="arabicPeriod"/>
            </a:pPr>
            <a:r>
              <a:rPr lang="en-IN" dirty="0"/>
              <a:t>Evaluation</a:t>
            </a:r>
          </a:p>
          <a:p>
            <a:pPr marL="514350" indent="-514350">
              <a:buAutoNum type="arabicPeriod"/>
            </a:pPr>
            <a:r>
              <a:rPr lang="en-IN" dirty="0"/>
              <a:t>Deployment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ED926D-EDAA-4E63-855C-9D752A02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3. What is CRISP ? What are different phases of CRISP ?</a:t>
            </a:r>
          </a:p>
        </p:txBody>
      </p:sp>
    </p:spTree>
    <p:extLst>
      <p:ext uri="{BB962C8B-B14F-4D97-AF65-F5344CB8AC3E}">
        <p14:creationId xmlns:p14="http://schemas.microsoft.com/office/powerpoint/2010/main" val="348955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Raw and Processed data</vt:lpstr>
      <vt:lpstr>1. What are the differences in Raw data and Processed data</vt:lpstr>
      <vt:lpstr>2. What are the various stages of data processing cycle</vt:lpstr>
      <vt:lpstr>3. What is CRISP ? What are different phases of CRISP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and Processed data</dc:title>
  <dc:creator>Abhijit Patil</dc:creator>
  <cp:lastModifiedBy>Abhijit Patil</cp:lastModifiedBy>
  <cp:revision>6</cp:revision>
  <dcterms:created xsi:type="dcterms:W3CDTF">2022-01-04T06:12:25Z</dcterms:created>
  <dcterms:modified xsi:type="dcterms:W3CDTF">2022-01-04T06:50:12Z</dcterms:modified>
</cp:coreProperties>
</file>