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D55-3729-66E5-4A93-5F98C5D4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493F0-7170-165C-AAB5-5BF9C807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145E-B0E2-2216-25BC-2C97C8E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1D88-1BC6-9041-430A-499FF89D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7B17-5B62-EE04-EE2E-2B5A275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29D-FA39-11B4-538E-9D85B8DF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EE245-307D-5C71-C984-AE341943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27CC-69F1-0C9D-3B45-F5222FA7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1F68-28AF-AA0D-D2BE-C13CA39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05D1-9E14-E3A4-675A-F79DB0C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BBC02-347D-78F6-9506-5B76591B7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F4F17-55D8-92FA-92E4-40D4F82D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7483-8224-D169-E603-0562AC70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3162-2989-16B1-5B11-3695209F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7508-12B9-007D-585A-D35659BF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0BD5-347C-7CE7-1630-F93F403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4116-912B-59F6-C98B-6130DEFB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0192-99BE-29C9-D7BE-573F358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474-5E99-A47F-97E0-19450904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1687-0F39-7B09-9DDA-2876793F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8EB2-3EF5-0CE3-8C0A-1E7826D9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61DE-2938-39E6-5377-51302DF8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DD66-F340-36EE-E3A3-FD2BEA19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2E69-637B-1CB1-C422-5833CC4F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DB7A-AB84-9CD3-4543-8D796D09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135E-F97F-6A34-876C-D1197E8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3401-E317-C245-CC8F-C2F6B577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6E12-2545-467D-400F-D9704F08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D892-7E5E-8CEE-D0F7-E33ADED5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0185-EC5F-5EAB-3F05-D6BA5AE7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3CAD-3D51-3044-B375-5D4C70F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FE4-1FFC-1395-F305-18DF0044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5D02-032A-031B-38D1-58A625EE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275AD-CAA2-C1FD-80E9-9B9334FA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2E4A-BED4-21C1-F192-A64AC82D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6BFE-C142-AD79-7B1B-3B2EDB043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80850-00D1-5FBC-F903-342DD9B6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383C8-5C4C-0EF2-EA6E-222972C3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9A6E9-E572-BB27-348E-9AFF936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388-0170-9711-9358-275823F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A48FF-487D-4E2F-6307-711867A2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71DFF-2E08-CB91-EB2D-0AB2E9F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C493F-D568-5627-961E-067EA763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119FE-F5B1-A86E-A038-9B209AD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C244E-32F8-71C9-7CA9-A7E44404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ED61-3C0B-578C-67AB-09556AA6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4275-8563-3503-138B-0C4BD503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F4E2-4682-CE3F-8425-13796906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ECD1-4594-F62B-0D51-2C870845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0FD1-93EF-7CEC-89FF-1D693444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BBE7-CA62-90D9-BC6E-20A40C8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342E-9ACD-785E-7694-AAE81E3D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789E-315E-2C59-C50B-23BCC9E4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9B513-7601-6A7E-0C66-AEB403B2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0395-2CF4-4A5C-02E6-0EA3CA5B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1CBD-DAEC-691A-1E7E-6B89DF00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B825-E535-31A3-597E-B9ACE53D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2553-E2D2-F122-FD46-8A83D15B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866C2-65F8-8781-68B3-5398D121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A892-5831-2FD2-FFD2-4AC0A79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3C5B-C2DD-06A7-8121-F858E04F5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E592-6653-A04E-8A59-A672145FEEC1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C7D3-C160-CB30-E773-1227F085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49DB-88CD-DB3D-7123-866F3865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E345BF-160F-7309-47D9-1B0CDF5AC37A}"/>
              </a:ext>
            </a:extLst>
          </p:cNvPr>
          <p:cNvGrpSpPr/>
          <p:nvPr/>
        </p:nvGrpSpPr>
        <p:grpSpPr>
          <a:xfrm>
            <a:off x="3528979" y="2644402"/>
            <a:ext cx="5134041" cy="1108563"/>
            <a:chOff x="1400919" y="368341"/>
            <a:chExt cx="5134041" cy="1108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841EC5-7F32-FB38-A7A2-E1048824A0DB}"/>
                </a:ext>
              </a:extLst>
            </p:cNvPr>
            <p:cNvGrpSpPr/>
            <p:nvPr/>
          </p:nvGrpSpPr>
          <p:grpSpPr>
            <a:xfrm>
              <a:off x="1400919" y="393539"/>
              <a:ext cx="1026832" cy="1083365"/>
              <a:chOff x="1759830" y="235715"/>
              <a:chExt cx="1634339" cy="1724318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FA9DEE7-82FA-C0AC-04FF-58E41823FC80}"/>
                  </a:ext>
                </a:extLst>
              </p:cNvPr>
              <p:cNvSpPr/>
              <p:nvPr/>
            </p:nvSpPr>
            <p:spPr>
              <a:xfrm>
                <a:off x="1759830" y="332154"/>
                <a:ext cx="1627581" cy="1627581"/>
              </a:xfrm>
              <a:prstGeom prst="arc">
                <a:avLst>
                  <a:gd name="adj1" fmla="val 16666592"/>
                  <a:gd name="adj2" fmla="val 1203782"/>
                </a:avLst>
              </a:prstGeom>
              <a:ln w="57150">
                <a:solidFill>
                  <a:srgbClr val="FA99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10961AA-5C31-F18E-1795-D8227BD30646}"/>
                  </a:ext>
                </a:extLst>
              </p:cNvPr>
              <p:cNvGrpSpPr/>
              <p:nvPr/>
            </p:nvGrpSpPr>
            <p:grpSpPr>
              <a:xfrm>
                <a:off x="1970736" y="542341"/>
                <a:ext cx="1205769" cy="1181645"/>
                <a:chOff x="3844862" y="2965001"/>
                <a:chExt cx="1205769" cy="1181645"/>
              </a:xfrm>
              <a:solidFill>
                <a:srgbClr val="0F4C7A"/>
              </a:solidFill>
            </p:grpSpPr>
            <p:grpSp>
              <p:nvGrpSpPr>
                <p:cNvPr id="14" name="Graphic 10" descr="Left Brain outline">
                  <a:extLst>
                    <a:ext uri="{FF2B5EF4-FFF2-40B4-BE49-F238E27FC236}">
                      <a16:creationId xmlns:a16="http://schemas.microsoft.com/office/drawing/2014/main" id="{3B9DE705-DDA3-B06C-7135-CA698DAFF058}"/>
                    </a:ext>
                  </a:extLst>
                </p:cNvPr>
                <p:cNvGrpSpPr/>
                <p:nvPr/>
              </p:nvGrpSpPr>
              <p:grpSpPr>
                <a:xfrm>
                  <a:off x="3844862" y="2965001"/>
                  <a:ext cx="1205769" cy="1181645"/>
                  <a:chOff x="4780786" y="1170384"/>
                  <a:chExt cx="628675" cy="616097"/>
                </a:xfrm>
                <a:grpFill/>
              </p:grpSpPr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74402A37-A561-EDF2-EFFA-B209400018ED}"/>
                      </a:ext>
                    </a:extLst>
                  </p:cNvPr>
                  <p:cNvSpPr/>
                  <p:nvPr/>
                </p:nvSpPr>
                <p:spPr>
                  <a:xfrm>
                    <a:off x="5114152" y="1170384"/>
                    <a:ext cx="295309" cy="616067"/>
                  </a:xfrm>
                  <a:custGeom>
                    <a:avLst/>
                    <a:gdLst>
                      <a:gd name="connsiteX0" fmla="*/ 84401 w 295309"/>
                      <a:gd name="connsiteY0" fmla="*/ 19050 h 616067"/>
                      <a:gd name="connsiteX1" fmla="*/ 149447 w 295309"/>
                      <a:gd name="connsiteY1" fmla="*/ 80067 h 616067"/>
                      <a:gd name="connsiteX2" fmla="*/ 150343 w 295309"/>
                      <a:gd name="connsiteY2" fmla="*/ 93697 h 616067"/>
                      <a:gd name="connsiteX3" fmla="*/ 163535 w 295309"/>
                      <a:gd name="connsiteY3" fmla="*/ 97231 h 616067"/>
                      <a:gd name="connsiteX4" fmla="*/ 165183 w 295309"/>
                      <a:gd name="connsiteY4" fmla="*/ 97688 h 616067"/>
                      <a:gd name="connsiteX5" fmla="*/ 206188 w 295309"/>
                      <a:gd name="connsiteY5" fmla="*/ 173593 h 616067"/>
                      <a:gd name="connsiteX6" fmla="*/ 201597 w 295309"/>
                      <a:gd name="connsiteY6" fmla="*/ 189024 h 616067"/>
                      <a:gd name="connsiteX7" fmla="*/ 216037 w 295309"/>
                      <a:gd name="connsiteY7" fmla="*/ 196129 h 616067"/>
                      <a:gd name="connsiteX8" fmla="*/ 221752 w 295309"/>
                      <a:gd name="connsiteY8" fmla="*/ 199253 h 616067"/>
                      <a:gd name="connsiteX9" fmla="*/ 248250 w 295309"/>
                      <a:gd name="connsiteY9" fmla="*/ 305857 h 616067"/>
                      <a:gd name="connsiteX10" fmla="*/ 240440 w 295309"/>
                      <a:gd name="connsiteY10" fmla="*/ 318830 h 616067"/>
                      <a:gd name="connsiteX11" fmla="*/ 251317 w 295309"/>
                      <a:gd name="connsiteY11" fmla="*/ 329365 h 616067"/>
                      <a:gd name="connsiteX12" fmla="*/ 253063 w 295309"/>
                      <a:gd name="connsiteY12" fmla="*/ 445453 h 616067"/>
                      <a:gd name="connsiteX13" fmla="*/ 228305 w 295309"/>
                      <a:gd name="connsiteY13" fmla="*/ 462934 h 616067"/>
                      <a:gd name="connsiteX14" fmla="*/ 217180 w 295309"/>
                      <a:gd name="connsiteY14" fmla="*/ 468020 h 616067"/>
                      <a:gd name="connsiteX15" fmla="*/ 217180 w 295309"/>
                      <a:gd name="connsiteY15" fmla="*/ 481108 h 616067"/>
                      <a:gd name="connsiteX16" fmla="*/ 143857 w 295309"/>
                      <a:gd name="connsiteY16" fmla="*/ 554889 h 616067"/>
                      <a:gd name="connsiteX17" fmla="*/ 127749 w 295309"/>
                      <a:gd name="connsiteY17" fmla="*/ 553155 h 616067"/>
                      <a:gd name="connsiteX18" fmla="*/ 110719 w 295309"/>
                      <a:gd name="connsiteY18" fmla="*/ 549421 h 616067"/>
                      <a:gd name="connsiteX19" fmla="*/ 105489 w 295309"/>
                      <a:gd name="connsiteY19" fmla="*/ 566023 h 616067"/>
                      <a:gd name="connsiteX20" fmla="*/ 50042 w 295309"/>
                      <a:gd name="connsiteY20" fmla="*/ 594986 h 616067"/>
                      <a:gd name="connsiteX21" fmla="*/ 19050 w 295309"/>
                      <a:gd name="connsiteY21" fmla="*/ 552783 h 616067"/>
                      <a:gd name="connsiteX22" fmla="*/ 19050 w 295309"/>
                      <a:gd name="connsiteY22" fmla="*/ 84420 h 616067"/>
                      <a:gd name="connsiteX23" fmla="*/ 80010 w 295309"/>
                      <a:gd name="connsiteY23" fmla="*/ 19202 h 616067"/>
                      <a:gd name="connsiteX24" fmla="*/ 84363 w 295309"/>
                      <a:gd name="connsiteY24" fmla="*/ 19050 h 616067"/>
                      <a:gd name="connsiteX25" fmla="*/ 84363 w 295309"/>
                      <a:gd name="connsiteY25" fmla="*/ 0 h 616067"/>
                      <a:gd name="connsiteX26" fmla="*/ 78762 w 295309"/>
                      <a:gd name="connsiteY26" fmla="*/ 191 h 616067"/>
                      <a:gd name="connsiteX27" fmla="*/ 0 w 295309"/>
                      <a:gd name="connsiteY27" fmla="*/ 84439 h 616067"/>
                      <a:gd name="connsiteX28" fmla="*/ 0 w 295309"/>
                      <a:gd name="connsiteY28" fmla="*/ 552783 h 616067"/>
                      <a:gd name="connsiteX29" fmla="*/ 63284 w 295309"/>
                      <a:gd name="connsiteY29" fmla="*/ 616068 h 616067"/>
                      <a:gd name="connsiteX30" fmla="*/ 63284 w 295309"/>
                      <a:gd name="connsiteY30" fmla="*/ 616068 h 616067"/>
                      <a:gd name="connsiteX31" fmla="*/ 123673 w 295309"/>
                      <a:gd name="connsiteY31" fmla="*/ 571738 h 616067"/>
                      <a:gd name="connsiteX32" fmla="*/ 234074 w 295309"/>
                      <a:gd name="connsiteY32" fmla="*/ 500999 h 616067"/>
                      <a:gd name="connsiteX33" fmla="*/ 236220 w 295309"/>
                      <a:gd name="connsiteY33" fmla="*/ 481051 h 616067"/>
                      <a:gd name="connsiteX34" fmla="*/ 236220 w 295309"/>
                      <a:gd name="connsiteY34" fmla="*/ 480212 h 616067"/>
                      <a:gd name="connsiteX35" fmla="*/ 286119 w 295309"/>
                      <a:gd name="connsiteY35" fmla="*/ 346170 h 616067"/>
                      <a:gd name="connsiteX36" fmla="*/ 264557 w 295309"/>
                      <a:gd name="connsiteY36" fmla="*/ 315639 h 616067"/>
                      <a:gd name="connsiteX37" fmla="*/ 231572 w 295309"/>
                      <a:gd name="connsiteY37" fmla="*/ 182890 h 616067"/>
                      <a:gd name="connsiteX38" fmla="*/ 224438 w 295309"/>
                      <a:gd name="connsiteY38" fmla="*/ 178994 h 616067"/>
                      <a:gd name="connsiteX39" fmla="*/ 170647 w 295309"/>
                      <a:gd name="connsiteY39" fmla="*/ 79446 h 616067"/>
                      <a:gd name="connsiteX40" fmla="*/ 170621 w 295309"/>
                      <a:gd name="connsiteY40" fmla="*/ 79439 h 616067"/>
                      <a:gd name="connsiteX41" fmla="*/ 168450 w 295309"/>
                      <a:gd name="connsiteY41" fmla="*/ 78829 h 616067"/>
                      <a:gd name="connsiteX42" fmla="*/ 84392 w 295309"/>
                      <a:gd name="connsiteY42" fmla="*/ 0 h 616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295309" h="616067">
                        <a:moveTo>
                          <a:pt x="84401" y="19050"/>
                        </a:moveTo>
                        <a:cubicBezTo>
                          <a:pt x="118742" y="19153"/>
                          <a:pt x="147152" y="45803"/>
                          <a:pt x="149447" y="80067"/>
                        </a:cubicBezTo>
                        <a:lnTo>
                          <a:pt x="150343" y="93697"/>
                        </a:lnTo>
                        <a:lnTo>
                          <a:pt x="163535" y="97231"/>
                        </a:lnTo>
                        <a:lnTo>
                          <a:pt x="165183" y="97688"/>
                        </a:lnTo>
                        <a:cubicBezTo>
                          <a:pt x="197447" y="107350"/>
                          <a:pt x="215795" y="141313"/>
                          <a:pt x="206188" y="173593"/>
                        </a:cubicBezTo>
                        <a:lnTo>
                          <a:pt x="201597" y="189024"/>
                        </a:lnTo>
                        <a:lnTo>
                          <a:pt x="216037" y="196129"/>
                        </a:lnTo>
                        <a:cubicBezTo>
                          <a:pt x="217942" y="197082"/>
                          <a:pt x="219894" y="198130"/>
                          <a:pt x="221752" y="199253"/>
                        </a:cubicBezTo>
                        <a:cubicBezTo>
                          <a:pt x="258460" y="221409"/>
                          <a:pt x="270313" y="269094"/>
                          <a:pt x="248250" y="305857"/>
                        </a:cubicBezTo>
                        <a:lnTo>
                          <a:pt x="240440" y="318830"/>
                        </a:lnTo>
                        <a:lnTo>
                          <a:pt x="251317" y="329365"/>
                        </a:lnTo>
                        <a:cubicBezTo>
                          <a:pt x="283857" y="360939"/>
                          <a:pt x="284638" y="412914"/>
                          <a:pt x="253063" y="445453"/>
                        </a:cubicBezTo>
                        <a:cubicBezTo>
                          <a:pt x="245967" y="452766"/>
                          <a:pt x="237571" y="458694"/>
                          <a:pt x="228305" y="462934"/>
                        </a:cubicBezTo>
                        <a:lnTo>
                          <a:pt x="217180" y="468020"/>
                        </a:lnTo>
                        <a:lnTo>
                          <a:pt x="217180" y="481108"/>
                        </a:lnTo>
                        <a:cubicBezTo>
                          <a:pt x="217306" y="521729"/>
                          <a:pt x="184479" y="554763"/>
                          <a:pt x="143857" y="554889"/>
                        </a:cubicBezTo>
                        <a:cubicBezTo>
                          <a:pt x="138440" y="554906"/>
                          <a:pt x="133039" y="554325"/>
                          <a:pt x="127749" y="553155"/>
                        </a:cubicBezTo>
                        <a:lnTo>
                          <a:pt x="110719" y="549421"/>
                        </a:lnTo>
                        <a:lnTo>
                          <a:pt x="105489" y="566023"/>
                        </a:lnTo>
                        <a:cubicBezTo>
                          <a:pt x="98176" y="589333"/>
                          <a:pt x="73351" y="602299"/>
                          <a:pt x="50042" y="594986"/>
                        </a:cubicBezTo>
                        <a:cubicBezTo>
                          <a:pt x="31600" y="589199"/>
                          <a:pt x="19051" y="572111"/>
                          <a:pt x="19050" y="552783"/>
                        </a:cubicBezTo>
                        <a:lnTo>
                          <a:pt x="19050" y="84420"/>
                        </a:lnTo>
                        <a:cubicBezTo>
                          <a:pt x="19071" y="50038"/>
                          <a:pt x="45708" y="21541"/>
                          <a:pt x="80010" y="19202"/>
                        </a:cubicBezTo>
                        <a:cubicBezTo>
                          <a:pt x="81467" y="19098"/>
                          <a:pt x="82925" y="19050"/>
                          <a:pt x="84363" y="19050"/>
                        </a:cubicBezTo>
                        <a:moveTo>
                          <a:pt x="84363" y="0"/>
                        </a:moveTo>
                        <a:cubicBezTo>
                          <a:pt x="82508" y="0"/>
                          <a:pt x="80642" y="64"/>
                          <a:pt x="78762" y="191"/>
                        </a:cubicBezTo>
                        <a:cubicBezTo>
                          <a:pt x="34405" y="3123"/>
                          <a:pt x="-56" y="39986"/>
                          <a:pt x="0" y="84439"/>
                        </a:cubicBezTo>
                        <a:lnTo>
                          <a:pt x="0" y="552783"/>
                        </a:lnTo>
                        <a:cubicBezTo>
                          <a:pt x="6" y="587733"/>
                          <a:pt x="28335" y="616063"/>
                          <a:pt x="63284" y="616068"/>
                        </a:cubicBezTo>
                        <a:lnTo>
                          <a:pt x="63284" y="616068"/>
                        </a:lnTo>
                        <a:cubicBezTo>
                          <a:pt x="90935" y="616066"/>
                          <a:pt x="115385" y="598118"/>
                          <a:pt x="123673" y="571738"/>
                        </a:cubicBezTo>
                        <a:cubicBezTo>
                          <a:pt x="173693" y="582691"/>
                          <a:pt x="223122" y="551019"/>
                          <a:pt x="234074" y="500999"/>
                        </a:cubicBezTo>
                        <a:cubicBezTo>
                          <a:pt x="235510" y="494447"/>
                          <a:pt x="236229" y="487758"/>
                          <a:pt x="236220" y="481051"/>
                        </a:cubicBezTo>
                        <a:lnTo>
                          <a:pt x="236220" y="480212"/>
                        </a:lnTo>
                        <a:cubicBezTo>
                          <a:pt x="287014" y="456976"/>
                          <a:pt x="309354" y="396964"/>
                          <a:pt x="286119" y="346170"/>
                        </a:cubicBezTo>
                        <a:cubicBezTo>
                          <a:pt x="280890" y="334742"/>
                          <a:pt x="273578" y="324388"/>
                          <a:pt x="264557" y="315639"/>
                        </a:cubicBezTo>
                        <a:cubicBezTo>
                          <a:pt x="292098" y="269872"/>
                          <a:pt x="277332" y="210443"/>
                          <a:pt x="231572" y="182890"/>
                        </a:cubicBezTo>
                        <a:cubicBezTo>
                          <a:pt x="229248" y="181499"/>
                          <a:pt x="226867" y="180194"/>
                          <a:pt x="224438" y="178994"/>
                        </a:cubicBezTo>
                        <a:cubicBezTo>
                          <a:pt x="237074" y="136650"/>
                          <a:pt x="212990" y="92081"/>
                          <a:pt x="170647" y="79446"/>
                        </a:cubicBezTo>
                        <a:cubicBezTo>
                          <a:pt x="170639" y="79443"/>
                          <a:pt x="170630" y="79441"/>
                          <a:pt x="170621" y="79439"/>
                        </a:cubicBezTo>
                        <a:cubicBezTo>
                          <a:pt x="169897" y="79219"/>
                          <a:pt x="169174" y="79019"/>
                          <a:pt x="168450" y="78829"/>
                        </a:cubicBezTo>
                        <a:cubicBezTo>
                          <a:pt x="165551" y="34521"/>
                          <a:pt x="128793" y="50"/>
                          <a:pt x="84392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solidFill>
                      <a:srgbClr val="0F4C7A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B9D44381-B388-31AD-1492-B6FA2F52380E}"/>
                      </a:ext>
                    </a:extLst>
                  </p:cNvPr>
                  <p:cNvSpPr/>
                  <p:nvPr/>
                </p:nvSpPr>
                <p:spPr>
                  <a:xfrm>
                    <a:off x="4780786" y="1170422"/>
                    <a:ext cx="295266" cy="616059"/>
                  </a:xfrm>
                  <a:custGeom>
                    <a:avLst/>
                    <a:gdLst>
                      <a:gd name="connsiteX0" fmla="*/ 210913 w 295266"/>
                      <a:gd name="connsiteY0" fmla="*/ 19050 h 616059"/>
                      <a:gd name="connsiteX1" fmla="*/ 276216 w 295266"/>
                      <a:gd name="connsiteY1" fmla="*/ 84401 h 616059"/>
                      <a:gd name="connsiteX2" fmla="*/ 276216 w 295266"/>
                      <a:gd name="connsiteY2" fmla="*/ 552707 h 616059"/>
                      <a:gd name="connsiteX3" fmla="*/ 231930 w 295266"/>
                      <a:gd name="connsiteY3" fmla="*/ 596870 h 616059"/>
                      <a:gd name="connsiteX4" fmla="*/ 189815 w 295266"/>
                      <a:gd name="connsiteY4" fmla="*/ 565947 h 616059"/>
                      <a:gd name="connsiteX5" fmla="*/ 184576 w 295266"/>
                      <a:gd name="connsiteY5" fmla="*/ 549354 h 616059"/>
                      <a:gd name="connsiteX6" fmla="*/ 167574 w 295266"/>
                      <a:gd name="connsiteY6" fmla="*/ 553079 h 616059"/>
                      <a:gd name="connsiteX7" fmla="*/ 151715 w 295266"/>
                      <a:gd name="connsiteY7" fmla="*/ 554793 h 616059"/>
                      <a:gd name="connsiteX8" fmla="*/ 78096 w 295266"/>
                      <a:gd name="connsiteY8" fmla="*/ 481098 h 616059"/>
                      <a:gd name="connsiteX9" fmla="*/ 78096 w 295266"/>
                      <a:gd name="connsiteY9" fmla="*/ 481012 h 616059"/>
                      <a:gd name="connsiteX10" fmla="*/ 78096 w 295266"/>
                      <a:gd name="connsiteY10" fmla="*/ 467935 h 616059"/>
                      <a:gd name="connsiteX11" fmla="*/ 66961 w 295266"/>
                      <a:gd name="connsiteY11" fmla="*/ 462848 h 616059"/>
                      <a:gd name="connsiteX12" fmla="*/ 26394 w 295266"/>
                      <a:gd name="connsiteY12" fmla="*/ 354122 h 616059"/>
                      <a:gd name="connsiteX13" fmla="*/ 43930 w 295266"/>
                      <a:gd name="connsiteY13" fmla="*/ 329279 h 616059"/>
                      <a:gd name="connsiteX14" fmla="*/ 54798 w 295266"/>
                      <a:gd name="connsiteY14" fmla="*/ 318745 h 616059"/>
                      <a:gd name="connsiteX15" fmla="*/ 46987 w 295266"/>
                      <a:gd name="connsiteY15" fmla="*/ 305781 h 616059"/>
                      <a:gd name="connsiteX16" fmla="*/ 43844 w 295266"/>
                      <a:gd name="connsiteY16" fmla="*/ 300066 h 616059"/>
                      <a:gd name="connsiteX17" fmla="*/ 79239 w 295266"/>
                      <a:gd name="connsiteY17" fmla="*/ 196053 h 616059"/>
                      <a:gd name="connsiteX18" fmla="*/ 93660 w 295266"/>
                      <a:gd name="connsiteY18" fmla="*/ 188947 h 616059"/>
                      <a:gd name="connsiteX19" fmla="*/ 89078 w 295266"/>
                      <a:gd name="connsiteY19" fmla="*/ 173555 h 616059"/>
                      <a:gd name="connsiteX20" fmla="*/ 88602 w 295266"/>
                      <a:gd name="connsiteY20" fmla="*/ 171879 h 616059"/>
                      <a:gd name="connsiteX21" fmla="*/ 131741 w 295266"/>
                      <a:gd name="connsiteY21" fmla="*/ 97203 h 616059"/>
                      <a:gd name="connsiteX22" fmla="*/ 144933 w 295266"/>
                      <a:gd name="connsiteY22" fmla="*/ 93678 h 616059"/>
                      <a:gd name="connsiteX23" fmla="*/ 145828 w 295266"/>
                      <a:gd name="connsiteY23" fmla="*/ 80058 h 616059"/>
                      <a:gd name="connsiteX24" fmla="*/ 210913 w 295266"/>
                      <a:gd name="connsiteY24" fmla="*/ 19098 h 616059"/>
                      <a:gd name="connsiteX25" fmla="*/ 210913 w 295266"/>
                      <a:gd name="connsiteY25" fmla="*/ 48 h 616059"/>
                      <a:gd name="connsiteX26" fmla="*/ 210913 w 295266"/>
                      <a:gd name="connsiteY26" fmla="*/ 48 h 616059"/>
                      <a:gd name="connsiteX27" fmla="*/ 126826 w 295266"/>
                      <a:gd name="connsiteY27" fmla="*/ 78819 h 616059"/>
                      <a:gd name="connsiteX28" fmla="*/ 70199 w 295266"/>
                      <a:gd name="connsiteY28" fmla="*/ 176781 h 616059"/>
                      <a:gd name="connsiteX29" fmla="*/ 70209 w 295266"/>
                      <a:gd name="connsiteY29" fmla="*/ 176822 h 616059"/>
                      <a:gd name="connsiteX30" fmla="*/ 70829 w 295266"/>
                      <a:gd name="connsiteY30" fmla="*/ 179003 h 616059"/>
                      <a:gd name="connsiteX31" fmla="*/ 26804 w 295266"/>
                      <a:gd name="connsiteY31" fmla="*/ 308486 h 616059"/>
                      <a:gd name="connsiteX32" fmla="*/ 30719 w 295266"/>
                      <a:gd name="connsiteY32" fmla="*/ 315649 h 616059"/>
                      <a:gd name="connsiteX33" fmla="*/ 28526 w 295266"/>
                      <a:gd name="connsiteY33" fmla="*/ 458620 h 616059"/>
                      <a:gd name="connsiteX34" fmla="*/ 59046 w 295266"/>
                      <a:gd name="connsiteY34" fmla="*/ 480174 h 616059"/>
                      <a:gd name="connsiteX35" fmla="*/ 59046 w 295266"/>
                      <a:gd name="connsiteY35" fmla="*/ 481012 h 616059"/>
                      <a:gd name="connsiteX36" fmla="*/ 151658 w 295266"/>
                      <a:gd name="connsiteY36" fmla="*/ 573843 h 616059"/>
                      <a:gd name="connsiteX37" fmla="*/ 151772 w 295266"/>
                      <a:gd name="connsiteY37" fmla="*/ 573843 h 616059"/>
                      <a:gd name="connsiteX38" fmla="*/ 171613 w 295266"/>
                      <a:gd name="connsiteY38" fmla="*/ 571691 h 616059"/>
                      <a:gd name="connsiteX39" fmla="*/ 250914 w 295266"/>
                      <a:gd name="connsiteY39" fmla="*/ 613147 h 616059"/>
                      <a:gd name="connsiteX40" fmla="*/ 295266 w 295266"/>
                      <a:gd name="connsiteY40" fmla="*/ 552745 h 616059"/>
                      <a:gd name="connsiteX41" fmla="*/ 295266 w 295266"/>
                      <a:gd name="connsiteY41" fmla="*/ 84401 h 616059"/>
                      <a:gd name="connsiteX42" fmla="*/ 210913 w 295266"/>
                      <a:gd name="connsiteY42" fmla="*/ 0 h 616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295266" h="616059">
                        <a:moveTo>
                          <a:pt x="210913" y="19050"/>
                        </a:moveTo>
                        <a:cubicBezTo>
                          <a:pt x="246973" y="19108"/>
                          <a:pt x="276185" y="48340"/>
                          <a:pt x="276216" y="84401"/>
                        </a:cubicBezTo>
                        <a:lnTo>
                          <a:pt x="276216" y="552707"/>
                        </a:lnTo>
                        <a:cubicBezTo>
                          <a:pt x="276182" y="577132"/>
                          <a:pt x="256355" y="596904"/>
                          <a:pt x="231930" y="596870"/>
                        </a:cubicBezTo>
                        <a:cubicBezTo>
                          <a:pt x="212652" y="596842"/>
                          <a:pt x="195613" y="584332"/>
                          <a:pt x="189815" y="565947"/>
                        </a:cubicBezTo>
                        <a:lnTo>
                          <a:pt x="184576" y="549354"/>
                        </a:lnTo>
                        <a:lnTo>
                          <a:pt x="167574" y="553079"/>
                        </a:lnTo>
                        <a:cubicBezTo>
                          <a:pt x="162365" y="554220"/>
                          <a:pt x="157048" y="554795"/>
                          <a:pt x="151715" y="554793"/>
                        </a:cubicBezTo>
                        <a:cubicBezTo>
                          <a:pt x="111035" y="554772"/>
                          <a:pt x="78075" y="521778"/>
                          <a:pt x="78096" y="481098"/>
                        </a:cubicBezTo>
                        <a:cubicBezTo>
                          <a:pt x="78096" y="481070"/>
                          <a:pt x="78096" y="481041"/>
                          <a:pt x="78096" y="481012"/>
                        </a:cubicBezTo>
                        <a:lnTo>
                          <a:pt x="78096" y="467935"/>
                        </a:lnTo>
                        <a:lnTo>
                          <a:pt x="66961" y="462848"/>
                        </a:lnTo>
                        <a:cubicBezTo>
                          <a:pt x="25735" y="444027"/>
                          <a:pt x="7573" y="395348"/>
                          <a:pt x="26394" y="354122"/>
                        </a:cubicBezTo>
                        <a:cubicBezTo>
                          <a:pt x="30641" y="344821"/>
                          <a:pt x="36588" y="336395"/>
                          <a:pt x="43930" y="329279"/>
                        </a:cubicBezTo>
                        <a:lnTo>
                          <a:pt x="54798" y="318745"/>
                        </a:lnTo>
                        <a:lnTo>
                          <a:pt x="46987" y="305781"/>
                        </a:lnTo>
                        <a:cubicBezTo>
                          <a:pt x="45864" y="303876"/>
                          <a:pt x="44806" y="301971"/>
                          <a:pt x="43844" y="300066"/>
                        </a:cubicBezTo>
                        <a:cubicBezTo>
                          <a:pt x="24933" y="261567"/>
                          <a:pt x="40771" y="215026"/>
                          <a:pt x="79239" y="196053"/>
                        </a:cubicBezTo>
                        <a:lnTo>
                          <a:pt x="93660" y="188947"/>
                        </a:lnTo>
                        <a:lnTo>
                          <a:pt x="89078" y="173555"/>
                        </a:lnTo>
                        <a:cubicBezTo>
                          <a:pt x="88917" y="173003"/>
                          <a:pt x="88755" y="172450"/>
                          <a:pt x="88602" y="171879"/>
                        </a:cubicBezTo>
                        <a:cubicBezTo>
                          <a:pt x="79943" y="139352"/>
                          <a:pt x="99238" y="105950"/>
                          <a:pt x="131741" y="97203"/>
                        </a:cubicBezTo>
                        <a:lnTo>
                          <a:pt x="144933" y="93678"/>
                        </a:lnTo>
                        <a:lnTo>
                          <a:pt x="145828" y="80058"/>
                        </a:lnTo>
                        <a:cubicBezTo>
                          <a:pt x="148173" y="45810"/>
                          <a:pt x="176586" y="19198"/>
                          <a:pt x="210913" y="19098"/>
                        </a:cubicBezTo>
                        <a:moveTo>
                          <a:pt x="210913" y="48"/>
                        </a:moveTo>
                        <a:lnTo>
                          <a:pt x="210913" y="48"/>
                        </a:lnTo>
                        <a:cubicBezTo>
                          <a:pt x="166517" y="72"/>
                          <a:pt x="129745" y="34520"/>
                          <a:pt x="126826" y="78819"/>
                        </a:cubicBezTo>
                        <a:cubicBezTo>
                          <a:pt x="84138" y="90233"/>
                          <a:pt x="58784" y="134093"/>
                          <a:pt x="70199" y="176781"/>
                        </a:cubicBezTo>
                        <a:cubicBezTo>
                          <a:pt x="70202" y="176795"/>
                          <a:pt x="70206" y="176809"/>
                          <a:pt x="70209" y="176822"/>
                        </a:cubicBezTo>
                        <a:cubicBezTo>
                          <a:pt x="70400" y="177556"/>
                          <a:pt x="70609" y="178279"/>
                          <a:pt x="70829" y="179003"/>
                        </a:cubicBezTo>
                        <a:cubicBezTo>
                          <a:pt x="22925" y="202610"/>
                          <a:pt x="3217" y="260573"/>
                          <a:pt x="26804" y="308486"/>
                        </a:cubicBezTo>
                        <a:cubicBezTo>
                          <a:pt x="28004" y="310937"/>
                          <a:pt x="29309" y="313325"/>
                          <a:pt x="30719" y="315649"/>
                        </a:cubicBezTo>
                        <a:cubicBezTo>
                          <a:pt x="-9367" y="354524"/>
                          <a:pt x="-10349" y="418534"/>
                          <a:pt x="28526" y="458620"/>
                        </a:cubicBezTo>
                        <a:cubicBezTo>
                          <a:pt x="37272" y="467638"/>
                          <a:pt x="47622" y="474948"/>
                          <a:pt x="59046" y="480174"/>
                        </a:cubicBezTo>
                        <a:lnTo>
                          <a:pt x="59046" y="481012"/>
                        </a:lnTo>
                        <a:cubicBezTo>
                          <a:pt x="58988" y="532220"/>
                          <a:pt x="100450" y="573780"/>
                          <a:pt x="151658" y="573843"/>
                        </a:cubicBezTo>
                        <a:lnTo>
                          <a:pt x="151772" y="573843"/>
                        </a:lnTo>
                        <a:cubicBezTo>
                          <a:pt x="158443" y="573842"/>
                          <a:pt x="165096" y="573120"/>
                          <a:pt x="171613" y="571691"/>
                        </a:cubicBezTo>
                        <a:cubicBezTo>
                          <a:pt x="182063" y="605037"/>
                          <a:pt x="217568" y="623598"/>
                          <a:pt x="250914" y="613147"/>
                        </a:cubicBezTo>
                        <a:cubicBezTo>
                          <a:pt x="277312" y="604874"/>
                          <a:pt x="295277" y="580411"/>
                          <a:pt x="295266" y="552745"/>
                        </a:cubicBezTo>
                        <a:lnTo>
                          <a:pt x="295266" y="84401"/>
                        </a:lnTo>
                        <a:cubicBezTo>
                          <a:pt x="295277" y="37802"/>
                          <a:pt x="257512" y="16"/>
                          <a:pt x="21091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solidFill>
                      <a:srgbClr val="0F4C7A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aphic 47" descr="Processor outline">
                  <a:extLst>
                    <a:ext uri="{FF2B5EF4-FFF2-40B4-BE49-F238E27FC236}">
                      <a16:creationId xmlns:a16="http://schemas.microsoft.com/office/drawing/2014/main" id="{48F2AEC3-EE39-31DD-CE7C-817C55906489}"/>
                    </a:ext>
                  </a:extLst>
                </p:cNvPr>
                <p:cNvGrpSpPr/>
                <p:nvPr/>
              </p:nvGrpSpPr>
              <p:grpSpPr>
                <a:xfrm>
                  <a:off x="4030209" y="3152194"/>
                  <a:ext cx="835075" cy="835075"/>
                  <a:chOff x="2907610" y="1992969"/>
                  <a:chExt cx="413414" cy="413414"/>
                </a:xfrm>
                <a:grpFill/>
              </p:grpSpPr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87BE754F-B3D8-B559-A736-44E7654A15EF}"/>
                      </a:ext>
                    </a:extLst>
                  </p:cNvPr>
                  <p:cNvSpPr/>
                  <p:nvPr/>
                </p:nvSpPr>
                <p:spPr>
                  <a:xfrm>
                    <a:off x="3016705" y="2102064"/>
                    <a:ext cx="195223" cy="195223"/>
                  </a:xfrm>
                  <a:custGeom>
                    <a:avLst/>
                    <a:gdLst>
                      <a:gd name="connsiteX0" fmla="*/ 0 w 195223"/>
                      <a:gd name="connsiteY0" fmla="*/ 195223 h 195223"/>
                      <a:gd name="connsiteX1" fmla="*/ 195223 w 195223"/>
                      <a:gd name="connsiteY1" fmla="*/ 195223 h 195223"/>
                      <a:gd name="connsiteX2" fmla="*/ 195223 w 195223"/>
                      <a:gd name="connsiteY2" fmla="*/ 0 h 195223"/>
                      <a:gd name="connsiteX3" fmla="*/ 0 w 195223"/>
                      <a:gd name="connsiteY3" fmla="*/ 0 h 195223"/>
                      <a:gd name="connsiteX4" fmla="*/ 11484 w 195223"/>
                      <a:gd name="connsiteY4" fmla="*/ 11484 h 195223"/>
                      <a:gd name="connsiteX5" fmla="*/ 183740 w 195223"/>
                      <a:gd name="connsiteY5" fmla="*/ 11484 h 195223"/>
                      <a:gd name="connsiteX6" fmla="*/ 183740 w 195223"/>
                      <a:gd name="connsiteY6" fmla="*/ 183740 h 195223"/>
                      <a:gd name="connsiteX7" fmla="*/ 11484 w 195223"/>
                      <a:gd name="connsiteY7" fmla="*/ 183740 h 195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95223" h="195223">
                        <a:moveTo>
                          <a:pt x="0" y="195223"/>
                        </a:moveTo>
                        <a:lnTo>
                          <a:pt x="195223" y="195223"/>
                        </a:lnTo>
                        <a:lnTo>
                          <a:pt x="195223" y="0"/>
                        </a:lnTo>
                        <a:lnTo>
                          <a:pt x="0" y="0"/>
                        </a:lnTo>
                        <a:close/>
                        <a:moveTo>
                          <a:pt x="11484" y="11484"/>
                        </a:moveTo>
                        <a:lnTo>
                          <a:pt x="183740" y="11484"/>
                        </a:lnTo>
                        <a:lnTo>
                          <a:pt x="183740" y="183740"/>
                        </a:lnTo>
                        <a:lnTo>
                          <a:pt x="11484" y="183740"/>
                        </a:lnTo>
                        <a:close/>
                      </a:path>
                    </a:pathLst>
                  </a:custGeom>
                  <a:grpFill/>
                  <a:ln w="5655" cap="flat">
                    <a:solidFill>
                      <a:srgbClr val="0F4C7A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A56E3413-1C1A-871F-DBB8-55689203A86D}"/>
                      </a:ext>
                    </a:extLst>
                  </p:cNvPr>
                  <p:cNvSpPr/>
                  <p:nvPr/>
                </p:nvSpPr>
                <p:spPr>
                  <a:xfrm>
                    <a:off x="2907610" y="1992969"/>
                    <a:ext cx="413414" cy="413414"/>
                  </a:xfrm>
                  <a:custGeom>
                    <a:avLst/>
                    <a:gdLst>
                      <a:gd name="connsiteX0" fmla="*/ 413414 w 413414"/>
                      <a:gd name="connsiteY0" fmla="*/ 97612 h 413414"/>
                      <a:gd name="connsiteX1" fmla="*/ 413414 w 413414"/>
                      <a:gd name="connsiteY1" fmla="*/ 86128 h 413414"/>
                      <a:gd name="connsiteX2" fmla="*/ 361737 w 413414"/>
                      <a:gd name="connsiteY2" fmla="*/ 86128 h 413414"/>
                      <a:gd name="connsiteX3" fmla="*/ 361737 w 413414"/>
                      <a:gd name="connsiteY3" fmla="*/ 80386 h 413414"/>
                      <a:gd name="connsiteX4" fmla="*/ 333028 w 413414"/>
                      <a:gd name="connsiteY4" fmla="*/ 51677 h 413414"/>
                      <a:gd name="connsiteX5" fmla="*/ 327286 w 413414"/>
                      <a:gd name="connsiteY5" fmla="*/ 51677 h 413414"/>
                      <a:gd name="connsiteX6" fmla="*/ 327286 w 413414"/>
                      <a:gd name="connsiteY6" fmla="*/ 0 h 413414"/>
                      <a:gd name="connsiteX7" fmla="*/ 315803 w 413414"/>
                      <a:gd name="connsiteY7" fmla="*/ 0 h 413414"/>
                      <a:gd name="connsiteX8" fmla="*/ 315803 w 413414"/>
                      <a:gd name="connsiteY8" fmla="*/ 51677 h 413414"/>
                      <a:gd name="connsiteX9" fmla="*/ 281351 w 413414"/>
                      <a:gd name="connsiteY9" fmla="*/ 51677 h 413414"/>
                      <a:gd name="connsiteX10" fmla="*/ 281351 w 413414"/>
                      <a:gd name="connsiteY10" fmla="*/ 0 h 413414"/>
                      <a:gd name="connsiteX11" fmla="*/ 269868 w 413414"/>
                      <a:gd name="connsiteY11" fmla="*/ 0 h 413414"/>
                      <a:gd name="connsiteX12" fmla="*/ 269868 w 413414"/>
                      <a:gd name="connsiteY12" fmla="*/ 51677 h 413414"/>
                      <a:gd name="connsiteX13" fmla="*/ 235416 w 413414"/>
                      <a:gd name="connsiteY13" fmla="*/ 51677 h 413414"/>
                      <a:gd name="connsiteX14" fmla="*/ 235416 w 413414"/>
                      <a:gd name="connsiteY14" fmla="*/ 0 h 413414"/>
                      <a:gd name="connsiteX15" fmla="*/ 223933 w 413414"/>
                      <a:gd name="connsiteY15" fmla="*/ 0 h 413414"/>
                      <a:gd name="connsiteX16" fmla="*/ 223933 w 413414"/>
                      <a:gd name="connsiteY16" fmla="*/ 51677 h 413414"/>
                      <a:gd name="connsiteX17" fmla="*/ 189482 w 413414"/>
                      <a:gd name="connsiteY17" fmla="*/ 51677 h 413414"/>
                      <a:gd name="connsiteX18" fmla="*/ 189482 w 413414"/>
                      <a:gd name="connsiteY18" fmla="*/ 0 h 413414"/>
                      <a:gd name="connsiteX19" fmla="*/ 177998 w 413414"/>
                      <a:gd name="connsiteY19" fmla="*/ 0 h 413414"/>
                      <a:gd name="connsiteX20" fmla="*/ 177998 w 413414"/>
                      <a:gd name="connsiteY20" fmla="*/ 51677 h 413414"/>
                      <a:gd name="connsiteX21" fmla="*/ 143547 w 413414"/>
                      <a:gd name="connsiteY21" fmla="*/ 51677 h 413414"/>
                      <a:gd name="connsiteX22" fmla="*/ 143547 w 413414"/>
                      <a:gd name="connsiteY22" fmla="*/ 0 h 413414"/>
                      <a:gd name="connsiteX23" fmla="*/ 132063 w 413414"/>
                      <a:gd name="connsiteY23" fmla="*/ 0 h 413414"/>
                      <a:gd name="connsiteX24" fmla="*/ 132063 w 413414"/>
                      <a:gd name="connsiteY24" fmla="*/ 51677 h 413414"/>
                      <a:gd name="connsiteX25" fmla="*/ 97612 w 413414"/>
                      <a:gd name="connsiteY25" fmla="*/ 51677 h 413414"/>
                      <a:gd name="connsiteX26" fmla="*/ 97612 w 413414"/>
                      <a:gd name="connsiteY26" fmla="*/ 0 h 413414"/>
                      <a:gd name="connsiteX27" fmla="*/ 86128 w 413414"/>
                      <a:gd name="connsiteY27" fmla="*/ 0 h 413414"/>
                      <a:gd name="connsiteX28" fmla="*/ 86128 w 413414"/>
                      <a:gd name="connsiteY28" fmla="*/ 51677 h 413414"/>
                      <a:gd name="connsiteX29" fmla="*/ 80386 w 413414"/>
                      <a:gd name="connsiteY29" fmla="*/ 51677 h 413414"/>
                      <a:gd name="connsiteX30" fmla="*/ 51677 w 413414"/>
                      <a:gd name="connsiteY30" fmla="*/ 80386 h 413414"/>
                      <a:gd name="connsiteX31" fmla="*/ 51677 w 413414"/>
                      <a:gd name="connsiteY31" fmla="*/ 86128 h 413414"/>
                      <a:gd name="connsiteX32" fmla="*/ 0 w 413414"/>
                      <a:gd name="connsiteY32" fmla="*/ 86128 h 413414"/>
                      <a:gd name="connsiteX33" fmla="*/ 0 w 413414"/>
                      <a:gd name="connsiteY33" fmla="*/ 97612 h 413414"/>
                      <a:gd name="connsiteX34" fmla="*/ 51677 w 413414"/>
                      <a:gd name="connsiteY34" fmla="*/ 97612 h 413414"/>
                      <a:gd name="connsiteX35" fmla="*/ 51677 w 413414"/>
                      <a:gd name="connsiteY35" fmla="*/ 132063 h 413414"/>
                      <a:gd name="connsiteX36" fmla="*/ 0 w 413414"/>
                      <a:gd name="connsiteY36" fmla="*/ 132063 h 413414"/>
                      <a:gd name="connsiteX37" fmla="*/ 0 w 413414"/>
                      <a:gd name="connsiteY37" fmla="*/ 143547 h 413414"/>
                      <a:gd name="connsiteX38" fmla="*/ 51677 w 413414"/>
                      <a:gd name="connsiteY38" fmla="*/ 143547 h 413414"/>
                      <a:gd name="connsiteX39" fmla="*/ 51677 w 413414"/>
                      <a:gd name="connsiteY39" fmla="*/ 177998 h 413414"/>
                      <a:gd name="connsiteX40" fmla="*/ 0 w 413414"/>
                      <a:gd name="connsiteY40" fmla="*/ 177998 h 413414"/>
                      <a:gd name="connsiteX41" fmla="*/ 0 w 413414"/>
                      <a:gd name="connsiteY41" fmla="*/ 189482 h 413414"/>
                      <a:gd name="connsiteX42" fmla="*/ 51677 w 413414"/>
                      <a:gd name="connsiteY42" fmla="*/ 189482 h 413414"/>
                      <a:gd name="connsiteX43" fmla="*/ 51677 w 413414"/>
                      <a:gd name="connsiteY43" fmla="*/ 223933 h 413414"/>
                      <a:gd name="connsiteX44" fmla="*/ 0 w 413414"/>
                      <a:gd name="connsiteY44" fmla="*/ 223933 h 413414"/>
                      <a:gd name="connsiteX45" fmla="*/ 0 w 413414"/>
                      <a:gd name="connsiteY45" fmla="*/ 235416 h 413414"/>
                      <a:gd name="connsiteX46" fmla="*/ 51677 w 413414"/>
                      <a:gd name="connsiteY46" fmla="*/ 235416 h 413414"/>
                      <a:gd name="connsiteX47" fmla="*/ 51677 w 413414"/>
                      <a:gd name="connsiteY47" fmla="*/ 269868 h 413414"/>
                      <a:gd name="connsiteX48" fmla="*/ 0 w 413414"/>
                      <a:gd name="connsiteY48" fmla="*/ 269868 h 413414"/>
                      <a:gd name="connsiteX49" fmla="*/ 0 w 413414"/>
                      <a:gd name="connsiteY49" fmla="*/ 281351 h 413414"/>
                      <a:gd name="connsiteX50" fmla="*/ 51677 w 413414"/>
                      <a:gd name="connsiteY50" fmla="*/ 281351 h 413414"/>
                      <a:gd name="connsiteX51" fmla="*/ 51677 w 413414"/>
                      <a:gd name="connsiteY51" fmla="*/ 315803 h 413414"/>
                      <a:gd name="connsiteX52" fmla="*/ 0 w 413414"/>
                      <a:gd name="connsiteY52" fmla="*/ 315803 h 413414"/>
                      <a:gd name="connsiteX53" fmla="*/ 0 w 413414"/>
                      <a:gd name="connsiteY53" fmla="*/ 327286 h 413414"/>
                      <a:gd name="connsiteX54" fmla="*/ 51677 w 413414"/>
                      <a:gd name="connsiteY54" fmla="*/ 327286 h 413414"/>
                      <a:gd name="connsiteX55" fmla="*/ 51677 w 413414"/>
                      <a:gd name="connsiteY55" fmla="*/ 333028 h 413414"/>
                      <a:gd name="connsiteX56" fmla="*/ 80386 w 413414"/>
                      <a:gd name="connsiteY56" fmla="*/ 361737 h 413414"/>
                      <a:gd name="connsiteX57" fmla="*/ 86128 w 413414"/>
                      <a:gd name="connsiteY57" fmla="*/ 361737 h 413414"/>
                      <a:gd name="connsiteX58" fmla="*/ 86128 w 413414"/>
                      <a:gd name="connsiteY58" fmla="*/ 413414 h 413414"/>
                      <a:gd name="connsiteX59" fmla="*/ 97612 w 413414"/>
                      <a:gd name="connsiteY59" fmla="*/ 413414 h 413414"/>
                      <a:gd name="connsiteX60" fmla="*/ 97612 w 413414"/>
                      <a:gd name="connsiteY60" fmla="*/ 361737 h 413414"/>
                      <a:gd name="connsiteX61" fmla="*/ 132063 w 413414"/>
                      <a:gd name="connsiteY61" fmla="*/ 361737 h 413414"/>
                      <a:gd name="connsiteX62" fmla="*/ 132063 w 413414"/>
                      <a:gd name="connsiteY62" fmla="*/ 413414 h 413414"/>
                      <a:gd name="connsiteX63" fmla="*/ 143547 w 413414"/>
                      <a:gd name="connsiteY63" fmla="*/ 413414 h 413414"/>
                      <a:gd name="connsiteX64" fmla="*/ 143547 w 413414"/>
                      <a:gd name="connsiteY64" fmla="*/ 361737 h 413414"/>
                      <a:gd name="connsiteX65" fmla="*/ 177998 w 413414"/>
                      <a:gd name="connsiteY65" fmla="*/ 361737 h 413414"/>
                      <a:gd name="connsiteX66" fmla="*/ 177998 w 413414"/>
                      <a:gd name="connsiteY66" fmla="*/ 413414 h 413414"/>
                      <a:gd name="connsiteX67" fmla="*/ 189482 w 413414"/>
                      <a:gd name="connsiteY67" fmla="*/ 413414 h 413414"/>
                      <a:gd name="connsiteX68" fmla="*/ 189482 w 413414"/>
                      <a:gd name="connsiteY68" fmla="*/ 361737 h 413414"/>
                      <a:gd name="connsiteX69" fmla="*/ 223933 w 413414"/>
                      <a:gd name="connsiteY69" fmla="*/ 361737 h 413414"/>
                      <a:gd name="connsiteX70" fmla="*/ 223933 w 413414"/>
                      <a:gd name="connsiteY70" fmla="*/ 413414 h 413414"/>
                      <a:gd name="connsiteX71" fmla="*/ 235416 w 413414"/>
                      <a:gd name="connsiteY71" fmla="*/ 413414 h 413414"/>
                      <a:gd name="connsiteX72" fmla="*/ 235416 w 413414"/>
                      <a:gd name="connsiteY72" fmla="*/ 361737 h 413414"/>
                      <a:gd name="connsiteX73" fmla="*/ 269868 w 413414"/>
                      <a:gd name="connsiteY73" fmla="*/ 361737 h 413414"/>
                      <a:gd name="connsiteX74" fmla="*/ 269868 w 413414"/>
                      <a:gd name="connsiteY74" fmla="*/ 413414 h 413414"/>
                      <a:gd name="connsiteX75" fmla="*/ 281351 w 413414"/>
                      <a:gd name="connsiteY75" fmla="*/ 413414 h 413414"/>
                      <a:gd name="connsiteX76" fmla="*/ 281351 w 413414"/>
                      <a:gd name="connsiteY76" fmla="*/ 361737 h 413414"/>
                      <a:gd name="connsiteX77" fmla="*/ 315803 w 413414"/>
                      <a:gd name="connsiteY77" fmla="*/ 361737 h 413414"/>
                      <a:gd name="connsiteX78" fmla="*/ 315803 w 413414"/>
                      <a:gd name="connsiteY78" fmla="*/ 413414 h 413414"/>
                      <a:gd name="connsiteX79" fmla="*/ 327286 w 413414"/>
                      <a:gd name="connsiteY79" fmla="*/ 413414 h 413414"/>
                      <a:gd name="connsiteX80" fmla="*/ 327286 w 413414"/>
                      <a:gd name="connsiteY80" fmla="*/ 361737 h 413414"/>
                      <a:gd name="connsiteX81" fmla="*/ 333028 w 413414"/>
                      <a:gd name="connsiteY81" fmla="*/ 361737 h 413414"/>
                      <a:gd name="connsiteX82" fmla="*/ 361737 w 413414"/>
                      <a:gd name="connsiteY82" fmla="*/ 333028 h 413414"/>
                      <a:gd name="connsiteX83" fmla="*/ 361737 w 413414"/>
                      <a:gd name="connsiteY83" fmla="*/ 327286 h 413414"/>
                      <a:gd name="connsiteX84" fmla="*/ 413414 w 413414"/>
                      <a:gd name="connsiteY84" fmla="*/ 327286 h 413414"/>
                      <a:gd name="connsiteX85" fmla="*/ 413414 w 413414"/>
                      <a:gd name="connsiteY85" fmla="*/ 315803 h 413414"/>
                      <a:gd name="connsiteX86" fmla="*/ 361737 w 413414"/>
                      <a:gd name="connsiteY86" fmla="*/ 315803 h 413414"/>
                      <a:gd name="connsiteX87" fmla="*/ 361737 w 413414"/>
                      <a:gd name="connsiteY87" fmla="*/ 281351 h 413414"/>
                      <a:gd name="connsiteX88" fmla="*/ 413414 w 413414"/>
                      <a:gd name="connsiteY88" fmla="*/ 281351 h 413414"/>
                      <a:gd name="connsiteX89" fmla="*/ 413414 w 413414"/>
                      <a:gd name="connsiteY89" fmla="*/ 269868 h 413414"/>
                      <a:gd name="connsiteX90" fmla="*/ 361737 w 413414"/>
                      <a:gd name="connsiteY90" fmla="*/ 269868 h 413414"/>
                      <a:gd name="connsiteX91" fmla="*/ 361737 w 413414"/>
                      <a:gd name="connsiteY91" fmla="*/ 235416 h 413414"/>
                      <a:gd name="connsiteX92" fmla="*/ 413414 w 413414"/>
                      <a:gd name="connsiteY92" fmla="*/ 235416 h 413414"/>
                      <a:gd name="connsiteX93" fmla="*/ 413414 w 413414"/>
                      <a:gd name="connsiteY93" fmla="*/ 223933 h 413414"/>
                      <a:gd name="connsiteX94" fmla="*/ 361737 w 413414"/>
                      <a:gd name="connsiteY94" fmla="*/ 223933 h 413414"/>
                      <a:gd name="connsiteX95" fmla="*/ 361737 w 413414"/>
                      <a:gd name="connsiteY95" fmla="*/ 189482 h 413414"/>
                      <a:gd name="connsiteX96" fmla="*/ 413414 w 413414"/>
                      <a:gd name="connsiteY96" fmla="*/ 189482 h 413414"/>
                      <a:gd name="connsiteX97" fmla="*/ 413414 w 413414"/>
                      <a:gd name="connsiteY97" fmla="*/ 177998 h 413414"/>
                      <a:gd name="connsiteX98" fmla="*/ 361737 w 413414"/>
                      <a:gd name="connsiteY98" fmla="*/ 177998 h 413414"/>
                      <a:gd name="connsiteX99" fmla="*/ 361737 w 413414"/>
                      <a:gd name="connsiteY99" fmla="*/ 143547 h 413414"/>
                      <a:gd name="connsiteX100" fmla="*/ 413414 w 413414"/>
                      <a:gd name="connsiteY100" fmla="*/ 143547 h 413414"/>
                      <a:gd name="connsiteX101" fmla="*/ 413414 w 413414"/>
                      <a:gd name="connsiteY101" fmla="*/ 132063 h 413414"/>
                      <a:gd name="connsiteX102" fmla="*/ 361737 w 413414"/>
                      <a:gd name="connsiteY102" fmla="*/ 132063 h 413414"/>
                      <a:gd name="connsiteX103" fmla="*/ 361737 w 413414"/>
                      <a:gd name="connsiteY103" fmla="*/ 97612 h 413414"/>
                      <a:gd name="connsiteX104" fmla="*/ 350254 w 413414"/>
                      <a:gd name="connsiteY104" fmla="*/ 333028 h 413414"/>
                      <a:gd name="connsiteX105" fmla="*/ 333028 w 413414"/>
                      <a:gd name="connsiteY105" fmla="*/ 350254 h 413414"/>
                      <a:gd name="connsiteX106" fmla="*/ 80386 w 413414"/>
                      <a:gd name="connsiteY106" fmla="*/ 350254 h 413414"/>
                      <a:gd name="connsiteX107" fmla="*/ 63161 w 413414"/>
                      <a:gd name="connsiteY107" fmla="*/ 333028 h 413414"/>
                      <a:gd name="connsiteX108" fmla="*/ 63161 w 413414"/>
                      <a:gd name="connsiteY108" fmla="*/ 80386 h 413414"/>
                      <a:gd name="connsiteX109" fmla="*/ 80386 w 413414"/>
                      <a:gd name="connsiteY109" fmla="*/ 63161 h 413414"/>
                      <a:gd name="connsiteX110" fmla="*/ 333028 w 413414"/>
                      <a:gd name="connsiteY110" fmla="*/ 63161 h 413414"/>
                      <a:gd name="connsiteX111" fmla="*/ 350254 w 413414"/>
                      <a:gd name="connsiteY111" fmla="*/ 80386 h 413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</a:cxnLst>
                    <a:rect l="l" t="t" r="r" b="b"/>
                    <a:pathLst>
                      <a:path w="413414" h="413414">
                        <a:moveTo>
                          <a:pt x="413414" y="97612"/>
                        </a:moveTo>
                        <a:lnTo>
                          <a:pt x="413414" y="86128"/>
                        </a:lnTo>
                        <a:lnTo>
                          <a:pt x="361737" y="86128"/>
                        </a:lnTo>
                        <a:lnTo>
                          <a:pt x="361737" y="80386"/>
                        </a:lnTo>
                        <a:cubicBezTo>
                          <a:pt x="361719" y="64538"/>
                          <a:pt x="348876" y="51696"/>
                          <a:pt x="333028" y="51677"/>
                        </a:cubicBezTo>
                        <a:lnTo>
                          <a:pt x="327286" y="51677"/>
                        </a:lnTo>
                        <a:lnTo>
                          <a:pt x="327286" y="0"/>
                        </a:lnTo>
                        <a:lnTo>
                          <a:pt x="315803" y="0"/>
                        </a:lnTo>
                        <a:lnTo>
                          <a:pt x="315803" y="51677"/>
                        </a:lnTo>
                        <a:lnTo>
                          <a:pt x="281351" y="51677"/>
                        </a:lnTo>
                        <a:lnTo>
                          <a:pt x="281351" y="0"/>
                        </a:lnTo>
                        <a:lnTo>
                          <a:pt x="269868" y="0"/>
                        </a:lnTo>
                        <a:lnTo>
                          <a:pt x="269868" y="51677"/>
                        </a:lnTo>
                        <a:lnTo>
                          <a:pt x="235416" y="51677"/>
                        </a:lnTo>
                        <a:lnTo>
                          <a:pt x="235416" y="0"/>
                        </a:lnTo>
                        <a:lnTo>
                          <a:pt x="223933" y="0"/>
                        </a:lnTo>
                        <a:lnTo>
                          <a:pt x="223933" y="51677"/>
                        </a:lnTo>
                        <a:lnTo>
                          <a:pt x="189482" y="51677"/>
                        </a:lnTo>
                        <a:lnTo>
                          <a:pt x="189482" y="0"/>
                        </a:lnTo>
                        <a:lnTo>
                          <a:pt x="177998" y="0"/>
                        </a:lnTo>
                        <a:lnTo>
                          <a:pt x="177998" y="51677"/>
                        </a:lnTo>
                        <a:lnTo>
                          <a:pt x="143547" y="51677"/>
                        </a:lnTo>
                        <a:lnTo>
                          <a:pt x="143547" y="0"/>
                        </a:lnTo>
                        <a:lnTo>
                          <a:pt x="132063" y="0"/>
                        </a:lnTo>
                        <a:lnTo>
                          <a:pt x="132063" y="51677"/>
                        </a:lnTo>
                        <a:lnTo>
                          <a:pt x="97612" y="51677"/>
                        </a:lnTo>
                        <a:lnTo>
                          <a:pt x="97612" y="0"/>
                        </a:lnTo>
                        <a:lnTo>
                          <a:pt x="86128" y="0"/>
                        </a:lnTo>
                        <a:lnTo>
                          <a:pt x="86128" y="51677"/>
                        </a:lnTo>
                        <a:lnTo>
                          <a:pt x="80386" y="51677"/>
                        </a:lnTo>
                        <a:cubicBezTo>
                          <a:pt x="64538" y="51696"/>
                          <a:pt x="51696" y="64538"/>
                          <a:pt x="51677" y="80386"/>
                        </a:cubicBezTo>
                        <a:lnTo>
                          <a:pt x="51677" y="86128"/>
                        </a:lnTo>
                        <a:lnTo>
                          <a:pt x="0" y="86128"/>
                        </a:lnTo>
                        <a:lnTo>
                          <a:pt x="0" y="97612"/>
                        </a:lnTo>
                        <a:lnTo>
                          <a:pt x="51677" y="97612"/>
                        </a:lnTo>
                        <a:lnTo>
                          <a:pt x="51677" y="132063"/>
                        </a:lnTo>
                        <a:lnTo>
                          <a:pt x="0" y="132063"/>
                        </a:lnTo>
                        <a:lnTo>
                          <a:pt x="0" y="143547"/>
                        </a:lnTo>
                        <a:lnTo>
                          <a:pt x="51677" y="143547"/>
                        </a:lnTo>
                        <a:lnTo>
                          <a:pt x="51677" y="177998"/>
                        </a:lnTo>
                        <a:lnTo>
                          <a:pt x="0" y="177998"/>
                        </a:lnTo>
                        <a:lnTo>
                          <a:pt x="0" y="189482"/>
                        </a:lnTo>
                        <a:lnTo>
                          <a:pt x="51677" y="189482"/>
                        </a:lnTo>
                        <a:lnTo>
                          <a:pt x="51677" y="223933"/>
                        </a:lnTo>
                        <a:lnTo>
                          <a:pt x="0" y="223933"/>
                        </a:lnTo>
                        <a:lnTo>
                          <a:pt x="0" y="235416"/>
                        </a:lnTo>
                        <a:lnTo>
                          <a:pt x="51677" y="235416"/>
                        </a:lnTo>
                        <a:lnTo>
                          <a:pt x="51677" y="269868"/>
                        </a:lnTo>
                        <a:lnTo>
                          <a:pt x="0" y="269868"/>
                        </a:lnTo>
                        <a:lnTo>
                          <a:pt x="0" y="281351"/>
                        </a:lnTo>
                        <a:lnTo>
                          <a:pt x="51677" y="281351"/>
                        </a:lnTo>
                        <a:lnTo>
                          <a:pt x="51677" y="315803"/>
                        </a:lnTo>
                        <a:lnTo>
                          <a:pt x="0" y="315803"/>
                        </a:lnTo>
                        <a:lnTo>
                          <a:pt x="0" y="327286"/>
                        </a:lnTo>
                        <a:lnTo>
                          <a:pt x="51677" y="327286"/>
                        </a:lnTo>
                        <a:lnTo>
                          <a:pt x="51677" y="333028"/>
                        </a:lnTo>
                        <a:cubicBezTo>
                          <a:pt x="51696" y="348876"/>
                          <a:pt x="64538" y="361719"/>
                          <a:pt x="80386" y="361737"/>
                        </a:cubicBezTo>
                        <a:lnTo>
                          <a:pt x="86128" y="361737"/>
                        </a:lnTo>
                        <a:lnTo>
                          <a:pt x="86128" y="413414"/>
                        </a:lnTo>
                        <a:lnTo>
                          <a:pt x="97612" y="413414"/>
                        </a:lnTo>
                        <a:lnTo>
                          <a:pt x="97612" y="361737"/>
                        </a:lnTo>
                        <a:lnTo>
                          <a:pt x="132063" y="361737"/>
                        </a:lnTo>
                        <a:lnTo>
                          <a:pt x="132063" y="413414"/>
                        </a:lnTo>
                        <a:lnTo>
                          <a:pt x="143547" y="413414"/>
                        </a:lnTo>
                        <a:lnTo>
                          <a:pt x="143547" y="361737"/>
                        </a:lnTo>
                        <a:lnTo>
                          <a:pt x="177998" y="361737"/>
                        </a:lnTo>
                        <a:lnTo>
                          <a:pt x="177998" y="413414"/>
                        </a:lnTo>
                        <a:lnTo>
                          <a:pt x="189482" y="413414"/>
                        </a:lnTo>
                        <a:lnTo>
                          <a:pt x="189482" y="361737"/>
                        </a:lnTo>
                        <a:lnTo>
                          <a:pt x="223933" y="361737"/>
                        </a:lnTo>
                        <a:lnTo>
                          <a:pt x="223933" y="413414"/>
                        </a:lnTo>
                        <a:lnTo>
                          <a:pt x="235416" y="413414"/>
                        </a:lnTo>
                        <a:lnTo>
                          <a:pt x="235416" y="361737"/>
                        </a:lnTo>
                        <a:lnTo>
                          <a:pt x="269868" y="361737"/>
                        </a:lnTo>
                        <a:lnTo>
                          <a:pt x="269868" y="413414"/>
                        </a:lnTo>
                        <a:lnTo>
                          <a:pt x="281351" y="413414"/>
                        </a:lnTo>
                        <a:lnTo>
                          <a:pt x="281351" y="361737"/>
                        </a:lnTo>
                        <a:lnTo>
                          <a:pt x="315803" y="361737"/>
                        </a:lnTo>
                        <a:lnTo>
                          <a:pt x="315803" y="413414"/>
                        </a:lnTo>
                        <a:lnTo>
                          <a:pt x="327286" y="413414"/>
                        </a:lnTo>
                        <a:lnTo>
                          <a:pt x="327286" y="361737"/>
                        </a:lnTo>
                        <a:lnTo>
                          <a:pt x="333028" y="361737"/>
                        </a:lnTo>
                        <a:cubicBezTo>
                          <a:pt x="348876" y="361719"/>
                          <a:pt x="361719" y="348876"/>
                          <a:pt x="361737" y="333028"/>
                        </a:cubicBezTo>
                        <a:lnTo>
                          <a:pt x="361737" y="327286"/>
                        </a:lnTo>
                        <a:lnTo>
                          <a:pt x="413414" y="327286"/>
                        </a:lnTo>
                        <a:lnTo>
                          <a:pt x="413414" y="315803"/>
                        </a:lnTo>
                        <a:lnTo>
                          <a:pt x="361737" y="315803"/>
                        </a:lnTo>
                        <a:lnTo>
                          <a:pt x="361737" y="281351"/>
                        </a:lnTo>
                        <a:lnTo>
                          <a:pt x="413414" y="281351"/>
                        </a:lnTo>
                        <a:lnTo>
                          <a:pt x="413414" y="269868"/>
                        </a:lnTo>
                        <a:lnTo>
                          <a:pt x="361737" y="269868"/>
                        </a:lnTo>
                        <a:lnTo>
                          <a:pt x="361737" y="235416"/>
                        </a:lnTo>
                        <a:lnTo>
                          <a:pt x="413414" y="235416"/>
                        </a:lnTo>
                        <a:lnTo>
                          <a:pt x="413414" y="223933"/>
                        </a:lnTo>
                        <a:lnTo>
                          <a:pt x="361737" y="223933"/>
                        </a:lnTo>
                        <a:lnTo>
                          <a:pt x="361737" y="189482"/>
                        </a:lnTo>
                        <a:lnTo>
                          <a:pt x="413414" y="189482"/>
                        </a:lnTo>
                        <a:lnTo>
                          <a:pt x="413414" y="177998"/>
                        </a:lnTo>
                        <a:lnTo>
                          <a:pt x="361737" y="177998"/>
                        </a:lnTo>
                        <a:lnTo>
                          <a:pt x="361737" y="143547"/>
                        </a:lnTo>
                        <a:lnTo>
                          <a:pt x="413414" y="143547"/>
                        </a:lnTo>
                        <a:lnTo>
                          <a:pt x="413414" y="132063"/>
                        </a:lnTo>
                        <a:lnTo>
                          <a:pt x="361737" y="132063"/>
                        </a:lnTo>
                        <a:lnTo>
                          <a:pt x="361737" y="97612"/>
                        </a:lnTo>
                        <a:close/>
                        <a:moveTo>
                          <a:pt x="350254" y="333028"/>
                        </a:moveTo>
                        <a:cubicBezTo>
                          <a:pt x="350254" y="342542"/>
                          <a:pt x="342542" y="350254"/>
                          <a:pt x="333028" y="350254"/>
                        </a:cubicBezTo>
                        <a:lnTo>
                          <a:pt x="80386" y="350254"/>
                        </a:lnTo>
                        <a:cubicBezTo>
                          <a:pt x="70872" y="350254"/>
                          <a:pt x="63161" y="342542"/>
                          <a:pt x="63161" y="333028"/>
                        </a:cubicBezTo>
                        <a:lnTo>
                          <a:pt x="63161" y="80386"/>
                        </a:lnTo>
                        <a:cubicBezTo>
                          <a:pt x="63161" y="70872"/>
                          <a:pt x="70872" y="63161"/>
                          <a:pt x="80386" y="63161"/>
                        </a:cubicBezTo>
                        <a:lnTo>
                          <a:pt x="333028" y="63161"/>
                        </a:lnTo>
                        <a:cubicBezTo>
                          <a:pt x="342542" y="63161"/>
                          <a:pt x="350254" y="70872"/>
                          <a:pt x="350254" y="80386"/>
                        </a:cubicBezTo>
                        <a:close/>
                      </a:path>
                    </a:pathLst>
                  </a:custGeom>
                  <a:grpFill/>
                  <a:ln w="5655" cap="flat">
                    <a:solidFill>
                      <a:srgbClr val="0F4C7A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A94A5B6-CC5D-2189-BCF3-57082C550334}"/>
                    </a:ext>
                  </a:extLst>
                </p:cNvPr>
                <p:cNvSpPr/>
                <p:nvPr/>
              </p:nvSpPr>
              <p:spPr>
                <a:xfrm>
                  <a:off x="4250576" y="3372500"/>
                  <a:ext cx="394340" cy="394340"/>
                </a:xfrm>
                <a:prstGeom prst="rect">
                  <a:avLst/>
                </a:prstGeom>
                <a:grpFill/>
                <a:ln>
                  <a:solidFill>
                    <a:srgbClr val="0F4C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91A0340-543A-274D-47B2-F6A72D58F03F}"/>
                  </a:ext>
                </a:extLst>
              </p:cNvPr>
              <p:cNvSpPr/>
              <p:nvPr/>
            </p:nvSpPr>
            <p:spPr>
              <a:xfrm>
                <a:off x="2474423" y="235715"/>
                <a:ext cx="192881" cy="192881"/>
              </a:xfrm>
              <a:prstGeom prst="ellipse">
                <a:avLst/>
              </a:prstGeom>
              <a:noFill/>
              <a:ln w="57150">
                <a:solidFill>
                  <a:srgbClr val="FA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92C05F-B813-D7BD-A5EC-DB0AEDA9C8E5}"/>
                  </a:ext>
                </a:extLst>
              </p:cNvPr>
              <p:cNvSpPr/>
              <p:nvPr/>
            </p:nvSpPr>
            <p:spPr>
              <a:xfrm>
                <a:off x="3176505" y="1466510"/>
                <a:ext cx="192881" cy="192881"/>
              </a:xfrm>
              <a:prstGeom prst="ellipse">
                <a:avLst/>
              </a:prstGeom>
              <a:noFill/>
              <a:ln w="57150">
                <a:solidFill>
                  <a:srgbClr val="0F4C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021297-1C6F-CBC7-F81A-05828CA32275}"/>
                  </a:ext>
                </a:extLst>
              </p:cNvPr>
              <p:cNvSpPr/>
              <p:nvPr/>
            </p:nvSpPr>
            <p:spPr>
              <a:xfrm>
                <a:off x="1771482" y="1466510"/>
                <a:ext cx="192881" cy="192881"/>
              </a:xfrm>
              <a:prstGeom prst="ellipse">
                <a:avLst/>
              </a:prstGeom>
              <a:noFill/>
              <a:ln w="57150">
                <a:solidFill>
                  <a:srgbClr val="FA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9F7B0B3-B29A-55B6-E7A2-97C3527D4E2B}"/>
                  </a:ext>
                </a:extLst>
              </p:cNvPr>
              <p:cNvSpPr/>
              <p:nvPr/>
            </p:nvSpPr>
            <p:spPr>
              <a:xfrm>
                <a:off x="1759830" y="331551"/>
                <a:ext cx="1627581" cy="1627581"/>
              </a:xfrm>
              <a:prstGeom prst="arc">
                <a:avLst>
                  <a:gd name="adj1" fmla="val 9474582"/>
                  <a:gd name="adj2" fmla="val 15561325"/>
                </a:avLst>
              </a:prstGeom>
              <a:ln w="57150">
                <a:solidFill>
                  <a:srgbClr val="FA99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101BDFC-3295-6B22-3C10-FF5CF80604DC}"/>
                  </a:ext>
                </a:extLst>
              </p:cNvPr>
              <p:cNvSpPr/>
              <p:nvPr/>
            </p:nvSpPr>
            <p:spPr>
              <a:xfrm>
                <a:off x="1766588" y="332452"/>
                <a:ext cx="1627581" cy="1627581"/>
              </a:xfrm>
              <a:prstGeom prst="arc">
                <a:avLst>
                  <a:gd name="adj1" fmla="val 2373914"/>
                  <a:gd name="adj2" fmla="val 8330001"/>
                </a:avLst>
              </a:prstGeom>
              <a:ln w="57150">
                <a:solidFill>
                  <a:srgbClr val="0F4C7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4C98FC-6E51-2974-CD9A-CEE8BE857A94}"/>
                </a:ext>
              </a:extLst>
            </p:cNvPr>
            <p:cNvSpPr txBox="1"/>
            <p:nvPr/>
          </p:nvSpPr>
          <p:spPr>
            <a:xfrm>
              <a:off x="2539956" y="368341"/>
              <a:ext cx="39950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404040"/>
                  </a:solidFill>
                </a:rPr>
                <a:t>PMAI23@IJCAI</a:t>
              </a:r>
            </a:p>
            <a:p>
              <a:r>
                <a:rPr lang="en-US" b="1" spc="20" dirty="0">
                  <a:solidFill>
                    <a:srgbClr val="404040"/>
                  </a:solidFill>
                </a:rPr>
                <a:t>PROCESS MANAGEMENT IN THE AI 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91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Limonad</dc:creator>
  <cp:lastModifiedBy>Lior Limonad</cp:lastModifiedBy>
  <cp:revision>1</cp:revision>
  <dcterms:created xsi:type="dcterms:W3CDTF">2023-03-12T13:51:20Z</dcterms:created>
  <dcterms:modified xsi:type="dcterms:W3CDTF">2023-03-12T13:51:52Z</dcterms:modified>
</cp:coreProperties>
</file>