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0"/>
    <p:restoredTop sz="94690"/>
  </p:normalViewPr>
  <p:slideViewPr>
    <p:cSldViewPr snapToGrid="0" snapToObjects="1">
      <p:cViewPr>
        <p:scale>
          <a:sx n="100" d="100"/>
          <a:sy n="100" d="100"/>
        </p:scale>
        <p:origin x="7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17179-D8A4-4A95-8F2A-928613EFF6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35510C-8FAA-4631-B9E0-8EA05445D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Unix Shell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It’s another command line option </a:t>
          </a:r>
        </a:p>
        <a:p>
          <a:pPr>
            <a:lnSpc>
              <a:spcPct val="100000"/>
            </a:lnSpc>
          </a:pPr>
          <a:r>
            <a:rPr lang="en-US" dirty="0"/>
            <a:t>(common standard)</a:t>
          </a:r>
        </a:p>
      </dgm:t>
    </dgm:pt>
    <dgm:pt modelId="{F2EDEF20-FB1A-4906-91F7-9FBA5B6D14AF}" type="parTrans" cxnId="{7274DA07-8070-45C2-BF49-4534E9C4821A}">
      <dgm:prSet/>
      <dgm:spPr/>
      <dgm:t>
        <a:bodyPr/>
        <a:lstStyle/>
        <a:p>
          <a:endParaRPr lang="en-US"/>
        </a:p>
      </dgm:t>
    </dgm:pt>
    <dgm:pt modelId="{CFC164A6-4740-4710-A3FA-D3BD0F9B8A5F}" type="sibTrans" cxnId="{7274DA07-8070-45C2-BF49-4534E9C4821A}">
      <dgm:prSet/>
      <dgm:spPr/>
      <dgm:t>
        <a:bodyPr/>
        <a:lstStyle/>
        <a:p>
          <a:endParaRPr lang="en-US"/>
        </a:p>
      </dgm:t>
    </dgm:pt>
    <dgm:pt modelId="{7B22CB3C-DC4C-43EA-B533-D636908F9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 Language</a:t>
          </a:r>
        </a:p>
      </dgm:t>
    </dgm:pt>
    <dgm:pt modelId="{1DF3FE83-15AB-4135-A995-C60C9E82CE28}" type="parTrans" cxnId="{B86CE7CE-5D04-4F6F-8800-74538E72F614}">
      <dgm:prSet/>
      <dgm:spPr/>
      <dgm:t>
        <a:bodyPr/>
        <a:lstStyle/>
        <a:p>
          <a:endParaRPr lang="en-US"/>
        </a:p>
      </dgm:t>
    </dgm:pt>
    <dgm:pt modelId="{93220F8C-DCE2-4A2C-A8B6-8607CA6608D2}" type="sibTrans" cxnId="{B86CE7CE-5D04-4F6F-8800-74538E72F614}">
      <dgm:prSet/>
      <dgm:spPr/>
      <dgm:t>
        <a:bodyPr/>
        <a:lstStyle/>
        <a:p>
          <a:endParaRPr lang="en-US"/>
        </a:p>
      </dgm:t>
    </dgm:pt>
    <dgm:pt modelId="{A2B338F2-B0C5-4EFD-92A7-7A43F21404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Interpreted </a:t>
          </a:r>
        </a:p>
      </dgm:t>
    </dgm:pt>
    <dgm:pt modelId="{1E8CFEA2-B99C-4F0A-9777-21064C800E01}" type="parTrans" cxnId="{98AE082B-7B8B-4666-91A5-3F2A20BE5A3D}">
      <dgm:prSet/>
      <dgm:spPr/>
      <dgm:t>
        <a:bodyPr/>
        <a:lstStyle/>
        <a:p>
          <a:endParaRPr lang="en-US"/>
        </a:p>
      </dgm:t>
    </dgm:pt>
    <dgm:pt modelId="{12612240-9E3A-4A44-93C3-529B83AE5A0C}" type="sibTrans" cxnId="{98AE082B-7B8B-4666-91A5-3F2A20BE5A3D}">
      <dgm:prSet/>
      <dgm:spPr/>
      <dgm:t>
        <a:bodyPr/>
        <a:lstStyle/>
        <a:p>
          <a:endParaRPr lang="en-US"/>
        </a:p>
      </dgm:t>
    </dgm:pt>
    <dgm:pt modelId="{6D51485A-015B-4B9B-9687-22D2DB2A2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to control processes/jobs </a:t>
          </a:r>
        </a:p>
      </dgm:t>
    </dgm:pt>
    <dgm:pt modelId="{CC6669BD-9EC5-4F51-98A9-1BD51047907E}" type="parTrans" cxnId="{2C1600EC-31F4-4229-9405-3748F37FB3FA}">
      <dgm:prSet/>
      <dgm:spPr/>
      <dgm:t>
        <a:bodyPr/>
        <a:lstStyle/>
        <a:p>
          <a:endParaRPr lang="en-US"/>
        </a:p>
      </dgm:t>
    </dgm:pt>
    <dgm:pt modelId="{B47906A2-F177-444B-B252-963EC40CC0F6}" type="sibTrans" cxnId="{2C1600EC-31F4-4229-9405-3748F37FB3FA}">
      <dgm:prSet/>
      <dgm:spPr/>
      <dgm:t>
        <a:bodyPr/>
        <a:lstStyle/>
        <a:p>
          <a:endParaRPr lang="en-US"/>
        </a:p>
      </dgm:t>
    </dgm:pt>
    <dgm:pt modelId="{9572DB35-487E-4023-AF86-56CF80BE1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 to interact w/ other programs</a:t>
          </a:r>
        </a:p>
      </dgm:t>
    </dgm:pt>
    <dgm:pt modelId="{75837E59-83C3-4028-A5FF-E90EAFBD1AA8}" type="parTrans" cxnId="{B56EE75C-4644-42CE-9904-8541E6F1AE31}">
      <dgm:prSet/>
      <dgm:spPr/>
      <dgm:t>
        <a:bodyPr/>
        <a:lstStyle/>
        <a:p>
          <a:endParaRPr lang="en-US"/>
        </a:p>
      </dgm:t>
    </dgm:pt>
    <dgm:pt modelId="{736000A2-667F-4103-BBDB-F95A1BEDF08C}" type="sibTrans" cxnId="{B56EE75C-4644-42CE-9904-8541E6F1AE31}">
      <dgm:prSet/>
      <dgm:spPr/>
      <dgm:t>
        <a:bodyPr/>
        <a:lstStyle/>
        <a:p>
          <a:endParaRPr lang="en-US"/>
        </a:p>
      </dgm:t>
    </dgm:pt>
    <dgm:pt modelId="{3E59E984-F9C5-4FA4-967A-1B297E5BACDD}" type="pres">
      <dgm:prSet presAssocID="{DE117179-D8A4-4A95-8F2A-928613EFF6E9}" presName="root" presStyleCnt="0">
        <dgm:presLayoutVars>
          <dgm:dir/>
          <dgm:resizeHandles val="exact"/>
        </dgm:presLayoutVars>
      </dgm:prSet>
      <dgm:spPr/>
    </dgm:pt>
    <dgm:pt modelId="{14BC5114-F2E2-4EF5-8B58-7BE0CD408B3C}" type="pres">
      <dgm:prSet presAssocID="{B235510C-8FAA-4631-B9E0-8EA05445DB23}" presName="compNode" presStyleCnt="0"/>
      <dgm:spPr/>
    </dgm:pt>
    <dgm:pt modelId="{104B0937-C3FE-42E1-8171-97148379200D}" type="pres">
      <dgm:prSet presAssocID="{B235510C-8FAA-4631-B9E0-8EA05445DB23}" presName="bgRect" presStyleLbl="bgShp" presStyleIdx="0" presStyleCnt="3"/>
      <dgm:spPr/>
    </dgm:pt>
    <dgm:pt modelId="{C60B7686-6CF5-43AA-8975-420F72148591}" type="pres">
      <dgm:prSet presAssocID="{B235510C-8FAA-4631-B9E0-8EA05445DB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1BB92D-548D-4141-BB6C-B1CE65F9EAF8}" type="pres">
      <dgm:prSet presAssocID="{B235510C-8FAA-4631-B9E0-8EA05445DB23}" presName="spaceRect" presStyleCnt="0"/>
      <dgm:spPr/>
    </dgm:pt>
    <dgm:pt modelId="{C05D53C7-1677-4763-8B3E-FF111015472F}" type="pres">
      <dgm:prSet presAssocID="{B235510C-8FAA-4631-B9E0-8EA05445DB23}" presName="parTx" presStyleLbl="revTx" presStyleIdx="0" presStyleCnt="4">
        <dgm:presLayoutVars>
          <dgm:chMax val="0"/>
          <dgm:chPref val="0"/>
        </dgm:presLayoutVars>
      </dgm:prSet>
      <dgm:spPr/>
    </dgm:pt>
    <dgm:pt modelId="{304DE1F7-C155-4139-B099-8E74FA1715D8}" type="pres">
      <dgm:prSet presAssocID="{CFC164A6-4740-4710-A3FA-D3BD0F9B8A5F}" presName="sibTrans" presStyleCnt="0"/>
      <dgm:spPr/>
    </dgm:pt>
    <dgm:pt modelId="{821A156C-3533-4303-97BB-B69EA57719C5}" type="pres">
      <dgm:prSet presAssocID="{7B22CB3C-DC4C-43EA-B533-D636908F91CD}" presName="compNode" presStyleCnt="0"/>
      <dgm:spPr/>
    </dgm:pt>
    <dgm:pt modelId="{872671D2-6542-4E8E-ABAE-D25E8165F96C}" type="pres">
      <dgm:prSet presAssocID="{7B22CB3C-DC4C-43EA-B533-D636908F91CD}" presName="bgRect" presStyleLbl="bgShp" presStyleIdx="1" presStyleCnt="3"/>
      <dgm:spPr/>
    </dgm:pt>
    <dgm:pt modelId="{C0ED5626-DC68-4E29-A117-AA3E1A243472}" type="pres">
      <dgm:prSet presAssocID="{7B22CB3C-DC4C-43EA-B533-D636908F91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E635CA3-F6D7-4CB1-89E9-6126D75DBD9D}" type="pres">
      <dgm:prSet presAssocID="{7B22CB3C-DC4C-43EA-B533-D636908F91CD}" presName="spaceRect" presStyleCnt="0"/>
      <dgm:spPr/>
    </dgm:pt>
    <dgm:pt modelId="{42422108-71AE-4665-801D-AB7B2D8D017E}" type="pres">
      <dgm:prSet presAssocID="{7B22CB3C-DC4C-43EA-B533-D636908F91CD}" presName="parTx" presStyleLbl="revTx" presStyleIdx="1" presStyleCnt="4">
        <dgm:presLayoutVars>
          <dgm:chMax val="0"/>
          <dgm:chPref val="0"/>
        </dgm:presLayoutVars>
      </dgm:prSet>
      <dgm:spPr/>
    </dgm:pt>
    <dgm:pt modelId="{496994BA-D224-48E1-831C-8BECA0D67168}" type="pres">
      <dgm:prSet presAssocID="{7B22CB3C-DC4C-43EA-B533-D636908F91CD}" presName="desTx" presStyleLbl="revTx" presStyleIdx="2" presStyleCnt="4">
        <dgm:presLayoutVars/>
      </dgm:prSet>
      <dgm:spPr/>
    </dgm:pt>
    <dgm:pt modelId="{B9BF35F8-5926-441F-B0D0-CEE158E0F897}" type="pres">
      <dgm:prSet presAssocID="{93220F8C-DCE2-4A2C-A8B6-8607CA6608D2}" presName="sibTrans" presStyleCnt="0"/>
      <dgm:spPr/>
    </dgm:pt>
    <dgm:pt modelId="{DFF55BA0-4D10-41A2-A81B-9B1F7AA6479B}" type="pres">
      <dgm:prSet presAssocID="{9572DB35-487E-4023-AF86-56CF80BE1507}" presName="compNode" presStyleCnt="0"/>
      <dgm:spPr/>
    </dgm:pt>
    <dgm:pt modelId="{8FE8B596-63CF-4B73-BCD6-CA9D5B5CE926}" type="pres">
      <dgm:prSet presAssocID="{9572DB35-487E-4023-AF86-56CF80BE1507}" presName="bgRect" presStyleLbl="bgShp" presStyleIdx="2" presStyleCnt="3" custLinFactNeighborX="-26547" custLinFactNeighborY="43"/>
      <dgm:spPr/>
    </dgm:pt>
    <dgm:pt modelId="{D04128F2-7EA5-4BB5-96A0-742ACFFDA494}" type="pres">
      <dgm:prSet presAssocID="{9572DB35-487E-4023-AF86-56CF80BE1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242FCC0-3C2D-41ED-8F0F-70F3C3239B1D}" type="pres">
      <dgm:prSet presAssocID="{9572DB35-487E-4023-AF86-56CF80BE1507}" presName="spaceRect" presStyleCnt="0"/>
      <dgm:spPr/>
    </dgm:pt>
    <dgm:pt modelId="{B85B0D8A-B938-4D5D-82A6-070B5A621C4D}" type="pres">
      <dgm:prSet presAssocID="{9572DB35-487E-4023-AF86-56CF80BE15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74DA07-8070-45C2-BF49-4534E9C4821A}" srcId="{DE117179-D8A4-4A95-8F2A-928613EFF6E9}" destId="{B235510C-8FAA-4631-B9E0-8EA05445DB23}" srcOrd="0" destOrd="0" parTransId="{F2EDEF20-FB1A-4906-91F7-9FBA5B6D14AF}" sibTransId="{CFC164A6-4740-4710-A3FA-D3BD0F9B8A5F}"/>
    <dgm:cxn modelId="{98AE082B-7B8B-4666-91A5-3F2A20BE5A3D}" srcId="{7B22CB3C-DC4C-43EA-B533-D636908F91CD}" destId="{A2B338F2-B0C5-4EFD-92A7-7A43F2140493}" srcOrd="0" destOrd="0" parTransId="{1E8CFEA2-B99C-4F0A-9777-21064C800E01}" sibTransId="{12612240-9E3A-4A44-93C3-529B83AE5A0C}"/>
    <dgm:cxn modelId="{9C583631-C9E0-4FD5-B6A2-2F9C704F7C1A}" type="presOf" srcId="{B235510C-8FAA-4631-B9E0-8EA05445DB23}" destId="{C05D53C7-1677-4763-8B3E-FF111015472F}" srcOrd="0" destOrd="0" presId="urn:microsoft.com/office/officeart/2018/2/layout/IconVerticalSolidList"/>
    <dgm:cxn modelId="{B56EE75C-4644-42CE-9904-8541E6F1AE31}" srcId="{DE117179-D8A4-4A95-8F2A-928613EFF6E9}" destId="{9572DB35-487E-4023-AF86-56CF80BE1507}" srcOrd="2" destOrd="0" parTransId="{75837E59-83C3-4028-A5FF-E90EAFBD1AA8}" sibTransId="{736000A2-667F-4103-BBDB-F95A1BEDF08C}"/>
    <dgm:cxn modelId="{1F45B766-CD9C-42E3-8BD7-78856D7F3BCF}" type="presOf" srcId="{6D51485A-015B-4B9B-9687-22D2DB2A2804}" destId="{496994BA-D224-48E1-831C-8BECA0D67168}" srcOrd="0" destOrd="1" presId="urn:microsoft.com/office/officeart/2018/2/layout/IconVerticalSolidList"/>
    <dgm:cxn modelId="{6C60737C-50DE-4707-99CE-F365D31EBB32}" type="presOf" srcId="{9572DB35-487E-4023-AF86-56CF80BE1507}" destId="{B85B0D8A-B938-4D5D-82A6-070B5A621C4D}" srcOrd="0" destOrd="0" presId="urn:microsoft.com/office/officeart/2018/2/layout/IconVerticalSolidList"/>
    <dgm:cxn modelId="{D7DAD983-CDF3-4251-B086-B19ADC0C4B4D}" type="presOf" srcId="{DE117179-D8A4-4A95-8F2A-928613EFF6E9}" destId="{3E59E984-F9C5-4FA4-967A-1B297E5BACDD}" srcOrd="0" destOrd="0" presId="urn:microsoft.com/office/officeart/2018/2/layout/IconVerticalSolidList"/>
    <dgm:cxn modelId="{383DD98F-53EE-438F-ADD8-971DBD5F5A19}" type="presOf" srcId="{A2B338F2-B0C5-4EFD-92A7-7A43F2140493}" destId="{496994BA-D224-48E1-831C-8BECA0D67168}" srcOrd="0" destOrd="0" presId="urn:microsoft.com/office/officeart/2018/2/layout/IconVerticalSolidList"/>
    <dgm:cxn modelId="{94F34B96-7A85-474F-8674-9E5E87D1C583}" type="presOf" srcId="{7B22CB3C-DC4C-43EA-B533-D636908F91CD}" destId="{42422108-71AE-4665-801D-AB7B2D8D017E}" srcOrd="0" destOrd="0" presId="urn:microsoft.com/office/officeart/2018/2/layout/IconVerticalSolidList"/>
    <dgm:cxn modelId="{B86CE7CE-5D04-4F6F-8800-74538E72F614}" srcId="{DE117179-D8A4-4A95-8F2A-928613EFF6E9}" destId="{7B22CB3C-DC4C-43EA-B533-D636908F91CD}" srcOrd="1" destOrd="0" parTransId="{1DF3FE83-15AB-4135-A995-C60C9E82CE28}" sibTransId="{93220F8C-DCE2-4A2C-A8B6-8607CA6608D2}"/>
    <dgm:cxn modelId="{2C1600EC-31F4-4229-9405-3748F37FB3FA}" srcId="{7B22CB3C-DC4C-43EA-B533-D636908F91CD}" destId="{6D51485A-015B-4B9B-9687-22D2DB2A2804}" srcOrd="1" destOrd="0" parTransId="{CC6669BD-9EC5-4F51-98A9-1BD51047907E}" sibTransId="{B47906A2-F177-444B-B252-963EC40CC0F6}"/>
    <dgm:cxn modelId="{48A0F151-33AD-48DE-93A6-4B35F2481C6D}" type="presParOf" srcId="{3E59E984-F9C5-4FA4-967A-1B297E5BACDD}" destId="{14BC5114-F2E2-4EF5-8B58-7BE0CD408B3C}" srcOrd="0" destOrd="0" presId="urn:microsoft.com/office/officeart/2018/2/layout/IconVerticalSolidList"/>
    <dgm:cxn modelId="{EE1AB3FC-965D-410F-B62C-1413BE65FB4D}" type="presParOf" srcId="{14BC5114-F2E2-4EF5-8B58-7BE0CD408B3C}" destId="{104B0937-C3FE-42E1-8171-97148379200D}" srcOrd="0" destOrd="0" presId="urn:microsoft.com/office/officeart/2018/2/layout/IconVerticalSolidList"/>
    <dgm:cxn modelId="{917B42ED-06E5-4937-BC32-BA5D06333115}" type="presParOf" srcId="{14BC5114-F2E2-4EF5-8B58-7BE0CD408B3C}" destId="{C60B7686-6CF5-43AA-8975-420F72148591}" srcOrd="1" destOrd="0" presId="urn:microsoft.com/office/officeart/2018/2/layout/IconVerticalSolidList"/>
    <dgm:cxn modelId="{688C9297-ED6A-48A7-8F0F-70C3572465AB}" type="presParOf" srcId="{14BC5114-F2E2-4EF5-8B58-7BE0CD408B3C}" destId="{B81BB92D-548D-4141-BB6C-B1CE65F9EAF8}" srcOrd="2" destOrd="0" presId="urn:microsoft.com/office/officeart/2018/2/layout/IconVerticalSolidList"/>
    <dgm:cxn modelId="{6776B0B8-9455-4639-AB89-D9E8373CCB1B}" type="presParOf" srcId="{14BC5114-F2E2-4EF5-8B58-7BE0CD408B3C}" destId="{C05D53C7-1677-4763-8B3E-FF111015472F}" srcOrd="3" destOrd="0" presId="urn:microsoft.com/office/officeart/2018/2/layout/IconVerticalSolidList"/>
    <dgm:cxn modelId="{23E34CCF-FBA4-4F22-8DD4-485C134BC20D}" type="presParOf" srcId="{3E59E984-F9C5-4FA4-967A-1B297E5BACDD}" destId="{304DE1F7-C155-4139-B099-8E74FA1715D8}" srcOrd="1" destOrd="0" presId="urn:microsoft.com/office/officeart/2018/2/layout/IconVerticalSolidList"/>
    <dgm:cxn modelId="{F3C0D4E8-EEB7-491B-B9D5-DA4D34FE5181}" type="presParOf" srcId="{3E59E984-F9C5-4FA4-967A-1B297E5BACDD}" destId="{821A156C-3533-4303-97BB-B69EA57719C5}" srcOrd="2" destOrd="0" presId="urn:microsoft.com/office/officeart/2018/2/layout/IconVerticalSolidList"/>
    <dgm:cxn modelId="{7BBC2E9D-2556-4229-8A4D-8C1F6DBDA344}" type="presParOf" srcId="{821A156C-3533-4303-97BB-B69EA57719C5}" destId="{872671D2-6542-4E8E-ABAE-D25E8165F96C}" srcOrd="0" destOrd="0" presId="urn:microsoft.com/office/officeart/2018/2/layout/IconVerticalSolidList"/>
    <dgm:cxn modelId="{BAFF9251-575A-49A7-B235-9B662B8EDFEF}" type="presParOf" srcId="{821A156C-3533-4303-97BB-B69EA57719C5}" destId="{C0ED5626-DC68-4E29-A117-AA3E1A243472}" srcOrd="1" destOrd="0" presId="urn:microsoft.com/office/officeart/2018/2/layout/IconVerticalSolidList"/>
    <dgm:cxn modelId="{B4940B98-0E3C-4E14-9F36-8BF8D44F8CCE}" type="presParOf" srcId="{821A156C-3533-4303-97BB-B69EA57719C5}" destId="{7E635CA3-F6D7-4CB1-89E9-6126D75DBD9D}" srcOrd="2" destOrd="0" presId="urn:microsoft.com/office/officeart/2018/2/layout/IconVerticalSolidList"/>
    <dgm:cxn modelId="{0B2E64AB-409F-4298-A11F-B7559C43B575}" type="presParOf" srcId="{821A156C-3533-4303-97BB-B69EA57719C5}" destId="{42422108-71AE-4665-801D-AB7B2D8D017E}" srcOrd="3" destOrd="0" presId="urn:microsoft.com/office/officeart/2018/2/layout/IconVerticalSolidList"/>
    <dgm:cxn modelId="{A24BDEFD-CE2E-4201-BA73-2AA703F2B385}" type="presParOf" srcId="{821A156C-3533-4303-97BB-B69EA57719C5}" destId="{496994BA-D224-48E1-831C-8BECA0D67168}" srcOrd="4" destOrd="0" presId="urn:microsoft.com/office/officeart/2018/2/layout/IconVerticalSolidList"/>
    <dgm:cxn modelId="{5B8E7893-2FE5-4891-82D8-C24D0CF669CD}" type="presParOf" srcId="{3E59E984-F9C5-4FA4-967A-1B297E5BACDD}" destId="{B9BF35F8-5926-441F-B0D0-CEE158E0F897}" srcOrd="3" destOrd="0" presId="urn:microsoft.com/office/officeart/2018/2/layout/IconVerticalSolidList"/>
    <dgm:cxn modelId="{D21BA278-516A-4EE6-8522-C39CB6E117CB}" type="presParOf" srcId="{3E59E984-F9C5-4FA4-967A-1B297E5BACDD}" destId="{DFF55BA0-4D10-41A2-A81B-9B1F7AA6479B}" srcOrd="4" destOrd="0" presId="urn:microsoft.com/office/officeart/2018/2/layout/IconVerticalSolidList"/>
    <dgm:cxn modelId="{6B4F5782-84B8-4882-9B0A-7A2DFC5F51A4}" type="presParOf" srcId="{DFF55BA0-4D10-41A2-A81B-9B1F7AA6479B}" destId="{8FE8B596-63CF-4B73-BCD6-CA9D5B5CE926}" srcOrd="0" destOrd="0" presId="urn:microsoft.com/office/officeart/2018/2/layout/IconVerticalSolidList"/>
    <dgm:cxn modelId="{577F14B5-2179-49CC-9857-C592238A0D6A}" type="presParOf" srcId="{DFF55BA0-4D10-41A2-A81B-9B1F7AA6479B}" destId="{D04128F2-7EA5-4BB5-96A0-742ACFFDA494}" srcOrd="1" destOrd="0" presId="urn:microsoft.com/office/officeart/2018/2/layout/IconVerticalSolidList"/>
    <dgm:cxn modelId="{157CFBB8-8575-4D94-8316-665840AC5A45}" type="presParOf" srcId="{DFF55BA0-4D10-41A2-A81B-9B1F7AA6479B}" destId="{2242FCC0-3C2D-41ED-8F0F-70F3C3239B1D}" srcOrd="2" destOrd="0" presId="urn:microsoft.com/office/officeart/2018/2/layout/IconVerticalSolidList"/>
    <dgm:cxn modelId="{2BA131B5-05F2-424C-95BC-49921BCCCE0E}" type="presParOf" srcId="{DFF55BA0-4D10-41A2-A81B-9B1F7AA6479B}" destId="{B85B0D8A-B938-4D5D-82A6-070B5A621C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2AA0D-FC7C-4775-A9FA-5A7F7EFC1F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8BC6D2-8423-4368-832D-A355E794A0E3}">
      <dgm:prSet/>
      <dgm:spPr/>
      <dgm:t>
        <a:bodyPr/>
        <a:lstStyle/>
        <a:p>
          <a:r>
            <a:rPr lang="en-US" baseline="0"/>
            <a:t>List</a:t>
          </a:r>
          <a:endParaRPr lang="en-US"/>
        </a:p>
      </dgm:t>
    </dgm:pt>
    <dgm:pt modelId="{291B12A6-6F84-4BE1-8294-6E4C89008866}" type="parTrans" cxnId="{A8E6FF3D-3D64-4F22-978F-38470DA57F1A}">
      <dgm:prSet/>
      <dgm:spPr/>
      <dgm:t>
        <a:bodyPr/>
        <a:lstStyle/>
        <a:p>
          <a:endParaRPr lang="en-US"/>
        </a:p>
      </dgm:t>
    </dgm:pt>
    <dgm:pt modelId="{623A162E-1D29-418E-8714-B9D2F8FB40D2}" type="sibTrans" cxnId="{A8E6FF3D-3D64-4F22-978F-38470DA57F1A}">
      <dgm:prSet/>
      <dgm:spPr/>
      <dgm:t>
        <a:bodyPr/>
        <a:lstStyle/>
        <a:p>
          <a:endParaRPr lang="en-US"/>
        </a:p>
      </dgm:t>
    </dgm:pt>
    <dgm:pt modelId="{1EBAD662-85A4-45B1-ACE2-F62A9B18CF41}">
      <dgm:prSet/>
      <dgm:spPr/>
      <dgm:t>
        <a:bodyPr/>
        <a:lstStyle/>
        <a:p>
          <a:r>
            <a:rPr lang="en-US" i="1" baseline="0"/>
            <a:t>$ ls &lt;directory&gt; </a:t>
          </a:r>
          <a:endParaRPr lang="en-US"/>
        </a:p>
      </dgm:t>
    </dgm:pt>
    <dgm:pt modelId="{CDC8E740-F68E-4241-9333-167EECE939A1}" type="parTrans" cxnId="{1C44BB2A-0F92-4AE9-9391-A1592E6183B1}">
      <dgm:prSet/>
      <dgm:spPr/>
      <dgm:t>
        <a:bodyPr/>
        <a:lstStyle/>
        <a:p>
          <a:endParaRPr lang="en-US"/>
        </a:p>
      </dgm:t>
    </dgm:pt>
    <dgm:pt modelId="{92D8A880-BFE9-4D78-BA4E-7C5555C4B528}" type="sibTrans" cxnId="{1C44BB2A-0F92-4AE9-9391-A1592E6183B1}">
      <dgm:prSet/>
      <dgm:spPr/>
      <dgm:t>
        <a:bodyPr/>
        <a:lstStyle/>
        <a:p>
          <a:endParaRPr lang="en-US"/>
        </a:p>
      </dgm:t>
    </dgm:pt>
    <dgm:pt modelId="{99AF1851-53BA-42D0-8A47-3D6F0FE0C6A1}">
      <dgm:prSet/>
      <dgm:spPr/>
      <dgm:t>
        <a:bodyPr/>
        <a:lstStyle/>
        <a:p>
          <a:r>
            <a:rPr lang="en-US" baseline="0"/>
            <a:t>Change Directory</a:t>
          </a:r>
          <a:endParaRPr lang="en-US"/>
        </a:p>
      </dgm:t>
    </dgm:pt>
    <dgm:pt modelId="{F016B71B-D78C-44BE-9CAE-4EC1B28ABBFD}" type="parTrans" cxnId="{1F896F00-AD51-478D-B599-BE84FDE84F95}">
      <dgm:prSet/>
      <dgm:spPr/>
      <dgm:t>
        <a:bodyPr/>
        <a:lstStyle/>
        <a:p>
          <a:endParaRPr lang="en-US"/>
        </a:p>
      </dgm:t>
    </dgm:pt>
    <dgm:pt modelId="{CAC57C29-1746-4591-A2FF-A5C022155FB9}" type="sibTrans" cxnId="{1F896F00-AD51-478D-B599-BE84FDE84F95}">
      <dgm:prSet/>
      <dgm:spPr/>
      <dgm:t>
        <a:bodyPr/>
        <a:lstStyle/>
        <a:p>
          <a:endParaRPr lang="en-US"/>
        </a:p>
      </dgm:t>
    </dgm:pt>
    <dgm:pt modelId="{718558C9-4974-4B05-8243-6778606663F5}">
      <dgm:prSet/>
      <dgm:spPr/>
      <dgm:t>
        <a:bodyPr/>
        <a:lstStyle/>
        <a:p>
          <a:r>
            <a:rPr lang="en-US" i="1" baseline="0"/>
            <a:t>$ cd &lt;directory&gt;</a:t>
          </a:r>
          <a:endParaRPr lang="en-US"/>
        </a:p>
      </dgm:t>
    </dgm:pt>
    <dgm:pt modelId="{6924B7F8-3BEA-4F33-8BA7-79BC70605738}" type="parTrans" cxnId="{2EEFEBB3-9BD5-4004-88BC-9C9F8572FF92}">
      <dgm:prSet/>
      <dgm:spPr/>
      <dgm:t>
        <a:bodyPr/>
        <a:lstStyle/>
        <a:p>
          <a:endParaRPr lang="en-US"/>
        </a:p>
      </dgm:t>
    </dgm:pt>
    <dgm:pt modelId="{F77AE54C-7684-44E9-8A01-1591E860FF1A}" type="sibTrans" cxnId="{2EEFEBB3-9BD5-4004-88BC-9C9F8572FF92}">
      <dgm:prSet/>
      <dgm:spPr/>
      <dgm:t>
        <a:bodyPr/>
        <a:lstStyle/>
        <a:p>
          <a:endParaRPr lang="en-US"/>
        </a:p>
      </dgm:t>
    </dgm:pt>
    <dgm:pt modelId="{CF6C8FA0-6C8F-4584-95A0-B3D265DB1FFB}">
      <dgm:prSet/>
      <dgm:spPr/>
      <dgm:t>
        <a:bodyPr/>
        <a:lstStyle/>
        <a:p>
          <a:r>
            <a:rPr lang="en-US" baseline="0"/>
            <a:t>Move</a:t>
          </a:r>
          <a:endParaRPr lang="en-US"/>
        </a:p>
      </dgm:t>
    </dgm:pt>
    <dgm:pt modelId="{03D1A880-A6D9-45C3-A86F-909948E2DA3D}" type="parTrans" cxnId="{65DD8669-594C-4D19-BA6D-21CBC5736D5E}">
      <dgm:prSet/>
      <dgm:spPr/>
      <dgm:t>
        <a:bodyPr/>
        <a:lstStyle/>
        <a:p>
          <a:endParaRPr lang="en-US"/>
        </a:p>
      </dgm:t>
    </dgm:pt>
    <dgm:pt modelId="{E32D049B-65D9-41E4-AD66-61EEBF851CAE}" type="sibTrans" cxnId="{65DD8669-594C-4D19-BA6D-21CBC5736D5E}">
      <dgm:prSet/>
      <dgm:spPr/>
      <dgm:t>
        <a:bodyPr/>
        <a:lstStyle/>
        <a:p>
          <a:endParaRPr lang="en-US"/>
        </a:p>
      </dgm:t>
    </dgm:pt>
    <dgm:pt modelId="{E77F139F-F32D-4081-9A41-79F92265701A}">
      <dgm:prSet/>
      <dgm:spPr/>
      <dgm:t>
        <a:bodyPr/>
        <a:lstStyle/>
        <a:p>
          <a:r>
            <a:rPr lang="en-US" i="1" baseline="0"/>
            <a:t>$ mv &lt;one-or-more-files&gt; &lt;destination&gt;</a:t>
          </a:r>
          <a:endParaRPr lang="en-US"/>
        </a:p>
      </dgm:t>
    </dgm:pt>
    <dgm:pt modelId="{C95A6442-157A-4B90-B63A-80E7C1B5E851}" type="parTrans" cxnId="{B5E7DD66-AC8A-47D6-BC7E-A5C57109DF41}">
      <dgm:prSet/>
      <dgm:spPr/>
      <dgm:t>
        <a:bodyPr/>
        <a:lstStyle/>
        <a:p>
          <a:endParaRPr lang="en-US"/>
        </a:p>
      </dgm:t>
    </dgm:pt>
    <dgm:pt modelId="{888D808E-EF6F-42D1-BD35-846051A7EDD8}" type="sibTrans" cxnId="{B5E7DD66-AC8A-47D6-BC7E-A5C57109DF41}">
      <dgm:prSet/>
      <dgm:spPr/>
      <dgm:t>
        <a:bodyPr/>
        <a:lstStyle/>
        <a:p>
          <a:endParaRPr lang="en-US"/>
        </a:p>
      </dgm:t>
    </dgm:pt>
    <dgm:pt modelId="{6CA96BF6-6638-4AD2-B5EA-0025036CFBBB}">
      <dgm:prSet/>
      <dgm:spPr/>
      <dgm:t>
        <a:bodyPr/>
        <a:lstStyle/>
        <a:p>
          <a:r>
            <a:rPr lang="en-US" baseline="0"/>
            <a:t>Copy</a:t>
          </a:r>
          <a:endParaRPr lang="en-US"/>
        </a:p>
      </dgm:t>
    </dgm:pt>
    <dgm:pt modelId="{7C1BACBD-63C9-43AB-AF45-954E96FB92D2}" type="parTrans" cxnId="{9AD08389-9CEF-4EDC-83EB-A680917497D5}">
      <dgm:prSet/>
      <dgm:spPr/>
      <dgm:t>
        <a:bodyPr/>
        <a:lstStyle/>
        <a:p>
          <a:endParaRPr lang="en-US"/>
        </a:p>
      </dgm:t>
    </dgm:pt>
    <dgm:pt modelId="{BF2DE884-BB03-46C2-AF5A-A27410A6456D}" type="sibTrans" cxnId="{9AD08389-9CEF-4EDC-83EB-A680917497D5}">
      <dgm:prSet/>
      <dgm:spPr/>
      <dgm:t>
        <a:bodyPr/>
        <a:lstStyle/>
        <a:p>
          <a:endParaRPr lang="en-US"/>
        </a:p>
      </dgm:t>
    </dgm:pt>
    <dgm:pt modelId="{A7560A49-18FA-480B-B70B-FDFA25450262}">
      <dgm:prSet/>
      <dgm:spPr/>
      <dgm:t>
        <a:bodyPr/>
        <a:lstStyle/>
        <a:p>
          <a:r>
            <a:rPr lang="en-US" i="1" baseline="0"/>
            <a:t>$ cp &lt;one-or-more-files&gt; &lt;destination&gt;</a:t>
          </a:r>
          <a:endParaRPr lang="en-US"/>
        </a:p>
      </dgm:t>
    </dgm:pt>
    <dgm:pt modelId="{09063D8C-1147-4DA4-B32B-6FE9DD3A458B}" type="parTrans" cxnId="{B3E83C02-ACBB-4B1D-8063-29AE9A8BECC8}">
      <dgm:prSet/>
      <dgm:spPr/>
      <dgm:t>
        <a:bodyPr/>
        <a:lstStyle/>
        <a:p>
          <a:endParaRPr lang="en-US"/>
        </a:p>
      </dgm:t>
    </dgm:pt>
    <dgm:pt modelId="{2650DA07-1E8D-4462-B529-7DE5BF14D252}" type="sibTrans" cxnId="{B3E83C02-ACBB-4B1D-8063-29AE9A8BECC8}">
      <dgm:prSet/>
      <dgm:spPr/>
      <dgm:t>
        <a:bodyPr/>
        <a:lstStyle/>
        <a:p>
          <a:endParaRPr lang="en-US"/>
        </a:p>
      </dgm:t>
    </dgm:pt>
    <dgm:pt modelId="{85D0563E-597A-4F6D-A0E7-16D687CDB9EC}">
      <dgm:prSet/>
      <dgm:spPr/>
      <dgm:t>
        <a:bodyPr/>
        <a:lstStyle/>
        <a:p>
          <a:r>
            <a:rPr lang="en-US" baseline="0"/>
            <a:t>Remove</a:t>
          </a:r>
          <a:endParaRPr lang="en-US"/>
        </a:p>
      </dgm:t>
    </dgm:pt>
    <dgm:pt modelId="{964BADE1-8210-4A9D-AECA-05CC3EC3B4AF}" type="parTrans" cxnId="{902A544D-2CC6-45F9-BDA3-B79F8C0A5E62}">
      <dgm:prSet/>
      <dgm:spPr/>
      <dgm:t>
        <a:bodyPr/>
        <a:lstStyle/>
        <a:p>
          <a:endParaRPr lang="en-US"/>
        </a:p>
      </dgm:t>
    </dgm:pt>
    <dgm:pt modelId="{FD3DCCDD-E310-4885-AE32-48A9014487D7}" type="sibTrans" cxnId="{902A544D-2CC6-45F9-BDA3-B79F8C0A5E62}">
      <dgm:prSet/>
      <dgm:spPr/>
      <dgm:t>
        <a:bodyPr/>
        <a:lstStyle/>
        <a:p>
          <a:endParaRPr lang="en-US"/>
        </a:p>
      </dgm:t>
    </dgm:pt>
    <dgm:pt modelId="{1108CAA8-B976-42F8-ACCA-9082D3674535}">
      <dgm:prSet/>
      <dgm:spPr/>
      <dgm:t>
        <a:bodyPr/>
        <a:lstStyle/>
        <a:p>
          <a:r>
            <a:rPr lang="en-US" i="1" baseline="0"/>
            <a:t>$ rm &lt;one-or-more-files&gt;</a:t>
          </a:r>
          <a:endParaRPr lang="en-US"/>
        </a:p>
      </dgm:t>
    </dgm:pt>
    <dgm:pt modelId="{B31B6480-C544-4C59-8E7E-666C0F7CA77B}" type="parTrans" cxnId="{D5496CC0-BAF9-4F6A-90C0-EA70EC06A106}">
      <dgm:prSet/>
      <dgm:spPr/>
      <dgm:t>
        <a:bodyPr/>
        <a:lstStyle/>
        <a:p>
          <a:endParaRPr lang="en-US"/>
        </a:p>
      </dgm:t>
    </dgm:pt>
    <dgm:pt modelId="{E820E0B1-FAB9-44E0-860D-5AD9583964EF}" type="sibTrans" cxnId="{D5496CC0-BAF9-4F6A-90C0-EA70EC06A106}">
      <dgm:prSet/>
      <dgm:spPr/>
      <dgm:t>
        <a:bodyPr/>
        <a:lstStyle/>
        <a:p>
          <a:endParaRPr lang="en-US"/>
        </a:p>
      </dgm:t>
    </dgm:pt>
    <dgm:pt modelId="{3C6C2278-4057-064E-A7B2-EB2A1D83C4FD}" type="pres">
      <dgm:prSet presAssocID="{6182AA0D-FC7C-4775-A9FA-5A7F7EFC1F8C}" presName="linear" presStyleCnt="0">
        <dgm:presLayoutVars>
          <dgm:animLvl val="lvl"/>
          <dgm:resizeHandles val="exact"/>
        </dgm:presLayoutVars>
      </dgm:prSet>
      <dgm:spPr/>
    </dgm:pt>
    <dgm:pt modelId="{554F1A07-83A6-3D41-80D3-87AD67173AAA}" type="pres">
      <dgm:prSet presAssocID="{D68BC6D2-8423-4368-832D-A355E794A0E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1661E5A-7202-3C42-8BA5-38D0F2956D39}" type="pres">
      <dgm:prSet presAssocID="{D68BC6D2-8423-4368-832D-A355E794A0E3}" presName="childText" presStyleLbl="revTx" presStyleIdx="0" presStyleCnt="5">
        <dgm:presLayoutVars>
          <dgm:bulletEnabled val="1"/>
        </dgm:presLayoutVars>
      </dgm:prSet>
      <dgm:spPr/>
    </dgm:pt>
    <dgm:pt modelId="{C14AB681-9F52-EB45-8BEA-F084431BC96E}" type="pres">
      <dgm:prSet presAssocID="{99AF1851-53BA-42D0-8A47-3D6F0FE0C6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45B3CC-B1C8-F74C-8EB7-F7CBEB7D6143}" type="pres">
      <dgm:prSet presAssocID="{99AF1851-53BA-42D0-8A47-3D6F0FE0C6A1}" presName="childText" presStyleLbl="revTx" presStyleIdx="1" presStyleCnt="5">
        <dgm:presLayoutVars>
          <dgm:bulletEnabled val="1"/>
        </dgm:presLayoutVars>
      </dgm:prSet>
      <dgm:spPr/>
    </dgm:pt>
    <dgm:pt modelId="{67196D32-0336-2245-80A6-34874B202231}" type="pres">
      <dgm:prSet presAssocID="{CF6C8FA0-6C8F-4584-95A0-B3D265DB1F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6091ED-1A4E-4340-BF00-7E5E60E0D421}" type="pres">
      <dgm:prSet presAssocID="{CF6C8FA0-6C8F-4584-95A0-B3D265DB1FFB}" presName="childText" presStyleLbl="revTx" presStyleIdx="2" presStyleCnt="5">
        <dgm:presLayoutVars>
          <dgm:bulletEnabled val="1"/>
        </dgm:presLayoutVars>
      </dgm:prSet>
      <dgm:spPr/>
    </dgm:pt>
    <dgm:pt modelId="{FF9416DF-F0B3-0D47-9B65-98D125E8FA39}" type="pres">
      <dgm:prSet presAssocID="{6CA96BF6-6638-4AD2-B5EA-0025036CFBB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2FD77D-9A56-D74B-A900-FEBD4F9C4D29}" type="pres">
      <dgm:prSet presAssocID="{6CA96BF6-6638-4AD2-B5EA-0025036CFBBB}" presName="childText" presStyleLbl="revTx" presStyleIdx="3" presStyleCnt="5">
        <dgm:presLayoutVars>
          <dgm:bulletEnabled val="1"/>
        </dgm:presLayoutVars>
      </dgm:prSet>
      <dgm:spPr/>
    </dgm:pt>
    <dgm:pt modelId="{3F60496A-9680-3F4A-9993-AEAD3A4814DB}" type="pres">
      <dgm:prSet presAssocID="{85D0563E-597A-4F6D-A0E7-16D687CDB9E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369837C-060C-F940-91B5-2B80580CDBAC}" type="pres">
      <dgm:prSet presAssocID="{85D0563E-597A-4F6D-A0E7-16D687CDB9EC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F896F00-AD51-478D-B599-BE84FDE84F95}" srcId="{6182AA0D-FC7C-4775-A9FA-5A7F7EFC1F8C}" destId="{99AF1851-53BA-42D0-8A47-3D6F0FE0C6A1}" srcOrd="1" destOrd="0" parTransId="{F016B71B-D78C-44BE-9CAE-4EC1B28ABBFD}" sibTransId="{CAC57C29-1746-4591-A2FF-A5C022155FB9}"/>
    <dgm:cxn modelId="{B3E83C02-ACBB-4B1D-8063-29AE9A8BECC8}" srcId="{6CA96BF6-6638-4AD2-B5EA-0025036CFBBB}" destId="{A7560A49-18FA-480B-B70B-FDFA25450262}" srcOrd="0" destOrd="0" parTransId="{09063D8C-1147-4DA4-B32B-6FE9DD3A458B}" sibTransId="{2650DA07-1E8D-4462-B529-7DE5BF14D252}"/>
    <dgm:cxn modelId="{70AF9F1A-1BC2-3944-A3B8-C7781AE2F0E1}" type="presOf" srcId="{99AF1851-53BA-42D0-8A47-3D6F0FE0C6A1}" destId="{C14AB681-9F52-EB45-8BEA-F084431BC96E}" srcOrd="0" destOrd="0" presId="urn:microsoft.com/office/officeart/2005/8/layout/vList2"/>
    <dgm:cxn modelId="{390ACC1A-5570-C247-9AB1-6451A74DBB3F}" type="presOf" srcId="{85D0563E-597A-4F6D-A0E7-16D687CDB9EC}" destId="{3F60496A-9680-3F4A-9993-AEAD3A4814DB}" srcOrd="0" destOrd="0" presId="urn:microsoft.com/office/officeart/2005/8/layout/vList2"/>
    <dgm:cxn modelId="{1D2D6A1D-867E-3F41-88FF-6A0B81F58C60}" type="presOf" srcId="{1108CAA8-B976-42F8-ACCA-9082D3674535}" destId="{1369837C-060C-F940-91B5-2B80580CDBAC}" srcOrd="0" destOrd="0" presId="urn:microsoft.com/office/officeart/2005/8/layout/vList2"/>
    <dgm:cxn modelId="{1C44BB2A-0F92-4AE9-9391-A1592E6183B1}" srcId="{D68BC6D2-8423-4368-832D-A355E794A0E3}" destId="{1EBAD662-85A4-45B1-ACE2-F62A9B18CF41}" srcOrd="0" destOrd="0" parTransId="{CDC8E740-F68E-4241-9333-167EECE939A1}" sibTransId="{92D8A880-BFE9-4D78-BA4E-7C5555C4B528}"/>
    <dgm:cxn modelId="{AE2FBE2B-C2B6-3548-91BB-E81845675268}" type="presOf" srcId="{D68BC6D2-8423-4368-832D-A355E794A0E3}" destId="{554F1A07-83A6-3D41-80D3-87AD67173AAA}" srcOrd="0" destOrd="0" presId="urn:microsoft.com/office/officeart/2005/8/layout/vList2"/>
    <dgm:cxn modelId="{A8E6FF3D-3D64-4F22-978F-38470DA57F1A}" srcId="{6182AA0D-FC7C-4775-A9FA-5A7F7EFC1F8C}" destId="{D68BC6D2-8423-4368-832D-A355E794A0E3}" srcOrd="0" destOrd="0" parTransId="{291B12A6-6F84-4BE1-8294-6E4C89008866}" sibTransId="{623A162E-1D29-418E-8714-B9D2F8FB40D2}"/>
    <dgm:cxn modelId="{902A544D-2CC6-45F9-BDA3-B79F8C0A5E62}" srcId="{6182AA0D-FC7C-4775-A9FA-5A7F7EFC1F8C}" destId="{85D0563E-597A-4F6D-A0E7-16D687CDB9EC}" srcOrd="4" destOrd="0" parTransId="{964BADE1-8210-4A9D-AECA-05CC3EC3B4AF}" sibTransId="{FD3DCCDD-E310-4885-AE32-48A9014487D7}"/>
    <dgm:cxn modelId="{C0F4F351-EA01-574F-ADA1-9AC1F46DBF4F}" type="presOf" srcId="{1EBAD662-85A4-45B1-ACE2-F62A9B18CF41}" destId="{91661E5A-7202-3C42-8BA5-38D0F2956D39}" srcOrd="0" destOrd="0" presId="urn:microsoft.com/office/officeart/2005/8/layout/vList2"/>
    <dgm:cxn modelId="{BD429762-3858-454D-8C35-307AC2AC15F5}" type="presOf" srcId="{E77F139F-F32D-4081-9A41-79F92265701A}" destId="{A46091ED-1A4E-4340-BF00-7E5E60E0D421}" srcOrd="0" destOrd="0" presId="urn:microsoft.com/office/officeart/2005/8/layout/vList2"/>
    <dgm:cxn modelId="{B5E7DD66-AC8A-47D6-BC7E-A5C57109DF41}" srcId="{CF6C8FA0-6C8F-4584-95A0-B3D265DB1FFB}" destId="{E77F139F-F32D-4081-9A41-79F92265701A}" srcOrd="0" destOrd="0" parTransId="{C95A6442-157A-4B90-B63A-80E7C1B5E851}" sibTransId="{888D808E-EF6F-42D1-BD35-846051A7EDD8}"/>
    <dgm:cxn modelId="{65DD8669-594C-4D19-BA6D-21CBC5736D5E}" srcId="{6182AA0D-FC7C-4775-A9FA-5A7F7EFC1F8C}" destId="{CF6C8FA0-6C8F-4584-95A0-B3D265DB1FFB}" srcOrd="2" destOrd="0" parTransId="{03D1A880-A6D9-45C3-A86F-909948E2DA3D}" sibTransId="{E32D049B-65D9-41E4-AD66-61EEBF851CAE}"/>
    <dgm:cxn modelId="{205E4374-4F18-5C4F-A168-1218450A4CDF}" type="presOf" srcId="{A7560A49-18FA-480B-B70B-FDFA25450262}" destId="{0A2FD77D-9A56-D74B-A900-FEBD4F9C4D29}" srcOrd="0" destOrd="0" presId="urn:microsoft.com/office/officeart/2005/8/layout/vList2"/>
    <dgm:cxn modelId="{6A572F7C-3DF0-D24F-8A80-07887278F829}" type="presOf" srcId="{6CA96BF6-6638-4AD2-B5EA-0025036CFBBB}" destId="{FF9416DF-F0B3-0D47-9B65-98D125E8FA39}" srcOrd="0" destOrd="0" presId="urn:microsoft.com/office/officeart/2005/8/layout/vList2"/>
    <dgm:cxn modelId="{9AD08389-9CEF-4EDC-83EB-A680917497D5}" srcId="{6182AA0D-FC7C-4775-A9FA-5A7F7EFC1F8C}" destId="{6CA96BF6-6638-4AD2-B5EA-0025036CFBBB}" srcOrd="3" destOrd="0" parTransId="{7C1BACBD-63C9-43AB-AF45-954E96FB92D2}" sibTransId="{BF2DE884-BB03-46C2-AF5A-A27410A6456D}"/>
    <dgm:cxn modelId="{2EEFEBB3-9BD5-4004-88BC-9C9F8572FF92}" srcId="{99AF1851-53BA-42D0-8A47-3D6F0FE0C6A1}" destId="{718558C9-4974-4B05-8243-6778606663F5}" srcOrd="0" destOrd="0" parTransId="{6924B7F8-3BEA-4F33-8BA7-79BC70605738}" sibTransId="{F77AE54C-7684-44E9-8A01-1591E860FF1A}"/>
    <dgm:cxn modelId="{2F44C3BE-B116-7248-83D2-601DC9DAC9CA}" type="presOf" srcId="{718558C9-4974-4B05-8243-6778606663F5}" destId="{4845B3CC-B1C8-F74C-8EB7-F7CBEB7D6143}" srcOrd="0" destOrd="0" presId="urn:microsoft.com/office/officeart/2005/8/layout/vList2"/>
    <dgm:cxn modelId="{D5496CC0-BAF9-4F6A-90C0-EA70EC06A106}" srcId="{85D0563E-597A-4F6D-A0E7-16D687CDB9EC}" destId="{1108CAA8-B976-42F8-ACCA-9082D3674535}" srcOrd="0" destOrd="0" parTransId="{B31B6480-C544-4C59-8E7E-666C0F7CA77B}" sibTransId="{E820E0B1-FAB9-44E0-860D-5AD9583964EF}"/>
    <dgm:cxn modelId="{A85A80E1-638D-C748-A623-CFAE2CC76C81}" type="presOf" srcId="{6182AA0D-FC7C-4775-A9FA-5A7F7EFC1F8C}" destId="{3C6C2278-4057-064E-A7B2-EB2A1D83C4FD}" srcOrd="0" destOrd="0" presId="urn:microsoft.com/office/officeart/2005/8/layout/vList2"/>
    <dgm:cxn modelId="{7B3B11EB-DD78-4A46-BA67-F7665F5553F7}" type="presOf" srcId="{CF6C8FA0-6C8F-4584-95A0-B3D265DB1FFB}" destId="{67196D32-0336-2245-80A6-34874B202231}" srcOrd="0" destOrd="0" presId="urn:microsoft.com/office/officeart/2005/8/layout/vList2"/>
    <dgm:cxn modelId="{D0F99F41-222C-2147-AD98-B8415639AC9B}" type="presParOf" srcId="{3C6C2278-4057-064E-A7B2-EB2A1D83C4FD}" destId="{554F1A07-83A6-3D41-80D3-87AD67173AAA}" srcOrd="0" destOrd="0" presId="urn:microsoft.com/office/officeart/2005/8/layout/vList2"/>
    <dgm:cxn modelId="{9AC786BB-CA58-7A45-8815-EAD619073DE8}" type="presParOf" srcId="{3C6C2278-4057-064E-A7B2-EB2A1D83C4FD}" destId="{91661E5A-7202-3C42-8BA5-38D0F2956D39}" srcOrd="1" destOrd="0" presId="urn:microsoft.com/office/officeart/2005/8/layout/vList2"/>
    <dgm:cxn modelId="{C1B9EC58-3275-7B47-B0E9-6DFE2A5076CB}" type="presParOf" srcId="{3C6C2278-4057-064E-A7B2-EB2A1D83C4FD}" destId="{C14AB681-9F52-EB45-8BEA-F084431BC96E}" srcOrd="2" destOrd="0" presId="urn:microsoft.com/office/officeart/2005/8/layout/vList2"/>
    <dgm:cxn modelId="{90D3B395-D0CC-6343-979E-ADA185630B83}" type="presParOf" srcId="{3C6C2278-4057-064E-A7B2-EB2A1D83C4FD}" destId="{4845B3CC-B1C8-F74C-8EB7-F7CBEB7D6143}" srcOrd="3" destOrd="0" presId="urn:microsoft.com/office/officeart/2005/8/layout/vList2"/>
    <dgm:cxn modelId="{4277F5DD-FA0D-D743-81D5-1B4A29573892}" type="presParOf" srcId="{3C6C2278-4057-064E-A7B2-EB2A1D83C4FD}" destId="{67196D32-0336-2245-80A6-34874B202231}" srcOrd="4" destOrd="0" presId="urn:microsoft.com/office/officeart/2005/8/layout/vList2"/>
    <dgm:cxn modelId="{80B6C26A-2BAB-544A-852A-94B9536B9A39}" type="presParOf" srcId="{3C6C2278-4057-064E-A7B2-EB2A1D83C4FD}" destId="{A46091ED-1A4E-4340-BF00-7E5E60E0D421}" srcOrd="5" destOrd="0" presId="urn:microsoft.com/office/officeart/2005/8/layout/vList2"/>
    <dgm:cxn modelId="{68B528BA-5394-7941-8410-6FA4B2429562}" type="presParOf" srcId="{3C6C2278-4057-064E-A7B2-EB2A1D83C4FD}" destId="{FF9416DF-F0B3-0D47-9B65-98D125E8FA39}" srcOrd="6" destOrd="0" presId="urn:microsoft.com/office/officeart/2005/8/layout/vList2"/>
    <dgm:cxn modelId="{01942FB1-8F5D-4749-A461-01E8FB0E8EDD}" type="presParOf" srcId="{3C6C2278-4057-064E-A7B2-EB2A1D83C4FD}" destId="{0A2FD77D-9A56-D74B-A900-FEBD4F9C4D29}" srcOrd="7" destOrd="0" presId="urn:microsoft.com/office/officeart/2005/8/layout/vList2"/>
    <dgm:cxn modelId="{7CA90621-8E7A-4045-A504-6F874569AF0D}" type="presParOf" srcId="{3C6C2278-4057-064E-A7B2-EB2A1D83C4FD}" destId="{3F60496A-9680-3F4A-9993-AEAD3A4814DB}" srcOrd="8" destOrd="0" presId="urn:microsoft.com/office/officeart/2005/8/layout/vList2"/>
    <dgm:cxn modelId="{2E89CC89-6EBB-3241-9CCE-D413A18100C4}" type="presParOf" srcId="{3C6C2278-4057-064E-A7B2-EB2A1D83C4FD}" destId="{1369837C-060C-F940-91B5-2B80580CDBA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5CBDA-58C0-4A71-9EFA-E10BAD66D2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BABB0-C629-4F52-A22F-157317E25B48}">
      <dgm:prSet/>
      <dgm:spPr/>
      <dgm:t>
        <a:bodyPr/>
        <a:lstStyle/>
        <a:p>
          <a:r>
            <a:rPr lang="en-US"/>
            <a:t>Same as other languages</a:t>
          </a:r>
        </a:p>
      </dgm:t>
    </dgm:pt>
    <dgm:pt modelId="{2DD2CF25-B097-4EB1-92C7-410E3B6E1933}" type="parTrans" cxnId="{A4BBB229-E217-4F5E-B84B-95460551FD88}">
      <dgm:prSet/>
      <dgm:spPr/>
      <dgm:t>
        <a:bodyPr/>
        <a:lstStyle/>
        <a:p>
          <a:endParaRPr lang="en-US"/>
        </a:p>
      </dgm:t>
    </dgm:pt>
    <dgm:pt modelId="{640705C0-A69D-452B-B511-79E7938E2C73}" type="sibTrans" cxnId="{A4BBB229-E217-4F5E-B84B-95460551FD88}">
      <dgm:prSet/>
      <dgm:spPr/>
      <dgm:t>
        <a:bodyPr/>
        <a:lstStyle/>
        <a:p>
          <a:endParaRPr lang="en-US"/>
        </a:p>
      </dgm:t>
    </dgm:pt>
    <dgm:pt modelId="{A8A8D3EA-8029-42B4-B833-B41813025CCF}">
      <dgm:prSet/>
      <dgm:spPr/>
      <dgm:t>
        <a:bodyPr/>
        <a:lstStyle/>
        <a:p>
          <a:r>
            <a:rPr lang="en-US" dirty="0" err="1"/>
            <a:t>str</a:t>
          </a:r>
          <a:r>
            <a:rPr lang="en-US" dirty="0"/>
            <a:t>=“Hello, World!”</a:t>
          </a:r>
        </a:p>
      </dgm:t>
    </dgm:pt>
    <dgm:pt modelId="{493BFC5A-B392-45E6-9F71-B96703CEAF15}" type="parTrans" cxnId="{52AAF0AB-F7EB-45AE-88D6-09E9E9FACFA5}">
      <dgm:prSet/>
      <dgm:spPr/>
      <dgm:t>
        <a:bodyPr/>
        <a:lstStyle/>
        <a:p>
          <a:endParaRPr lang="en-US"/>
        </a:p>
      </dgm:t>
    </dgm:pt>
    <dgm:pt modelId="{B878FDC6-430B-40F1-A8EB-7FEBF46E0D63}" type="sibTrans" cxnId="{52AAF0AB-F7EB-45AE-88D6-09E9E9FACFA5}">
      <dgm:prSet/>
      <dgm:spPr/>
      <dgm:t>
        <a:bodyPr/>
        <a:lstStyle/>
        <a:p>
          <a:endParaRPr lang="en-US"/>
        </a:p>
      </dgm:t>
    </dgm:pt>
    <dgm:pt modelId="{A85DDF39-754D-4033-869E-2D6ABAB7C7FC}">
      <dgm:prSet/>
      <dgm:spPr/>
      <dgm:t>
        <a:bodyPr/>
        <a:lstStyle/>
        <a:p>
          <a:r>
            <a:rPr lang="en-US"/>
            <a:t>The assignment operator (=)</a:t>
          </a:r>
        </a:p>
      </dgm:t>
    </dgm:pt>
    <dgm:pt modelId="{2BE4BC7D-4A03-483A-B2AE-43CEEF3AA8FF}" type="parTrans" cxnId="{B13C8E31-0418-4D6D-8CDA-BD9996A3A363}">
      <dgm:prSet/>
      <dgm:spPr/>
      <dgm:t>
        <a:bodyPr/>
        <a:lstStyle/>
        <a:p>
          <a:endParaRPr lang="en-US"/>
        </a:p>
      </dgm:t>
    </dgm:pt>
    <dgm:pt modelId="{9E3AA05B-39C2-4E4A-8B62-373F32916603}" type="sibTrans" cxnId="{B13C8E31-0418-4D6D-8CDA-BD9996A3A363}">
      <dgm:prSet/>
      <dgm:spPr/>
      <dgm:t>
        <a:bodyPr/>
        <a:lstStyle/>
        <a:p>
          <a:endParaRPr lang="en-US"/>
        </a:p>
      </dgm:t>
    </dgm:pt>
    <dgm:pt modelId="{3ECE448A-27C8-4C83-9BD2-9F0AF51FEBD1}">
      <dgm:prSet/>
      <dgm:spPr/>
      <dgm:t>
        <a:bodyPr/>
        <a:lstStyle/>
        <a:p>
          <a:r>
            <a:rPr lang="en-US"/>
            <a:t>It assigns the right to the left</a:t>
          </a:r>
        </a:p>
      </dgm:t>
    </dgm:pt>
    <dgm:pt modelId="{6260BD58-5901-4B1D-B883-3CF4FFB29DA0}" type="parTrans" cxnId="{5699F9C5-8925-4146-AB2B-6BD596C5A75F}">
      <dgm:prSet/>
      <dgm:spPr/>
      <dgm:t>
        <a:bodyPr/>
        <a:lstStyle/>
        <a:p>
          <a:endParaRPr lang="en-US"/>
        </a:p>
      </dgm:t>
    </dgm:pt>
    <dgm:pt modelId="{8363EE5E-9D9B-4B2D-B2B9-C43263751377}" type="sibTrans" cxnId="{5699F9C5-8925-4146-AB2B-6BD596C5A75F}">
      <dgm:prSet/>
      <dgm:spPr/>
      <dgm:t>
        <a:bodyPr/>
        <a:lstStyle/>
        <a:p>
          <a:endParaRPr lang="en-US"/>
        </a:p>
      </dgm:t>
    </dgm:pt>
    <dgm:pt modelId="{31F59184-3523-4655-8B2E-16FF19DAE51D}">
      <dgm:prSet/>
      <dgm:spPr/>
      <dgm:t>
        <a:bodyPr/>
        <a:lstStyle/>
        <a:p>
          <a:r>
            <a:rPr lang="en-US"/>
            <a:t>Dereferencing variables</a:t>
          </a:r>
        </a:p>
      </dgm:t>
    </dgm:pt>
    <dgm:pt modelId="{B6078142-084C-4A25-9790-518A76B1996D}" type="parTrans" cxnId="{1F48318D-D8F5-41F7-9E05-02D18AF564F6}">
      <dgm:prSet/>
      <dgm:spPr/>
      <dgm:t>
        <a:bodyPr/>
        <a:lstStyle/>
        <a:p>
          <a:endParaRPr lang="en-US"/>
        </a:p>
      </dgm:t>
    </dgm:pt>
    <dgm:pt modelId="{4D99726A-42F8-4E48-B247-DD40885831C3}" type="sibTrans" cxnId="{1F48318D-D8F5-41F7-9E05-02D18AF564F6}">
      <dgm:prSet/>
      <dgm:spPr/>
      <dgm:t>
        <a:bodyPr/>
        <a:lstStyle/>
        <a:p>
          <a:endParaRPr lang="en-US"/>
        </a:p>
      </dgm:t>
    </dgm:pt>
    <dgm:pt modelId="{F00F6464-E4BA-4D2C-A1A3-42F191E9FC7E}">
      <dgm:prSet/>
      <dgm:spPr/>
      <dgm:t>
        <a:bodyPr/>
        <a:lstStyle/>
        <a:p>
          <a:r>
            <a:rPr lang="en-US"/>
            <a:t>The $ operator returns the value from a variable name</a:t>
          </a:r>
        </a:p>
      </dgm:t>
    </dgm:pt>
    <dgm:pt modelId="{EAE82D12-F3CA-4BDB-A403-799B4D8643EE}" type="parTrans" cxnId="{C5E08CB5-62DD-40D0-BC71-10A34B7D3435}">
      <dgm:prSet/>
      <dgm:spPr/>
      <dgm:t>
        <a:bodyPr/>
        <a:lstStyle/>
        <a:p>
          <a:endParaRPr lang="en-US"/>
        </a:p>
      </dgm:t>
    </dgm:pt>
    <dgm:pt modelId="{816B33A3-DD5C-4372-9A52-D338B5489EA6}" type="sibTrans" cxnId="{C5E08CB5-62DD-40D0-BC71-10A34B7D3435}">
      <dgm:prSet/>
      <dgm:spPr/>
      <dgm:t>
        <a:bodyPr/>
        <a:lstStyle/>
        <a:p>
          <a:endParaRPr lang="en-US"/>
        </a:p>
      </dgm:t>
    </dgm:pt>
    <dgm:pt modelId="{0F403CE8-672F-EF40-97A0-01B78FBDFC03}">
      <dgm:prSet/>
      <dgm:spPr/>
      <dgm:t>
        <a:bodyPr/>
        <a:lstStyle/>
        <a:p>
          <a:r>
            <a:rPr lang="en-US" dirty="0"/>
            <a:t>echo $</a:t>
          </a:r>
          <a:r>
            <a:rPr lang="en-US" dirty="0" err="1"/>
            <a:t>str</a:t>
          </a:r>
          <a:r>
            <a:rPr lang="en-US" dirty="0"/>
            <a:t> </a:t>
          </a:r>
        </a:p>
      </dgm:t>
    </dgm:pt>
    <dgm:pt modelId="{2AE20013-50C4-794C-89E9-AF72F261E338}" type="parTrans" cxnId="{DADE3758-83B1-5847-A8FC-D7F0B654EF65}">
      <dgm:prSet/>
      <dgm:spPr/>
      <dgm:t>
        <a:bodyPr/>
        <a:lstStyle/>
        <a:p>
          <a:endParaRPr lang="en-US"/>
        </a:p>
      </dgm:t>
    </dgm:pt>
    <dgm:pt modelId="{6255B2BC-BE9E-D34A-9504-EB7FE2509122}" type="sibTrans" cxnId="{DADE3758-83B1-5847-A8FC-D7F0B654EF65}">
      <dgm:prSet/>
      <dgm:spPr/>
      <dgm:t>
        <a:bodyPr/>
        <a:lstStyle/>
        <a:p>
          <a:endParaRPr lang="en-US"/>
        </a:p>
      </dgm:t>
    </dgm:pt>
    <dgm:pt modelId="{3B29799A-BB51-C546-8529-1ABA7ECFD303}" type="pres">
      <dgm:prSet presAssocID="{BF75CBDA-58C0-4A71-9EFA-E10BAD66D2FA}" presName="linear" presStyleCnt="0">
        <dgm:presLayoutVars>
          <dgm:dir/>
          <dgm:animLvl val="lvl"/>
          <dgm:resizeHandles val="exact"/>
        </dgm:presLayoutVars>
      </dgm:prSet>
      <dgm:spPr/>
    </dgm:pt>
    <dgm:pt modelId="{76A5E738-4CBC-7842-A867-9528B310713A}" type="pres">
      <dgm:prSet presAssocID="{155BABB0-C629-4F52-A22F-157317E25B48}" presName="parentLin" presStyleCnt="0"/>
      <dgm:spPr/>
    </dgm:pt>
    <dgm:pt modelId="{A2D1FCEB-FF58-B146-A27B-B29BDFD143D8}" type="pres">
      <dgm:prSet presAssocID="{155BABB0-C629-4F52-A22F-157317E25B48}" presName="parentLeftMargin" presStyleLbl="node1" presStyleIdx="0" presStyleCnt="3"/>
      <dgm:spPr/>
    </dgm:pt>
    <dgm:pt modelId="{107C0C02-5663-F041-A344-C7E618B3D9B9}" type="pres">
      <dgm:prSet presAssocID="{155BABB0-C629-4F52-A22F-157317E25B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2B59E2-A353-B24A-B0A5-AB371506FA45}" type="pres">
      <dgm:prSet presAssocID="{155BABB0-C629-4F52-A22F-157317E25B48}" presName="negativeSpace" presStyleCnt="0"/>
      <dgm:spPr/>
    </dgm:pt>
    <dgm:pt modelId="{4311FCCF-DF5E-E04F-A058-498F43E5CCA2}" type="pres">
      <dgm:prSet presAssocID="{155BABB0-C629-4F52-A22F-157317E25B48}" presName="childText" presStyleLbl="conFgAcc1" presStyleIdx="0" presStyleCnt="3">
        <dgm:presLayoutVars>
          <dgm:bulletEnabled val="1"/>
        </dgm:presLayoutVars>
      </dgm:prSet>
      <dgm:spPr/>
    </dgm:pt>
    <dgm:pt modelId="{7F87E6C2-1F8C-B343-8B56-E630E33D4C30}" type="pres">
      <dgm:prSet presAssocID="{640705C0-A69D-452B-B511-79E7938E2C73}" presName="spaceBetweenRectangles" presStyleCnt="0"/>
      <dgm:spPr/>
    </dgm:pt>
    <dgm:pt modelId="{D1ED4747-9906-454C-A16F-683A206CFF71}" type="pres">
      <dgm:prSet presAssocID="{A85DDF39-754D-4033-869E-2D6ABAB7C7FC}" presName="parentLin" presStyleCnt="0"/>
      <dgm:spPr/>
    </dgm:pt>
    <dgm:pt modelId="{2282E553-F70B-8C42-9FA6-F9036FFB670F}" type="pres">
      <dgm:prSet presAssocID="{A85DDF39-754D-4033-869E-2D6ABAB7C7FC}" presName="parentLeftMargin" presStyleLbl="node1" presStyleIdx="0" presStyleCnt="3"/>
      <dgm:spPr/>
    </dgm:pt>
    <dgm:pt modelId="{13DA430C-3C27-2F41-9B42-7F5C440D09AF}" type="pres">
      <dgm:prSet presAssocID="{A85DDF39-754D-4033-869E-2D6ABAB7C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F3EE56-B0DB-0948-83CE-B3FCB2B0E297}" type="pres">
      <dgm:prSet presAssocID="{A85DDF39-754D-4033-869E-2D6ABAB7C7FC}" presName="negativeSpace" presStyleCnt="0"/>
      <dgm:spPr/>
    </dgm:pt>
    <dgm:pt modelId="{E40BFB2F-6DD7-6A45-BD0B-E72B5BF822A1}" type="pres">
      <dgm:prSet presAssocID="{A85DDF39-754D-4033-869E-2D6ABAB7C7FC}" presName="childText" presStyleLbl="conFgAcc1" presStyleIdx="1" presStyleCnt="3">
        <dgm:presLayoutVars>
          <dgm:bulletEnabled val="1"/>
        </dgm:presLayoutVars>
      </dgm:prSet>
      <dgm:spPr/>
    </dgm:pt>
    <dgm:pt modelId="{BAD5A6EE-2093-F446-AEB2-64058790AF86}" type="pres">
      <dgm:prSet presAssocID="{9E3AA05B-39C2-4E4A-8B62-373F32916603}" presName="spaceBetweenRectangles" presStyleCnt="0"/>
      <dgm:spPr/>
    </dgm:pt>
    <dgm:pt modelId="{0B7B8A79-9D6B-C14F-8855-39A5CBC386F0}" type="pres">
      <dgm:prSet presAssocID="{31F59184-3523-4655-8B2E-16FF19DAE51D}" presName="parentLin" presStyleCnt="0"/>
      <dgm:spPr/>
    </dgm:pt>
    <dgm:pt modelId="{271302D5-A47D-F649-B3DE-F8E80001A856}" type="pres">
      <dgm:prSet presAssocID="{31F59184-3523-4655-8B2E-16FF19DAE51D}" presName="parentLeftMargin" presStyleLbl="node1" presStyleIdx="1" presStyleCnt="3"/>
      <dgm:spPr/>
    </dgm:pt>
    <dgm:pt modelId="{50889BD9-3FF3-4341-AEBB-5417A4D2E885}" type="pres">
      <dgm:prSet presAssocID="{31F59184-3523-4655-8B2E-16FF19DAE5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8F367E-3DD1-9044-9894-380B9861FD75}" type="pres">
      <dgm:prSet presAssocID="{31F59184-3523-4655-8B2E-16FF19DAE51D}" presName="negativeSpace" presStyleCnt="0"/>
      <dgm:spPr/>
    </dgm:pt>
    <dgm:pt modelId="{821FBBA5-4159-E544-A8FE-FBD1217188DC}" type="pres">
      <dgm:prSet presAssocID="{31F59184-3523-4655-8B2E-16FF19DAE5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B3F41D-700E-464A-B31B-4B998FFF397D}" type="presOf" srcId="{31F59184-3523-4655-8B2E-16FF19DAE51D}" destId="{271302D5-A47D-F649-B3DE-F8E80001A856}" srcOrd="0" destOrd="0" presId="urn:microsoft.com/office/officeart/2005/8/layout/list1"/>
    <dgm:cxn modelId="{9C4B1E27-DEF6-FE46-8CFB-342804A27863}" type="presOf" srcId="{31F59184-3523-4655-8B2E-16FF19DAE51D}" destId="{50889BD9-3FF3-4341-AEBB-5417A4D2E885}" srcOrd="1" destOrd="0" presId="urn:microsoft.com/office/officeart/2005/8/layout/list1"/>
    <dgm:cxn modelId="{A4BBB229-E217-4F5E-B84B-95460551FD88}" srcId="{BF75CBDA-58C0-4A71-9EFA-E10BAD66D2FA}" destId="{155BABB0-C629-4F52-A22F-157317E25B48}" srcOrd="0" destOrd="0" parTransId="{2DD2CF25-B097-4EB1-92C7-410E3B6E1933}" sibTransId="{640705C0-A69D-452B-B511-79E7938E2C73}"/>
    <dgm:cxn modelId="{B13C8E31-0418-4D6D-8CDA-BD9996A3A363}" srcId="{BF75CBDA-58C0-4A71-9EFA-E10BAD66D2FA}" destId="{A85DDF39-754D-4033-869E-2D6ABAB7C7FC}" srcOrd="1" destOrd="0" parTransId="{2BE4BC7D-4A03-483A-B2AE-43CEEF3AA8FF}" sibTransId="{9E3AA05B-39C2-4E4A-8B62-373F32916603}"/>
    <dgm:cxn modelId="{0037F13B-064C-0443-9426-D4DE99C64AC5}" type="presOf" srcId="{F00F6464-E4BA-4D2C-A1A3-42F191E9FC7E}" destId="{821FBBA5-4159-E544-A8FE-FBD1217188DC}" srcOrd="0" destOrd="0" presId="urn:microsoft.com/office/officeart/2005/8/layout/list1"/>
    <dgm:cxn modelId="{DADE3758-83B1-5847-A8FC-D7F0B654EF65}" srcId="{155BABB0-C629-4F52-A22F-157317E25B48}" destId="{0F403CE8-672F-EF40-97A0-01B78FBDFC03}" srcOrd="1" destOrd="0" parTransId="{2AE20013-50C4-794C-89E9-AF72F261E338}" sibTransId="{6255B2BC-BE9E-D34A-9504-EB7FE2509122}"/>
    <dgm:cxn modelId="{AC97FA62-D7D0-CD4C-B384-CF661D01974F}" type="presOf" srcId="{3ECE448A-27C8-4C83-9BD2-9F0AF51FEBD1}" destId="{E40BFB2F-6DD7-6A45-BD0B-E72B5BF822A1}" srcOrd="0" destOrd="0" presId="urn:microsoft.com/office/officeart/2005/8/layout/list1"/>
    <dgm:cxn modelId="{F7FCF764-297D-6442-83D0-AECD2418DFEE}" type="presOf" srcId="{0F403CE8-672F-EF40-97A0-01B78FBDFC03}" destId="{4311FCCF-DF5E-E04F-A058-498F43E5CCA2}" srcOrd="0" destOrd="1" presId="urn:microsoft.com/office/officeart/2005/8/layout/list1"/>
    <dgm:cxn modelId="{620C1E6F-1104-654E-AF5D-EE8E8EECB0C7}" type="presOf" srcId="{A85DDF39-754D-4033-869E-2D6ABAB7C7FC}" destId="{13DA430C-3C27-2F41-9B42-7F5C440D09AF}" srcOrd="1" destOrd="0" presId="urn:microsoft.com/office/officeart/2005/8/layout/list1"/>
    <dgm:cxn modelId="{364B3471-620B-2D4D-A4ED-ADB8B78C2F91}" type="presOf" srcId="{A8A8D3EA-8029-42B4-B833-B41813025CCF}" destId="{4311FCCF-DF5E-E04F-A058-498F43E5CCA2}" srcOrd="0" destOrd="0" presId="urn:microsoft.com/office/officeart/2005/8/layout/list1"/>
    <dgm:cxn modelId="{60294089-01EF-A04D-B259-C893CE6E003D}" type="presOf" srcId="{155BABB0-C629-4F52-A22F-157317E25B48}" destId="{A2D1FCEB-FF58-B146-A27B-B29BDFD143D8}" srcOrd="0" destOrd="0" presId="urn:microsoft.com/office/officeart/2005/8/layout/list1"/>
    <dgm:cxn modelId="{1F48318D-D8F5-41F7-9E05-02D18AF564F6}" srcId="{BF75CBDA-58C0-4A71-9EFA-E10BAD66D2FA}" destId="{31F59184-3523-4655-8B2E-16FF19DAE51D}" srcOrd="2" destOrd="0" parTransId="{B6078142-084C-4A25-9790-518A76B1996D}" sibTransId="{4D99726A-42F8-4E48-B247-DD40885831C3}"/>
    <dgm:cxn modelId="{A0969F95-B45E-FE4F-A2BC-9EC35D71CE5C}" type="presOf" srcId="{BF75CBDA-58C0-4A71-9EFA-E10BAD66D2FA}" destId="{3B29799A-BB51-C546-8529-1ABA7ECFD303}" srcOrd="0" destOrd="0" presId="urn:microsoft.com/office/officeart/2005/8/layout/list1"/>
    <dgm:cxn modelId="{52AAF0AB-F7EB-45AE-88D6-09E9E9FACFA5}" srcId="{155BABB0-C629-4F52-A22F-157317E25B48}" destId="{A8A8D3EA-8029-42B4-B833-B41813025CCF}" srcOrd="0" destOrd="0" parTransId="{493BFC5A-B392-45E6-9F71-B96703CEAF15}" sibTransId="{B878FDC6-430B-40F1-A8EB-7FEBF46E0D63}"/>
    <dgm:cxn modelId="{C5E08CB5-62DD-40D0-BC71-10A34B7D3435}" srcId="{31F59184-3523-4655-8B2E-16FF19DAE51D}" destId="{F00F6464-E4BA-4D2C-A1A3-42F191E9FC7E}" srcOrd="0" destOrd="0" parTransId="{EAE82D12-F3CA-4BDB-A403-799B4D8643EE}" sibTransId="{816B33A3-DD5C-4372-9A52-D338B5489EA6}"/>
    <dgm:cxn modelId="{A19F80BA-15CC-464E-92D4-D1C2465EA913}" type="presOf" srcId="{155BABB0-C629-4F52-A22F-157317E25B48}" destId="{107C0C02-5663-F041-A344-C7E618B3D9B9}" srcOrd="1" destOrd="0" presId="urn:microsoft.com/office/officeart/2005/8/layout/list1"/>
    <dgm:cxn modelId="{5699F9C5-8925-4146-AB2B-6BD596C5A75F}" srcId="{A85DDF39-754D-4033-869E-2D6ABAB7C7FC}" destId="{3ECE448A-27C8-4C83-9BD2-9F0AF51FEBD1}" srcOrd="0" destOrd="0" parTransId="{6260BD58-5901-4B1D-B883-3CF4FFB29DA0}" sibTransId="{8363EE5E-9D9B-4B2D-B2B9-C43263751377}"/>
    <dgm:cxn modelId="{346C31E1-0462-E846-9AC0-CE90CB2D7C63}" type="presOf" srcId="{A85DDF39-754D-4033-869E-2D6ABAB7C7FC}" destId="{2282E553-F70B-8C42-9FA6-F9036FFB670F}" srcOrd="0" destOrd="0" presId="urn:microsoft.com/office/officeart/2005/8/layout/list1"/>
    <dgm:cxn modelId="{90518D7E-7C73-B04F-AE14-A9F3388BB6AA}" type="presParOf" srcId="{3B29799A-BB51-C546-8529-1ABA7ECFD303}" destId="{76A5E738-4CBC-7842-A867-9528B310713A}" srcOrd="0" destOrd="0" presId="urn:microsoft.com/office/officeart/2005/8/layout/list1"/>
    <dgm:cxn modelId="{2FA08419-CB49-714E-9607-BDBC09514E35}" type="presParOf" srcId="{76A5E738-4CBC-7842-A867-9528B310713A}" destId="{A2D1FCEB-FF58-B146-A27B-B29BDFD143D8}" srcOrd="0" destOrd="0" presId="urn:microsoft.com/office/officeart/2005/8/layout/list1"/>
    <dgm:cxn modelId="{A08B2D5B-74AA-B347-9B47-A044D448A570}" type="presParOf" srcId="{76A5E738-4CBC-7842-A867-9528B310713A}" destId="{107C0C02-5663-F041-A344-C7E618B3D9B9}" srcOrd="1" destOrd="0" presId="urn:microsoft.com/office/officeart/2005/8/layout/list1"/>
    <dgm:cxn modelId="{ED78150F-18B2-9247-BC2E-3A37A33AA2DD}" type="presParOf" srcId="{3B29799A-BB51-C546-8529-1ABA7ECFD303}" destId="{032B59E2-A353-B24A-B0A5-AB371506FA45}" srcOrd="1" destOrd="0" presId="urn:microsoft.com/office/officeart/2005/8/layout/list1"/>
    <dgm:cxn modelId="{AD7097A0-52B2-A14C-98AD-130702AE47E6}" type="presParOf" srcId="{3B29799A-BB51-C546-8529-1ABA7ECFD303}" destId="{4311FCCF-DF5E-E04F-A058-498F43E5CCA2}" srcOrd="2" destOrd="0" presId="urn:microsoft.com/office/officeart/2005/8/layout/list1"/>
    <dgm:cxn modelId="{110A44F2-E28C-DF4C-8AD6-32B4283A2665}" type="presParOf" srcId="{3B29799A-BB51-C546-8529-1ABA7ECFD303}" destId="{7F87E6C2-1F8C-B343-8B56-E630E33D4C30}" srcOrd="3" destOrd="0" presId="urn:microsoft.com/office/officeart/2005/8/layout/list1"/>
    <dgm:cxn modelId="{20078985-DE81-EE4E-8D8A-BEE84D97E545}" type="presParOf" srcId="{3B29799A-BB51-C546-8529-1ABA7ECFD303}" destId="{D1ED4747-9906-454C-A16F-683A206CFF71}" srcOrd="4" destOrd="0" presId="urn:microsoft.com/office/officeart/2005/8/layout/list1"/>
    <dgm:cxn modelId="{F6643F55-DB78-F449-B905-E41ABE37140C}" type="presParOf" srcId="{D1ED4747-9906-454C-A16F-683A206CFF71}" destId="{2282E553-F70B-8C42-9FA6-F9036FFB670F}" srcOrd="0" destOrd="0" presId="urn:microsoft.com/office/officeart/2005/8/layout/list1"/>
    <dgm:cxn modelId="{EBD9648C-3EB9-DD4E-87F8-B311867444AC}" type="presParOf" srcId="{D1ED4747-9906-454C-A16F-683A206CFF71}" destId="{13DA430C-3C27-2F41-9B42-7F5C440D09AF}" srcOrd="1" destOrd="0" presId="urn:microsoft.com/office/officeart/2005/8/layout/list1"/>
    <dgm:cxn modelId="{5747AFA0-7746-0D4C-B79D-3AA66FB252C0}" type="presParOf" srcId="{3B29799A-BB51-C546-8529-1ABA7ECFD303}" destId="{F5F3EE56-B0DB-0948-83CE-B3FCB2B0E297}" srcOrd="5" destOrd="0" presId="urn:microsoft.com/office/officeart/2005/8/layout/list1"/>
    <dgm:cxn modelId="{F3470CF2-E38A-CE47-8E75-55DB1E238CFF}" type="presParOf" srcId="{3B29799A-BB51-C546-8529-1ABA7ECFD303}" destId="{E40BFB2F-6DD7-6A45-BD0B-E72B5BF822A1}" srcOrd="6" destOrd="0" presId="urn:microsoft.com/office/officeart/2005/8/layout/list1"/>
    <dgm:cxn modelId="{E7761FCF-0FF6-6341-A1BF-662A24BBB2F7}" type="presParOf" srcId="{3B29799A-BB51-C546-8529-1ABA7ECFD303}" destId="{BAD5A6EE-2093-F446-AEB2-64058790AF86}" srcOrd="7" destOrd="0" presId="urn:microsoft.com/office/officeart/2005/8/layout/list1"/>
    <dgm:cxn modelId="{2B4B4B58-9118-4346-A44C-9D731CDC0BAE}" type="presParOf" srcId="{3B29799A-BB51-C546-8529-1ABA7ECFD303}" destId="{0B7B8A79-9D6B-C14F-8855-39A5CBC386F0}" srcOrd="8" destOrd="0" presId="urn:microsoft.com/office/officeart/2005/8/layout/list1"/>
    <dgm:cxn modelId="{A404BB3E-F504-C84B-B6C3-72400CCDE33F}" type="presParOf" srcId="{0B7B8A79-9D6B-C14F-8855-39A5CBC386F0}" destId="{271302D5-A47D-F649-B3DE-F8E80001A856}" srcOrd="0" destOrd="0" presId="urn:microsoft.com/office/officeart/2005/8/layout/list1"/>
    <dgm:cxn modelId="{4D0D19E4-51DC-C34E-8569-109237E16EBB}" type="presParOf" srcId="{0B7B8A79-9D6B-C14F-8855-39A5CBC386F0}" destId="{50889BD9-3FF3-4341-AEBB-5417A4D2E885}" srcOrd="1" destOrd="0" presId="urn:microsoft.com/office/officeart/2005/8/layout/list1"/>
    <dgm:cxn modelId="{DDD6F203-BAF6-2B45-98F2-1103D9F04758}" type="presParOf" srcId="{3B29799A-BB51-C546-8529-1ABA7ECFD303}" destId="{F48F367E-3DD1-9044-9894-380B9861FD75}" srcOrd="9" destOrd="0" presId="urn:microsoft.com/office/officeart/2005/8/layout/list1"/>
    <dgm:cxn modelId="{FED6CF00-F748-D045-AEDC-13E6386ECDDD}" type="presParOf" srcId="{3B29799A-BB51-C546-8529-1ABA7ECFD303}" destId="{821FBBA5-4159-E544-A8FE-FBD1217188D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24A1C5-DAAD-41F4-BAD6-6114EBEFFEF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31563-B3E9-4647-B9A9-EAD9068AC167}">
      <dgm:prSet/>
      <dgm:spPr/>
      <dgm:t>
        <a:bodyPr/>
        <a:lstStyle/>
        <a:p>
          <a:r>
            <a:rPr lang="en-US"/>
            <a:t>If [condition]; then … else … fi</a:t>
          </a:r>
        </a:p>
      </dgm:t>
    </dgm:pt>
    <dgm:pt modelId="{C9BD00F5-93A7-4C2D-AD48-D3C48418D4E6}" type="parTrans" cxnId="{604CAB34-CF67-4DF9-A552-7DD86EBF0335}">
      <dgm:prSet/>
      <dgm:spPr/>
      <dgm:t>
        <a:bodyPr/>
        <a:lstStyle/>
        <a:p>
          <a:endParaRPr lang="en-US"/>
        </a:p>
      </dgm:t>
    </dgm:pt>
    <dgm:pt modelId="{5ED0064A-5BDB-41A1-B965-4608BB55821C}" type="sibTrans" cxnId="{604CAB34-CF67-4DF9-A552-7DD86EBF0335}">
      <dgm:prSet/>
      <dgm:spPr/>
      <dgm:t>
        <a:bodyPr/>
        <a:lstStyle/>
        <a:p>
          <a:endParaRPr lang="en-US"/>
        </a:p>
      </dgm:t>
    </dgm:pt>
    <dgm:pt modelId="{C33F8953-DBA8-478E-9CF0-90DFD7DE0858}">
      <dgm:prSet/>
      <dgm:spPr/>
      <dgm:t>
        <a:bodyPr/>
        <a:lstStyle/>
        <a:p>
          <a:r>
            <a:rPr lang="en-US" dirty="0"/>
            <a:t>If [ -d $HOME/.bin/ ]; then cd $HOME/.bin; else echo “no such </a:t>
          </a:r>
          <a:r>
            <a:rPr lang="en-US" dirty="0" err="1"/>
            <a:t>dir</a:t>
          </a:r>
          <a:r>
            <a:rPr lang="en-US" dirty="0"/>
            <a:t>”; fi</a:t>
          </a:r>
        </a:p>
      </dgm:t>
    </dgm:pt>
    <dgm:pt modelId="{54FA4C00-6BCA-4778-83A4-DA02910E7AC0}" type="parTrans" cxnId="{85CB9202-9588-4ED8-A92B-503D429CC9AA}">
      <dgm:prSet/>
      <dgm:spPr/>
      <dgm:t>
        <a:bodyPr/>
        <a:lstStyle/>
        <a:p>
          <a:endParaRPr lang="en-US"/>
        </a:p>
      </dgm:t>
    </dgm:pt>
    <dgm:pt modelId="{4D63DFAA-FDB3-4456-AEC9-5B06102801C2}" type="sibTrans" cxnId="{85CB9202-9588-4ED8-A92B-503D429CC9AA}">
      <dgm:prSet/>
      <dgm:spPr/>
      <dgm:t>
        <a:bodyPr/>
        <a:lstStyle/>
        <a:p>
          <a:endParaRPr lang="en-US"/>
        </a:p>
      </dgm:t>
    </dgm:pt>
    <dgm:pt modelId="{A1873C64-B423-44AA-8452-F9A2185FC70E}">
      <dgm:prSet/>
      <dgm:spPr/>
      <dgm:t>
        <a:bodyPr/>
        <a:lstStyle/>
        <a:p>
          <a:r>
            <a:rPr lang="en-US"/>
            <a:t>The [ operator</a:t>
          </a:r>
        </a:p>
      </dgm:t>
    </dgm:pt>
    <dgm:pt modelId="{15F15B91-C727-48C7-808D-89342C49B741}" type="parTrans" cxnId="{0CDB4D80-38F8-4581-8817-02A8CBF981D2}">
      <dgm:prSet/>
      <dgm:spPr/>
      <dgm:t>
        <a:bodyPr/>
        <a:lstStyle/>
        <a:p>
          <a:endParaRPr lang="en-US"/>
        </a:p>
      </dgm:t>
    </dgm:pt>
    <dgm:pt modelId="{F8A8A02B-D8A0-4202-8CFD-0D5E885DBE85}" type="sibTrans" cxnId="{0CDB4D80-38F8-4581-8817-02A8CBF981D2}">
      <dgm:prSet/>
      <dgm:spPr/>
      <dgm:t>
        <a:bodyPr/>
        <a:lstStyle/>
        <a:p>
          <a:endParaRPr lang="en-US"/>
        </a:p>
      </dgm:t>
    </dgm:pt>
    <dgm:pt modelId="{F81582E5-43EE-42AA-9834-F227E8763CED}">
      <dgm:prSet/>
      <dgm:spPr/>
      <dgm:t>
        <a:bodyPr/>
        <a:lstStyle/>
        <a:p>
          <a:r>
            <a:rPr lang="en-US" dirty="0"/>
            <a:t>Common flags</a:t>
          </a:r>
        </a:p>
      </dgm:t>
    </dgm:pt>
    <dgm:pt modelId="{88FCD095-4B49-42E3-A351-D64B11A66FCE}" type="parTrans" cxnId="{6D310354-2C1C-47E0-A715-F0F92345FF5F}">
      <dgm:prSet/>
      <dgm:spPr/>
      <dgm:t>
        <a:bodyPr/>
        <a:lstStyle/>
        <a:p>
          <a:endParaRPr lang="en-US"/>
        </a:p>
      </dgm:t>
    </dgm:pt>
    <dgm:pt modelId="{8575EF58-D939-4975-89A4-3DCD6C4E0101}" type="sibTrans" cxnId="{6D310354-2C1C-47E0-A715-F0F92345FF5F}">
      <dgm:prSet/>
      <dgm:spPr/>
      <dgm:t>
        <a:bodyPr/>
        <a:lstStyle/>
        <a:p>
          <a:endParaRPr lang="en-US"/>
        </a:p>
      </dgm:t>
    </dgm:pt>
    <dgm:pt modelId="{2A3A8E39-F42D-44E8-B638-88D6555E6FF9}">
      <dgm:prSet/>
      <dgm:spPr/>
      <dgm:t>
        <a:bodyPr/>
        <a:lstStyle/>
        <a:p>
          <a:r>
            <a:rPr lang="en-US"/>
            <a:t>-d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true if a directory</a:t>
          </a:r>
        </a:p>
      </dgm:t>
    </dgm:pt>
    <dgm:pt modelId="{E71E514A-1C91-4B1C-AD47-85C22CC717FD}" type="parTrans" cxnId="{DBA4E871-5985-446B-94AF-C3E0F2439995}">
      <dgm:prSet/>
      <dgm:spPr/>
      <dgm:t>
        <a:bodyPr/>
        <a:lstStyle/>
        <a:p>
          <a:endParaRPr lang="en-US"/>
        </a:p>
      </dgm:t>
    </dgm:pt>
    <dgm:pt modelId="{E72D3576-1AED-4234-A8F9-CF6F400BAB6A}" type="sibTrans" cxnId="{DBA4E871-5985-446B-94AF-C3E0F2439995}">
      <dgm:prSet/>
      <dgm:spPr/>
      <dgm:t>
        <a:bodyPr/>
        <a:lstStyle/>
        <a:p>
          <a:endParaRPr lang="en-US"/>
        </a:p>
      </dgm:t>
    </dgm:pt>
    <dgm:pt modelId="{315F08BD-5FA5-4143-A3BB-C719AE396156}">
      <dgm:prSet/>
      <dgm:spPr/>
      <dgm:t>
        <a:bodyPr/>
        <a:lstStyle/>
        <a:p>
          <a:r>
            <a:rPr lang="en-US" dirty="0"/>
            <a:t>-f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true if a normal file</a:t>
          </a:r>
        </a:p>
      </dgm:t>
    </dgm:pt>
    <dgm:pt modelId="{89B8D7AA-C9D1-4F05-AF45-53CE4A64AF37}" type="parTrans" cxnId="{78181BEB-2EA3-4033-8F2C-E98DED849336}">
      <dgm:prSet/>
      <dgm:spPr/>
      <dgm:t>
        <a:bodyPr/>
        <a:lstStyle/>
        <a:p>
          <a:endParaRPr lang="en-US"/>
        </a:p>
      </dgm:t>
    </dgm:pt>
    <dgm:pt modelId="{B2ECFC76-7AF2-455B-95A2-F71BB5A15240}" type="sibTrans" cxnId="{78181BEB-2EA3-4033-8F2C-E98DED849336}">
      <dgm:prSet/>
      <dgm:spPr/>
      <dgm:t>
        <a:bodyPr/>
        <a:lstStyle/>
        <a:p>
          <a:endParaRPr lang="en-US"/>
        </a:p>
      </dgm:t>
    </dgm:pt>
    <dgm:pt modelId="{19610B53-BC67-4566-8711-DFCC00D833C0}">
      <dgm:prSet/>
      <dgm:spPr/>
      <dgm:t>
        <a:bodyPr/>
        <a:lstStyle/>
        <a:p>
          <a:r>
            <a:rPr lang="en-US"/>
            <a:t>-z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true if length of string is zero</a:t>
          </a:r>
        </a:p>
      </dgm:t>
    </dgm:pt>
    <dgm:pt modelId="{F8877179-7E45-446A-9E32-12B07FB6D882}" type="parTrans" cxnId="{43661809-F380-4827-B5D9-BB605BE3CA3E}">
      <dgm:prSet/>
      <dgm:spPr/>
      <dgm:t>
        <a:bodyPr/>
        <a:lstStyle/>
        <a:p>
          <a:endParaRPr lang="en-US"/>
        </a:p>
      </dgm:t>
    </dgm:pt>
    <dgm:pt modelId="{B1B67D47-094E-471D-B6F4-0065BBC3496B}" type="sibTrans" cxnId="{43661809-F380-4827-B5D9-BB605BE3CA3E}">
      <dgm:prSet/>
      <dgm:spPr/>
      <dgm:t>
        <a:bodyPr/>
        <a:lstStyle/>
        <a:p>
          <a:endParaRPr lang="en-US"/>
        </a:p>
      </dgm:t>
    </dgm:pt>
    <dgm:pt modelId="{0A2A809E-4E69-CF41-B969-A90363B5D027}" type="pres">
      <dgm:prSet presAssocID="{9524A1C5-DAAD-41F4-BAD6-6114EBEFFEF4}" presName="linear" presStyleCnt="0">
        <dgm:presLayoutVars>
          <dgm:dir/>
          <dgm:animLvl val="lvl"/>
          <dgm:resizeHandles val="exact"/>
        </dgm:presLayoutVars>
      </dgm:prSet>
      <dgm:spPr/>
    </dgm:pt>
    <dgm:pt modelId="{60853725-9D3B-CC4B-83D8-393A7D99B3C2}" type="pres">
      <dgm:prSet presAssocID="{2D831563-B3E9-4647-B9A9-EAD9068AC167}" presName="parentLin" presStyleCnt="0"/>
      <dgm:spPr/>
    </dgm:pt>
    <dgm:pt modelId="{14A07CBB-14A2-1045-A684-CC2BC2F9CFC5}" type="pres">
      <dgm:prSet presAssocID="{2D831563-B3E9-4647-B9A9-EAD9068AC167}" presName="parentLeftMargin" presStyleLbl="node1" presStyleIdx="0" presStyleCnt="2"/>
      <dgm:spPr/>
    </dgm:pt>
    <dgm:pt modelId="{EB70A363-3CED-0743-BB56-67303105A589}" type="pres">
      <dgm:prSet presAssocID="{2D831563-B3E9-4647-B9A9-EAD9068AC1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1CE06D-805F-A540-8307-627FFA12176F}" type="pres">
      <dgm:prSet presAssocID="{2D831563-B3E9-4647-B9A9-EAD9068AC167}" presName="negativeSpace" presStyleCnt="0"/>
      <dgm:spPr/>
    </dgm:pt>
    <dgm:pt modelId="{A269CC40-5E61-ED49-8F06-AF7589B36B54}" type="pres">
      <dgm:prSet presAssocID="{2D831563-B3E9-4647-B9A9-EAD9068AC167}" presName="childText" presStyleLbl="conFgAcc1" presStyleIdx="0" presStyleCnt="2">
        <dgm:presLayoutVars>
          <dgm:bulletEnabled val="1"/>
        </dgm:presLayoutVars>
      </dgm:prSet>
      <dgm:spPr/>
    </dgm:pt>
    <dgm:pt modelId="{1C5098FA-F409-1D4A-9651-71838601BAB1}" type="pres">
      <dgm:prSet presAssocID="{5ED0064A-5BDB-41A1-B965-4608BB55821C}" presName="spaceBetweenRectangles" presStyleCnt="0"/>
      <dgm:spPr/>
    </dgm:pt>
    <dgm:pt modelId="{037C7E20-919B-364A-96A6-58E4A87E4953}" type="pres">
      <dgm:prSet presAssocID="{A1873C64-B423-44AA-8452-F9A2185FC70E}" presName="parentLin" presStyleCnt="0"/>
      <dgm:spPr/>
    </dgm:pt>
    <dgm:pt modelId="{9A70A739-FB8B-4346-A346-FFDF187AA63F}" type="pres">
      <dgm:prSet presAssocID="{A1873C64-B423-44AA-8452-F9A2185FC70E}" presName="parentLeftMargin" presStyleLbl="node1" presStyleIdx="0" presStyleCnt="2"/>
      <dgm:spPr/>
    </dgm:pt>
    <dgm:pt modelId="{DDB370EA-3E1A-B042-A52F-5870B766A686}" type="pres">
      <dgm:prSet presAssocID="{A1873C64-B423-44AA-8452-F9A2185FC7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6E4F74-A6D1-BD49-9E66-E2BA46F45144}" type="pres">
      <dgm:prSet presAssocID="{A1873C64-B423-44AA-8452-F9A2185FC70E}" presName="negativeSpace" presStyleCnt="0"/>
      <dgm:spPr/>
    </dgm:pt>
    <dgm:pt modelId="{66E0ABB0-5ABE-2F4A-9203-8FC0ECD337BA}" type="pres">
      <dgm:prSet presAssocID="{A1873C64-B423-44AA-8452-F9A2185FC7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CD30500-DC71-064A-96C5-4D1180D45896}" type="presOf" srcId="{C33F8953-DBA8-478E-9CF0-90DFD7DE0858}" destId="{A269CC40-5E61-ED49-8F06-AF7589B36B54}" srcOrd="0" destOrd="0" presId="urn:microsoft.com/office/officeart/2005/8/layout/list1"/>
    <dgm:cxn modelId="{73105400-1F68-5C4B-9659-8B346F00177A}" type="presOf" srcId="{F81582E5-43EE-42AA-9834-F227E8763CED}" destId="{66E0ABB0-5ABE-2F4A-9203-8FC0ECD337BA}" srcOrd="0" destOrd="0" presId="urn:microsoft.com/office/officeart/2005/8/layout/list1"/>
    <dgm:cxn modelId="{85CB9202-9588-4ED8-A92B-503D429CC9AA}" srcId="{2D831563-B3E9-4647-B9A9-EAD9068AC167}" destId="{C33F8953-DBA8-478E-9CF0-90DFD7DE0858}" srcOrd="0" destOrd="0" parTransId="{54FA4C00-6BCA-4778-83A4-DA02910E7AC0}" sibTransId="{4D63DFAA-FDB3-4456-AEC9-5B06102801C2}"/>
    <dgm:cxn modelId="{43661809-F380-4827-B5D9-BB605BE3CA3E}" srcId="{A1873C64-B423-44AA-8452-F9A2185FC70E}" destId="{19610B53-BC67-4566-8711-DFCC00D833C0}" srcOrd="3" destOrd="0" parTransId="{F8877179-7E45-446A-9E32-12B07FB6D882}" sibTransId="{B1B67D47-094E-471D-B6F4-0065BBC3496B}"/>
    <dgm:cxn modelId="{8B8AD210-EBFF-EB41-BC87-E9701F555B4C}" type="presOf" srcId="{19610B53-BC67-4566-8711-DFCC00D833C0}" destId="{66E0ABB0-5ABE-2F4A-9203-8FC0ECD337BA}" srcOrd="0" destOrd="3" presId="urn:microsoft.com/office/officeart/2005/8/layout/list1"/>
    <dgm:cxn modelId="{47B3711F-8EC7-4941-82FE-88DD3BA2CE28}" type="presOf" srcId="{9524A1C5-DAAD-41F4-BAD6-6114EBEFFEF4}" destId="{0A2A809E-4E69-CF41-B969-A90363B5D027}" srcOrd="0" destOrd="0" presId="urn:microsoft.com/office/officeart/2005/8/layout/list1"/>
    <dgm:cxn modelId="{604CAB34-CF67-4DF9-A552-7DD86EBF0335}" srcId="{9524A1C5-DAAD-41F4-BAD6-6114EBEFFEF4}" destId="{2D831563-B3E9-4647-B9A9-EAD9068AC167}" srcOrd="0" destOrd="0" parTransId="{C9BD00F5-93A7-4C2D-AD48-D3C48418D4E6}" sibTransId="{5ED0064A-5BDB-41A1-B965-4608BB55821C}"/>
    <dgm:cxn modelId="{2F5BB834-157D-8A43-B204-2AA8D812DBED}" type="presOf" srcId="{2D831563-B3E9-4647-B9A9-EAD9068AC167}" destId="{14A07CBB-14A2-1045-A684-CC2BC2F9CFC5}" srcOrd="0" destOrd="0" presId="urn:microsoft.com/office/officeart/2005/8/layout/list1"/>
    <dgm:cxn modelId="{6D310354-2C1C-47E0-A715-F0F92345FF5F}" srcId="{A1873C64-B423-44AA-8452-F9A2185FC70E}" destId="{F81582E5-43EE-42AA-9834-F227E8763CED}" srcOrd="0" destOrd="0" parTransId="{88FCD095-4B49-42E3-A351-D64B11A66FCE}" sibTransId="{8575EF58-D939-4975-89A4-3DCD6C4E0101}"/>
    <dgm:cxn modelId="{DBA4E871-5985-446B-94AF-C3E0F2439995}" srcId="{A1873C64-B423-44AA-8452-F9A2185FC70E}" destId="{2A3A8E39-F42D-44E8-B638-88D6555E6FF9}" srcOrd="1" destOrd="0" parTransId="{E71E514A-1C91-4B1C-AD47-85C22CC717FD}" sibTransId="{E72D3576-1AED-4234-A8F9-CF6F400BAB6A}"/>
    <dgm:cxn modelId="{0CDB4D80-38F8-4581-8817-02A8CBF981D2}" srcId="{9524A1C5-DAAD-41F4-BAD6-6114EBEFFEF4}" destId="{A1873C64-B423-44AA-8452-F9A2185FC70E}" srcOrd="1" destOrd="0" parTransId="{15F15B91-C727-48C7-808D-89342C49B741}" sibTransId="{F8A8A02B-D8A0-4202-8CFD-0D5E885DBE85}"/>
    <dgm:cxn modelId="{1369E890-B0A5-9F4F-94FE-EF19278F89C8}" type="presOf" srcId="{A1873C64-B423-44AA-8452-F9A2185FC70E}" destId="{DDB370EA-3E1A-B042-A52F-5870B766A686}" srcOrd="1" destOrd="0" presId="urn:microsoft.com/office/officeart/2005/8/layout/list1"/>
    <dgm:cxn modelId="{B7621296-61F1-9C43-9B7F-77F5C301E43C}" type="presOf" srcId="{2A3A8E39-F42D-44E8-B638-88D6555E6FF9}" destId="{66E0ABB0-5ABE-2F4A-9203-8FC0ECD337BA}" srcOrd="0" destOrd="1" presId="urn:microsoft.com/office/officeart/2005/8/layout/list1"/>
    <dgm:cxn modelId="{7C951FAC-0CA7-E14D-BA83-5B5F14E36830}" type="presOf" srcId="{A1873C64-B423-44AA-8452-F9A2185FC70E}" destId="{9A70A739-FB8B-4346-A346-FFDF187AA63F}" srcOrd="0" destOrd="0" presId="urn:microsoft.com/office/officeart/2005/8/layout/list1"/>
    <dgm:cxn modelId="{91D378D2-3C83-F04B-AFF9-20396350915F}" type="presOf" srcId="{2D831563-B3E9-4647-B9A9-EAD9068AC167}" destId="{EB70A363-3CED-0743-BB56-67303105A589}" srcOrd="1" destOrd="0" presId="urn:microsoft.com/office/officeart/2005/8/layout/list1"/>
    <dgm:cxn modelId="{78181BEB-2EA3-4033-8F2C-E98DED849336}" srcId="{A1873C64-B423-44AA-8452-F9A2185FC70E}" destId="{315F08BD-5FA5-4143-A3BB-C719AE396156}" srcOrd="2" destOrd="0" parTransId="{89B8D7AA-C9D1-4F05-AF45-53CE4A64AF37}" sibTransId="{B2ECFC76-7AF2-455B-95A2-F71BB5A15240}"/>
    <dgm:cxn modelId="{DD899FF5-E429-1B40-AD6C-30DBE4BD07A1}" type="presOf" srcId="{315F08BD-5FA5-4143-A3BB-C719AE396156}" destId="{66E0ABB0-5ABE-2F4A-9203-8FC0ECD337BA}" srcOrd="0" destOrd="2" presId="urn:microsoft.com/office/officeart/2005/8/layout/list1"/>
    <dgm:cxn modelId="{7449F7D9-A2BF-A34C-98FF-09F81C93AFDB}" type="presParOf" srcId="{0A2A809E-4E69-CF41-B969-A90363B5D027}" destId="{60853725-9D3B-CC4B-83D8-393A7D99B3C2}" srcOrd="0" destOrd="0" presId="urn:microsoft.com/office/officeart/2005/8/layout/list1"/>
    <dgm:cxn modelId="{6DEC72F4-95A1-414B-8B6B-C03C3A85D0CF}" type="presParOf" srcId="{60853725-9D3B-CC4B-83D8-393A7D99B3C2}" destId="{14A07CBB-14A2-1045-A684-CC2BC2F9CFC5}" srcOrd="0" destOrd="0" presId="urn:microsoft.com/office/officeart/2005/8/layout/list1"/>
    <dgm:cxn modelId="{8BED1E78-8CB7-9549-939F-7E1EF849CD25}" type="presParOf" srcId="{60853725-9D3B-CC4B-83D8-393A7D99B3C2}" destId="{EB70A363-3CED-0743-BB56-67303105A589}" srcOrd="1" destOrd="0" presId="urn:microsoft.com/office/officeart/2005/8/layout/list1"/>
    <dgm:cxn modelId="{D2E15143-14D0-DC47-AE6E-9EF315B743CF}" type="presParOf" srcId="{0A2A809E-4E69-CF41-B969-A90363B5D027}" destId="{F81CE06D-805F-A540-8307-627FFA12176F}" srcOrd="1" destOrd="0" presId="urn:microsoft.com/office/officeart/2005/8/layout/list1"/>
    <dgm:cxn modelId="{3F9A45DD-192D-BE42-8BC2-D760E9B1B6D6}" type="presParOf" srcId="{0A2A809E-4E69-CF41-B969-A90363B5D027}" destId="{A269CC40-5E61-ED49-8F06-AF7589B36B54}" srcOrd="2" destOrd="0" presId="urn:microsoft.com/office/officeart/2005/8/layout/list1"/>
    <dgm:cxn modelId="{55756AD6-D10C-1046-AAAB-7C5C8729889C}" type="presParOf" srcId="{0A2A809E-4E69-CF41-B969-A90363B5D027}" destId="{1C5098FA-F409-1D4A-9651-71838601BAB1}" srcOrd="3" destOrd="0" presId="urn:microsoft.com/office/officeart/2005/8/layout/list1"/>
    <dgm:cxn modelId="{A51E20C9-B4DE-FE4F-8B55-763C0E6DD9DE}" type="presParOf" srcId="{0A2A809E-4E69-CF41-B969-A90363B5D027}" destId="{037C7E20-919B-364A-96A6-58E4A87E4953}" srcOrd="4" destOrd="0" presId="urn:microsoft.com/office/officeart/2005/8/layout/list1"/>
    <dgm:cxn modelId="{C4C4894D-C6E6-374E-9A5A-BDB12976F7D7}" type="presParOf" srcId="{037C7E20-919B-364A-96A6-58E4A87E4953}" destId="{9A70A739-FB8B-4346-A346-FFDF187AA63F}" srcOrd="0" destOrd="0" presId="urn:microsoft.com/office/officeart/2005/8/layout/list1"/>
    <dgm:cxn modelId="{4CD431D1-B6AE-CE4D-98B7-080CDA430488}" type="presParOf" srcId="{037C7E20-919B-364A-96A6-58E4A87E4953}" destId="{DDB370EA-3E1A-B042-A52F-5870B766A686}" srcOrd="1" destOrd="0" presId="urn:microsoft.com/office/officeart/2005/8/layout/list1"/>
    <dgm:cxn modelId="{2457AF0A-1477-104E-BBD4-C497DD3E813B}" type="presParOf" srcId="{0A2A809E-4E69-CF41-B969-A90363B5D027}" destId="{D36E4F74-A6D1-BD49-9E66-E2BA46F45144}" srcOrd="5" destOrd="0" presId="urn:microsoft.com/office/officeart/2005/8/layout/list1"/>
    <dgm:cxn modelId="{1CD5A871-189E-284E-A9A9-2769339180A0}" type="presParOf" srcId="{0A2A809E-4E69-CF41-B969-A90363B5D027}" destId="{66E0ABB0-5ABE-2F4A-9203-8FC0ECD337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DEA3CB-F2E8-4651-9805-FA1E9F8F64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4CCCB8-5B86-4EF3-BE52-46AF460442AB}">
      <dgm:prSet/>
      <dgm:spPr/>
      <dgm:t>
        <a:bodyPr/>
        <a:lstStyle/>
        <a:p>
          <a:r>
            <a:rPr lang="en-US" baseline="0"/>
            <a:t>For loops</a:t>
          </a:r>
          <a:endParaRPr lang="en-US"/>
        </a:p>
      </dgm:t>
    </dgm:pt>
    <dgm:pt modelId="{2F560C7A-965F-4B2D-BB64-0EE255F4B530}" type="parTrans" cxnId="{36BE66F3-15F7-40C8-8186-507DAD4B3ED6}">
      <dgm:prSet/>
      <dgm:spPr/>
      <dgm:t>
        <a:bodyPr/>
        <a:lstStyle/>
        <a:p>
          <a:endParaRPr lang="en-US"/>
        </a:p>
      </dgm:t>
    </dgm:pt>
    <dgm:pt modelId="{65815B21-6027-407C-A805-4929A7670AF7}" type="sibTrans" cxnId="{36BE66F3-15F7-40C8-8186-507DAD4B3ED6}">
      <dgm:prSet/>
      <dgm:spPr/>
      <dgm:t>
        <a:bodyPr/>
        <a:lstStyle/>
        <a:p>
          <a:endParaRPr lang="en-US"/>
        </a:p>
      </dgm:t>
    </dgm:pt>
    <dgm:pt modelId="{9D74BE02-995A-45D1-ACF2-1E2D0D6C6137}">
      <dgm:prSet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dir</a:t>
          </a:r>
          <a:r>
            <a:rPr lang="en-US" dirty="0"/>
            <a:t> in ./*; do ls $</a:t>
          </a:r>
          <a:r>
            <a:rPr lang="en-US" dirty="0" err="1"/>
            <a:t>dir</a:t>
          </a:r>
          <a:r>
            <a:rPr lang="en-US" dirty="0"/>
            <a:t>; done</a:t>
          </a:r>
        </a:p>
      </dgm:t>
    </dgm:pt>
    <dgm:pt modelId="{91C4BBCC-7C42-41DA-84CA-A44F5B5D9023}" type="parTrans" cxnId="{F2E7B8F2-AF22-4A7D-8D36-FA3D0601065D}">
      <dgm:prSet/>
      <dgm:spPr/>
      <dgm:t>
        <a:bodyPr/>
        <a:lstStyle/>
        <a:p>
          <a:endParaRPr lang="en-US"/>
        </a:p>
      </dgm:t>
    </dgm:pt>
    <dgm:pt modelId="{DD8F0F57-A789-4856-98BB-24E7832F3B1D}" type="sibTrans" cxnId="{F2E7B8F2-AF22-4A7D-8D36-FA3D0601065D}">
      <dgm:prSet/>
      <dgm:spPr/>
      <dgm:t>
        <a:bodyPr/>
        <a:lstStyle/>
        <a:p>
          <a:endParaRPr lang="en-US"/>
        </a:p>
      </dgm:t>
    </dgm:pt>
    <dgm:pt modelId="{FC49AC60-9E4E-4BFC-B2EF-6E8E6F5629A4}">
      <dgm:prSet/>
      <dgm:spPr/>
      <dgm:t>
        <a:bodyPr/>
        <a:lstStyle/>
        <a:p>
          <a:r>
            <a:rPr lang="en-US" i="1" baseline="0" dirty="0"/>
            <a:t>for </a:t>
          </a:r>
          <a:r>
            <a:rPr lang="en-US" i="1" baseline="0" dirty="0" err="1"/>
            <a:t>elem</a:t>
          </a:r>
          <a:r>
            <a:rPr lang="en-US" i="1" baseline="0" dirty="0"/>
            <a:t> in a b c d e; do </a:t>
          </a:r>
          <a:r>
            <a:rPr lang="en-US" i="1" baseline="0" dirty="0" err="1"/>
            <a:t>mkdir</a:t>
          </a:r>
          <a:r>
            <a:rPr lang="en-US" i="1" baseline="0" dirty="0"/>
            <a:t> –p $HOME/test/$</a:t>
          </a:r>
          <a:r>
            <a:rPr lang="en-US" i="1" baseline="0" dirty="0" err="1"/>
            <a:t>elem</a:t>
          </a:r>
          <a:r>
            <a:rPr lang="en-US" i="1" baseline="0" dirty="0"/>
            <a:t>; done</a:t>
          </a:r>
          <a:endParaRPr lang="en-US" dirty="0"/>
        </a:p>
      </dgm:t>
    </dgm:pt>
    <dgm:pt modelId="{C91FFB50-FEDD-4CA6-9DE3-4C0323ADF554}" type="parTrans" cxnId="{E8B7191E-6874-4615-BD12-CCADFED7F912}">
      <dgm:prSet/>
      <dgm:spPr/>
      <dgm:t>
        <a:bodyPr/>
        <a:lstStyle/>
        <a:p>
          <a:endParaRPr lang="en-US"/>
        </a:p>
      </dgm:t>
    </dgm:pt>
    <dgm:pt modelId="{99AA8247-385B-48DE-9ABF-20C96E2464DB}" type="sibTrans" cxnId="{E8B7191E-6874-4615-BD12-CCADFED7F912}">
      <dgm:prSet/>
      <dgm:spPr/>
      <dgm:t>
        <a:bodyPr/>
        <a:lstStyle/>
        <a:p>
          <a:endParaRPr lang="en-US"/>
        </a:p>
      </dgm:t>
    </dgm:pt>
    <dgm:pt modelId="{90E53A25-E5A2-440C-960D-501212E240D0}">
      <dgm:prSet/>
      <dgm:spPr/>
      <dgm:t>
        <a:bodyPr/>
        <a:lstStyle/>
        <a:p>
          <a:r>
            <a:rPr lang="en-US" baseline="0"/>
            <a:t>While loops</a:t>
          </a:r>
          <a:endParaRPr lang="en-US"/>
        </a:p>
      </dgm:t>
    </dgm:pt>
    <dgm:pt modelId="{B707CE18-29F2-4A02-AC1E-A52FB5A0FB33}" type="parTrans" cxnId="{F7B469C2-0C79-4569-8F72-625B85C1821C}">
      <dgm:prSet/>
      <dgm:spPr/>
      <dgm:t>
        <a:bodyPr/>
        <a:lstStyle/>
        <a:p>
          <a:endParaRPr lang="en-US"/>
        </a:p>
      </dgm:t>
    </dgm:pt>
    <dgm:pt modelId="{129E1352-F4A7-49C5-87C3-5E893F9FC935}" type="sibTrans" cxnId="{F7B469C2-0C79-4569-8F72-625B85C1821C}">
      <dgm:prSet/>
      <dgm:spPr/>
      <dgm:t>
        <a:bodyPr/>
        <a:lstStyle/>
        <a:p>
          <a:endParaRPr lang="en-US"/>
        </a:p>
      </dgm:t>
    </dgm:pt>
    <dgm:pt modelId="{8714723D-8484-48D4-9EC0-DB5CE2E2BCD4}">
      <dgm:prSet/>
      <dgm:spPr/>
      <dgm:t>
        <a:bodyPr/>
        <a:lstStyle/>
        <a:p>
          <a:r>
            <a:rPr lang="en-US" i="1" baseline="0" dirty="0"/>
            <a:t>While [ condition ] do command done</a:t>
          </a:r>
          <a:endParaRPr lang="en-US" dirty="0"/>
        </a:p>
      </dgm:t>
    </dgm:pt>
    <dgm:pt modelId="{9D427DB7-1DFE-406B-80E3-0CF49D61A829}" type="parTrans" cxnId="{55EE5262-BC2F-4457-BB6F-01EB20218413}">
      <dgm:prSet/>
      <dgm:spPr/>
      <dgm:t>
        <a:bodyPr/>
        <a:lstStyle/>
        <a:p>
          <a:endParaRPr lang="en-US"/>
        </a:p>
      </dgm:t>
    </dgm:pt>
    <dgm:pt modelId="{B5F57275-0286-44DA-BE90-28C55990AC0E}" type="sibTrans" cxnId="{55EE5262-BC2F-4457-BB6F-01EB20218413}">
      <dgm:prSet/>
      <dgm:spPr/>
      <dgm:t>
        <a:bodyPr/>
        <a:lstStyle/>
        <a:p>
          <a:endParaRPr lang="en-US"/>
        </a:p>
      </dgm:t>
    </dgm:pt>
    <dgm:pt modelId="{00607C5D-E4D6-4883-94CC-51CC3660CAF8}">
      <dgm:prSet/>
      <dgm:spPr/>
      <dgm:t>
        <a:bodyPr/>
        <a:lstStyle/>
        <a:p>
          <a:r>
            <a:rPr lang="en-US" dirty="0"/>
            <a:t>Useful for looping through file contents</a:t>
          </a:r>
        </a:p>
      </dgm:t>
    </dgm:pt>
    <dgm:pt modelId="{7107B93A-F0FE-4904-BCD5-F66F0AE7ECF5}" type="parTrans" cxnId="{3286B15C-EEF1-4B3D-9006-61FFCAE9D5C0}">
      <dgm:prSet/>
      <dgm:spPr/>
      <dgm:t>
        <a:bodyPr/>
        <a:lstStyle/>
        <a:p>
          <a:endParaRPr lang="en-US"/>
        </a:p>
      </dgm:t>
    </dgm:pt>
    <dgm:pt modelId="{DDB33690-7FE9-4319-83F1-F40E47803695}" type="sibTrans" cxnId="{3286B15C-EEF1-4B3D-9006-61FFCAE9D5C0}">
      <dgm:prSet/>
      <dgm:spPr/>
      <dgm:t>
        <a:bodyPr/>
        <a:lstStyle/>
        <a:p>
          <a:endParaRPr lang="en-US"/>
        </a:p>
      </dgm:t>
    </dgm:pt>
    <dgm:pt modelId="{866AF867-9A8E-C740-BB49-36F8A6E4BC50}" type="pres">
      <dgm:prSet presAssocID="{FDDEA3CB-F2E8-4651-9805-FA1E9F8F64A2}" presName="linear" presStyleCnt="0">
        <dgm:presLayoutVars>
          <dgm:dir/>
          <dgm:animLvl val="lvl"/>
          <dgm:resizeHandles val="exact"/>
        </dgm:presLayoutVars>
      </dgm:prSet>
      <dgm:spPr/>
    </dgm:pt>
    <dgm:pt modelId="{9FF521D1-1536-9047-B2FE-BF765B8429D0}" type="pres">
      <dgm:prSet presAssocID="{234CCCB8-5B86-4EF3-BE52-46AF460442AB}" presName="parentLin" presStyleCnt="0"/>
      <dgm:spPr/>
    </dgm:pt>
    <dgm:pt modelId="{84021DA7-6778-794F-B52E-4AAD6EFEEEB0}" type="pres">
      <dgm:prSet presAssocID="{234CCCB8-5B86-4EF3-BE52-46AF460442AB}" presName="parentLeftMargin" presStyleLbl="node1" presStyleIdx="0" presStyleCnt="2"/>
      <dgm:spPr/>
    </dgm:pt>
    <dgm:pt modelId="{B1F5C431-A80C-3346-9181-8F8E969FA161}" type="pres">
      <dgm:prSet presAssocID="{234CCCB8-5B86-4EF3-BE52-46AF460442A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6AB6D7-C0F3-0E4F-A0A3-89F9A2C62A43}" type="pres">
      <dgm:prSet presAssocID="{234CCCB8-5B86-4EF3-BE52-46AF460442AB}" presName="negativeSpace" presStyleCnt="0"/>
      <dgm:spPr/>
    </dgm:pt>
    <dgm:pt modelId="{78F437A4-A276-5F4E-BC29-3B79CAF09562}" type="pres">
      <dgm:prSet presAssocID="{234CCCB8-5B86-4EF3-BE52-46AF460442AB}" presName="childText" presStyleLbl="conFgAcc1" presStyleIdx="0" presStyleCnt="2">
        <dgm:presLayoutVars>
          <dgm:bulletEnabled val="1"/>
        </dgm:presLayoutVars>
      </dgm:prSet>
      <dgm:spPr/>
    </dgm:pt>
    <dgm:pt modelId="{8CD30502-451A-0040-8999-62F063DEF467}" type="pres">
      <dgm:prSet presAssocID="{65815B21-6027-407C-A805-4929A7670AF7}" presName="spaceBetweenRectangles" presStyleCnt="0"/>
      <dgm:spPr/>
    </dgm:pt>
    <dgm:pt modelId="{D433CE76-BC15-1846-8985-A7170E7C1576}" type="pres">
      <dgm:prSet presAssocID="{90E53A25-E5A2-440C-960D-501212E240D0}" presName="parentLin" presStyleCnt="0"/>
      <dgm:spPr/>
    </dgm:pt>
    <dgm:pt modelId="{CA95B1A7-E2DA-C64B-8930-5E3BC999AA2B}" type="pres">
      <dgm:prSet presAssocID="{90E53A25-E5A2-440C-960D-501212E240D0}" presName="parentLeftMargin" presStyleLbl="node1" presStyleIdx="0" presStyleCnt="2"/>
      <dgm:spPr/>
    </dgm:pt>
    <dgm:pt modelId="{88767E82-49B0-1F4B-ABD7-2034A6816319}" type="pres">
      <dgm:prSet presAssocID="{90E53A25-E5A2-440C-960D-501212E240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714389-02E5-FC40-B3C9-E58AD5B663B4}" type="pres">
      <dgm:prSet presAssocID="{90E53A25-E5A2-440C-960D-501212E240D0}" presName="negativeSpace" presStyleCnt="0"/>
      <dgm:spPr/>
    </dgm:pt>
    <dgm:pt modelId="{A1B2EF48-1928-3344-B4CB-940287FEC4B9}" type="pres">
      <dgm:prSet presAssocID="{90E53A25-E5A2-440C-960D-501212E240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671002-A813-574E-BF0A-1AF88A7D304E}" type="presOf" srcId="{FDDEA3CB-F2E8-4651-9805-FA1E9F8F64A2}" destId="{866AF867-9A8E-C740-BB49-36F8A6E4BC50}" srcOrd="0" destOrd="0" presId="urn:microsoft.com/office/officeart/2005/8/layout/list1"/>
    <dgm:cxn modelId="{EFE12508-2F57-A546-9F40-15C707582F95}" type="presOf" srcId="{234CCCB8-5B86-4EF3-BE52-46AF460442AB}" destId="{84021DA7-6778-794F-B52E-4AAD6EFEEEB0}" srcOrd="0" destOrd="0" presId="urn:microsoft.com/office/officeart/2005/8/layout/list1"/>
    <dgm:cxn modelId="{E8B7191E-6874-4615-BD12-CCADFED7F912}" srcId="{234CCCB8-5B86-4EF3-BE52-46AF460442AB}" destId="{FC49AC60-9E4E-4BFC-B2EF-6E8E6F5629A4}" srcOrd="1" destOrd="0" parTransId="{C91FFB50-FEDD-4CA6-9DE3-4C0323ADF554}" sibTransId="{99AA8247-385B-48DE-9ABF-20C96E2464DB}"/>
    <dgm:cxn modelId="{06C33A37-CBED-7141-ABA3-E7414ABA30B2}" type="presOf" srcId="{90E53A25-E5A2-440C-960D-501212E240D0}" destId="{CA95B1A7-E2DA-C64B-8930-5E3BC999AA2B}" srcOrd="0" destOrd="0" presId="urn:microsoft.com/office/officeart/2005/8/layout/list1"/>
    <dgm:cxn modelId="{4DBC0F3D-AC84-6D43-A6E9-C31A30E48050}" type="presOf" srcId="{90E53A25-E5A2-440C-960D-501212E240D0}" destId="{88767E82-49B0-1F4B-ABD7-2034A6816319}" srcOrd="1" destOrd="0" presId="urn:microsoft.com/office/officeart/2005/8/layout/list1"/>
    <dgm:cxn modelId="{0800863D-8F4B-8A48-90BC-01CF127A04C0}" type="presOf" srcId="{00607C5D-E4D6-4883-94CC-51CC3660CAF8}" destId="{A1B2EF48-1928-3344-B4CB-940287FEC4B9}" srcOrd="0" destOrd="1" presId="urn:microsoft.com/office/officeart/2005/8/layout/list1"/>
    <dgm:cxn modelId="{74739954-40E6-C54D-B7DA-B10295AED8F0}" type="presOf" srcId="{9D74BE02-995A-45D1-ACF2-1E2D0D6C6137}" destId="{78F437A4-A276-5F4E-BC29-3B79CAF09562}" srcOrd="0" destOrd="0" presId="urn:microsoft.com/office/officeart/2005/8/layout/list1"/>
    <dgm:cxn modelId="{3286B15C-EEF1-4B3D-9006-61FFCAE9D5C0}" srcId="{90E53A25-E5A2-440C-960D-501212E240D0}" destId="{00607C5D-E4D6-4883-94CC-51CC3660CAF8}" srcOrd="1" destOrd="0" parTransId="{7107B93A-F0FE-4904-BCD5-F66F0AE7ECF5}" sibTransId="{DDB33690-7FE9-4319-83F1-F40E47803695}"/>
    <dgm:cxn modelId="{55EE5262-BC2F-4457-BB6F-01EB20218413}" srcId="{90E53A25-E5A2-440C-960D-501212E240D0}" destId="{8714723D-8484-48D4-9EC0-DB5CE2E2BCD4}" srcOrd="0" destOrd="0" parTransId="{9D427DB7-1DFE-406B-80E3-0CF49D61A829}" sibTransId="{B5F57275-0286-44DA-BE90-28C55990AC0E}"/>
    <dgm:cxn modelId="{23595772-9B4F-DF41-A3E7-0E77F4C55A50}" type="presOf" srcId="{234CCCB8-5B86-4EF3-BE52-46AF460442AB}" destId="{B1F5C431-A80C-3346-9181-8F8E969FA161}" srcOrd="1" destOrd="0" presId="urn:microsoft.com/office/officeart/2005/8/layout/list1"/>
    <dgm:cxn modelId="{DB9F1A8D-36C0-F540-A51A-4352E4793D2A}" type="presOf" srcId="{FC49AC60-9E4E-4BFC-B2EF-6E8E6F5629A4}" destId="{78F437A4-A276-5F4E-BC29-3B79CAF09562}" srcOrd="0" destOrd="1" presId="urn:microsoft.com/office/officeart/2005/8/layout/list1"/>
    <dgm:cxn modelId="{750972A4-FAA4-EB4E-9DB0-D34FEDC37148}" type="presOf" srcId="{8714723D-8484-48D4-9EC0-DB5CE2E2BCD4}" destId="{A1B2EF48-1928-3344-B4CB-940287FEC4B9}" srcOrd="0" destOrd="0" presId="urn:microsoft.com/office/officeart/2005/8/layout/list1"/>
    <dgm:cxn modelId="{F7B469C2-0C79-4569-8F72-625B85C1821C}" srcId="{FDDEA3CB-F2E8-4651-9805-FA1E9F8F64A2}" destId="{90E53A25-E5A2-440C-960D-501212E240D0}" srcOrd="1" destOrd="0" parTransId="{B707CE18-29F2-4A02-AC1E-A52FB5A0FB33}" sibTransId="{129E1352-F4A7-49C5-87C3-5E893F9FC935}"/>
    <dgm:cxn modelId="{F2E7B8F2-AF22-4A7D-8D36-FA3D0601065D}" srcId="{234CCCB8-5B86-4EF3-BE52-46AF460442AB}" destId="{9D74BE02-995A-45D1-ACF2-1E2D0D6C6137}" srcOrd="0" destOrd="0" parTransId="{91C4BBCC-7C42-41DA-84CA-A44F5B5D9023}" sibTransId="{DD8F0F57-A789-4856-98BB-24E7832F3B1D}"/>
    <dgm:cxn modelId="{36BE66F3-15F7-40C8-8186-507DAD4B3ED6}" srcId="{FDDEA3CB-F2E8-4651-9805-FA1E9F8F64A2}" destId="{234CCCB8-5B86-4EF3-BE52-46AF460442AB}" srcOrd="0" destOrd="0" parTransId="{2F560C7A-965F-4B2D-BB64-0EE255F4B530}" sibTransId="{65815B21-6027-407C-A805-4929A7670AF7}"/>
    <dgm:cxn modelId="{8EC1EEAA-DB5D-F846-8592-8DD9D337F039}" type="presParOf" srcId="{866AF867-9A8E-C740-BB49-36F8A6E4BC50}" destId="{9FF521D1-1536-9047-B2FE-BF765B8429D0}" srcOrd="0" destOrd="0" presId="urn:microsoft.com/office/officeart/2005/8/layout/list1"/>
    <dgm:cxn modelId="{3BB2D760-CF00-284E-A5B3-B7B871750E40}" type="presParOf" srcId="{9FF521D1-1536-9047-B2FE-BF765B8429D0}" destId="{84021DA7-6778-794F-B52E-4AAD6EFEEEB0}" srcOrd="0" destOrd="0" presId="urn:microsoft.com/office/officeart/2005/8/layout/list1"/>
    <dgm:cxn modelId="{B96A847B-4662-A348-AD32-0A0E37C244BD}" type="presParOf" srcId="{9FF521D1-1536-9047-B2FE-BF765B8429D0}" destId="{B1F5C431-A80C-3346-9181-8F8E969FA161}" srcOrd="1" destOrd="0" presId="urn:microsoft.com/office/officeart/2005/8/layout/list1"/>
    <dgm:cxn modelId="{4C938A64-6CCD-1B4A-B9E3-98F91925A9E8}" type="presParOf" srcId="{866AF867-9A8E-C740-BB49-36F8A6E4BC50}" destId="{026AB6D7-C0F3-0E4F-A0A3-89F9A2C62A43}" srcOrd="1" destOrd="0" presId="urn:microsoft.com/office/officeart/2005/8/layout/list1"/>
    <dgm:cxn modelId="{4CE7787C-20FA-9F4F-94E4-96C632515776}" type="presParOf" srcId="{866AF867-9A8E-C740-BB49-36F8A6E4BC50}" destId="{78F437A4-A276-5F4E-BC29-3B79CAF09562}" srcOrd="2" destOrd="0" presId="urn:microsoft.com/office/officeart/2005/8/layout/list1"/>
    <dgm:cxn modelId="{9285FE51-C9A4-AD49-A5FD-10E422E860EB}" type="presParOf" srcId="{866AF867-9A8E-C740-BB49-36F8A6E4BC50}" destId="{8CD30502-451A-0040-8999-62F063DEF467}" srcOrd="3" destOrd="0" presId="urn:microsoft.com/office/officeart/2005/8/layout/list1"/>
    <dgm:cxn modelId="{505F7F98-CD78-144C-9290-9B951C575658}" type="presParOf" srcId="{866AF867-9A8E-C740-BB49-36F8A6E4BC50}" destId="{D433CE76-BC15-1846-8985-A7170E7C1576}" srcOrd="4" destOrd="0" presId="urn:microsoft.com/office/officeart/2005/8/layout/list1"/>
    <dgm:cxn modelId="{DF8CC2EC-3DD7-1041-9424-973CA8813B53}" type="presParOf" srcId="{D433CE76-BC15-1846-8985-A7170E7C1576}" destId="{CA95B1A7-E2DA-C64B-8930-5E3BC999AA2B}" srcOrd="0" destOrd="0" presId="urn:microsoft.com/office/officeart/2005/8/layout/list1"/>
    <dgm:cxn modelId="{4EAF647D-372D-5F48-8949-E2019A50D263}" type="presParOf" srcId="{D433CE76-BC15-1846-8985-A7170E7C1576}" destId="{88767E82-49B0-1F4B-ABD7-2034A6816319}" srcOrd="1" destOrd="0" presId="urn:microsoft.com/office/officeart/2005/8/layout/list1"/>
    <dgm:cxn modelId="{84AE9358-4DC3-1341-8C04-6CA07B33A616}" type="presParOf" srcId="{866AF867-9A8E-C740-BB49-36F8A6E4BC50}" destId="{E7714389-02E5-FC40-B3C9-E58AD5B663B4}" srcOrd="5" destOrd="0" presId="urn:microsoft.com/office/officeart/2005/8/layout/list1"/>
    <dgm:cxn modelId="{E7BF0C00-6281-7E4F-A3E1-C38598EF2052}" type="presParOf" srcId="{866AF867-9A8E-C740-BB49-36F8A6E4BC50}" destId="{A1B2EF48-1928-3344-B4CB-940287FEC4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C5B5D4-AF82-4315-A4FE-D790ABBA43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2E7B0-0E01-43F8-8B04-FB77284DB050}">
      <dgm:prSet/>
      <dgm:spPr/>
      <dgm:t>
        <a:bodyPr/>
        <a:lstStyle/>
        <a:p>
          <a:r>
            <a:rPr lang="en-US" baseline="0"/>
            <a:t>Function keyword</a:t>
          </a:r>
          <a:endParaRPr lang="en-US"/>
        </a:p>
      </dgm:t>
    </dgm:pt>
    <dgm:pt modelId="{9184B91A-979E-441A-A108-A7C51154C2C7}" type="parTrans" cxnId="{8890860F-2EC6-4A8C-A044-11261525AEE8}">
      <dgm:prSet/>
      <dgm:spPr/>
      <dgm:t>
        <a:bodyPr/>
        <a:lstStyle/>
        <a:p>
          <a:endParaRPr lang="en-US"/>
        </a:p>
      </dgm:t>
    </dgm:pt>
    <dgm:pt modelId="{3F3D4692-1922-4263-8571-17E117374408}" type="sibTrans" cxnId="{8890860F-2EC6-4A8C-A044-11261525AEE8}">
      <dgm:prSet/>
      <dgm:spPr/>
      <dgm:t>
        <a:bodyPr/>
        <a:lstStyle/>
        <a:p>
          <a:endParaRPr lang="en-US"/>
        </a:p>
      </dgm:t>
    </dgm:pt>
    <dgm:pt modelId="{66D1F3BE-C862-4345-A8F1-987A3D377E5E}">
      <dgm:prSet/>
      <dgm:spPr/>
      <dgm:t>
        <a:bodyPr/>
        <a:lstStyle/>
        <a:p>
          <a:r>
            <a:rPr lang="en-US" i="1" baseline="0" dirty="0"/>
            <a:t>Function function_name () { function_commands }</a:t>
          </a:r>
          <a:endParaRPr lang="en-US" dirty="0"/>
        </a:p>
      </dgm:t>
    </dgm:pt>
    <dgm:pt modelId="{B313BFDE-93BB-46CB-B428-A57C98848086}" type="parTrans" cxnId="{F3859B9B-DBA9-4016-BF87-E0A19848A96B}">
      <dgm:prSet/>
      <dgm:spPr/>
      <dgm:t>
        <a:bodyPr/>
        <a:lstStyle/>
        <a:p>
          <a:endParaRPr lang="en-US"/>
        </a:p>
      </dgm:t>
    </dgm:pt>
    <dgm:pt modelId="{0E0A92DB-C541-482E-B177-69396966DC1B}" type="sibTrans" cxnId="{F3859B9B-DBA9-4016-BF87-E0A19848A96B}">
      <dgm:prSet/>
      <dgm:spPr/>
      <dgm:t>
        <a:bodyPr/>
        <a:lstStyle/>
        <a:p>
          <a:endParaRPr lang="en-US"/>
        </a:p>
      </dgm:t>
    </dgm:pt>
    <dgm:pt modelId="{4E403A67-309B-4923-BF84-24064F8E45B8}">
      <dgm:prSet/>
      <dgm:spPr/>
      <dgm:t>
        <a:bodyPr/>
        <a:lstStyle/>
        <a:p>
          <a:r>
            <a:rPr lang="en-US" baseline="0"/>
            <a:t>Or without</a:t>
          </a:r>
          <a:endParaRPr lang="en-US"/>
        </a:p>
      </dgm:t>
    </dgm:pt>
    <dgm:pt modelId="{F4A16497-D7FE-457D-941E-AA090D00F5CE}" type="parTrans" cxnId="{B70D4B13-AB83-4163-88B0-CE84FB3BD46E}">
      <dgm:prSet/>
      <dgm:spPr/>
      <dgm:t>
        <a:bodyPr/>
        <a:lstStyle/>
        <a:p>
          <a:endParaRPr lang="en-US"/>
        </a:p>
      </dgm:t>
    </dgm:pt>
    <dgm:pt modelId="{A2873CBB-DB66-4C72-865A-D55B11EC972C}" type="sibTrans" cxnId="{B70D4B13-AB83-4163-88B0-CE84FB3BD46E}">
      <dgm:prSet/>
      <dgm:spPr/>
      <dgm:t>
        <a:bodyPr/>
        <a:lstStyle/>
        <a:p>
          <a:endParaRPr lang="en-US"/>
        </a:p>
      </dgm:t>
    </dgm:pt>
    <dgm:pt modelId="{78E70775-AB19-49DA-8853-8EB6590F380C}">
      <dgm:prSet/>
      <dgm:spPr/>
      <dgm:t>
        <a:bodyPr/>
        <a:lstStyle/>
        <a:p>
          <a:r>
            <a:rPr lang="en-US" i="1" baseline="0" dirty="0"/>
            <a:t>function_name () { function_commands }</a:t>
          </a:r>
          <a:endParaRPr lang="en-US" dirty="0"/>
        </a:p>
      </dgm:t>
    </dgm:pt>
    <dgm:pt modelId="{64DEB067-473A-4994-AB4E-0D0385A8D3CF}" type="parTrans" cxnId="{CB4EC8D9-EE28-4C8E-80FC-8AA6B01DB845}">
      <dgm:prSet/>
      <dgm:spPr/>
      <dgm:t>
        <a:bodyPr/>
        <a:lstStyle/>
        <a:p>
          <a:endParaRPr lang="en-US"/>
        </a:p>
      </dgm:t>
    </dgm:pt>
    <dgm:pt modelId="{4698DF97-293F-4B84-959B-3FD672181B42}" type="sibTrans" cxnId="{CB4EC8D9-EE28-4C8E-80FC-8AA6B01DB845}">
      <dgm:prSet/>
      <dgm:spPr/>
      <dgm:t>
        <a:bodyPr/>
        <a:lstStyle/>
        <a:p>
          <a:endParaRPr lang="en-US"/>
        </a:p>
      </dgm:t>
    </dgm:pt>
    <dgm:pt modelId="{385EDD5F-F3CE-4876-B346-3268EE252D04}">
      <dgm:prSet/>
      <dgm:spPr/>
      <dgm:t>
        <a:bodyPr/>
        <a:lstStyle/>
        <a:p>
          <a:r>
            <a:rPr lang="en-US" baseline="0"/>
            <a:t>Args</a:t>
          </a:r>
          <a:endParaRPr lang="en-US"/>
        </a:p>
      </dgm:t>
    </dgm:pt>
    <dgm:pt modelId="{B0694083-C3F9-4796-9973-F15C859BF1C1}" type="parTrans" cxnId="{084E9304-E7F6-48AB-A40C-F94DDAB87FB5}">
      <dgm:prSet/>
      <dgm:spPr/>
      <dgm:t>
        <a:bodyPr/>
        <a:lstStyle/>
        <a:p>
          <a:endParaRPr lang="en-US"/>
        </a:p>
      </dgm:t>
    </dgm:pt>
    <dgm:pt modelId="{A1B5F94F-D1F4-446E-9840-A73FC63C8937}" type="sibTrans" cxnId="{084E9304-E7F6-48AB-A40C-F94DDAB87FB5}">
      <dgm:prSet/>
      <dgm:spPr/>
      <dgm:t>
        <a:bodyPr/>
        <a:lstStyle/>
        <a:p>
          <a:endParaRPr lang="en-US"/>
        </a:p>
      </dgm:t>
    </dgm:pt>
    <dgm:pt modelId="{7758421E-915C-45CD-A5E9-722C6F995DED}">
      <dgm:prSet/>
      <dgm:spPr/>
      <dgm:t>
        <a:bodyPr/>
        <a:lstStyle/>
        <a:p>
          <a:r>
            <a:rPr lang="en-US" i="1" baseline="0"/>
            <a:t>$1 $2 $3 … $n</a:t>
          </a:r>
          <a:endParaRPr lang="en-US"/>
        </a:p>
      </dgm:t>
    </dgm:pt>
    <dgm:pt modelId="{55FC0BD6-BAD7-4CEB-9BF1-5A93EEA43989}" type="parTrans" cxnId="{1369CA5B-1F9C-4A00-A3DC-882E5FBF8BBC}">
      <dgm:prSet/>
      <dgm:spPr/>
      <dgm:t>
        <a:bodyPr/>
        <a:lstStyle/>
        <a:p>
          <a:endParaRPr lang="en-US"/>
        </a:p>
      </dgm:t>
    </dgm:pt>
    <dgm:pt modelId="{ABE2DB7B-4302-4CED-B58F-E995DD49CD42}" type="sibTrans" cxnId="{1369CA5B-1F9C-4A00-A3DC-882E5FBF8BBC}">
      <dgm:prSet/>
      <dgm:spPr/>
      <dgm:t>
        <a:bodyPr/>
        <a:lstStyle/>
        <a:p>
          <a:endParaRPr lang="en-US"/>
        </a:p>
      </dgm:t>
    </dgm:pt>
    <dgm:pt modelId="{28DE6F56-715A-4C73-B356-D8247CCA6636}">
      <dgm:prSet/>
      <dgm:spPr/>
      <dgm:t>
        <a:bodyPr/>
        <a:lstStyle/>
        <a:p>
          <a:r>
            <a:rPr lang="en-US" baseline="0"/>
            <a:t>Return value</a:t>
          </a:r>
          <a:endParaRPr lang="en-US"/>
        </a:p>
      </dgm:t>
    </dgm:pt>
    <dgm:pt modelId="{C0467ACC-27FB-431E-982B-747A0081C144}" type="parTrans" cxnId="{11E08352-6DC0-4B64-AB44-34E7B30C708B}">
      <dgm:prSet/>
      <dgm:spPr/>
      <dgm:t>
        <a:bodyPr/>
        <a:lstStyle/>
        <a:p>
          <a:endParaRPr lang="en-US"/>
        </a:p>
      </dgm:t>
    </dgm:pt>
    <dgm:pt modelId="{E20C6536-11E6-4ACE-9733-C83998F486BB}" type="sibTrans" cxnId="{11E08352-6DC0-4B64-AB44-34E7B30C708B}">
      <dgm:prSet/>
      <dgm:spPr/>
      <dgm:t>
        <a:bodyPr/>
        <a:lstStyle/>
        <a:p>
          <a:endParaRPr lang="en-US"/>
        </a:p>
      </dgm:t>
    </dgm:pt>
    <dgm:pt modelId="{654F73A8-0160-472F-8DD3-41B744B12E47}">
      <dgm:prSet/>
      <dgm:spPr/>
      <dgm:t>
        <a:bodyPr/>
        <a:lstStyle/>
        <a:p>
          <a:r>
            <a:rPr lang="en-US" i="1" baseline="0"/>
            <a:t>#?</a:t>
          </a:r>
          <a:endParaRPr lang="en-US"/>
        </a:p>
      </dgm:t>
    </dgm:pt>
    <dgm:pt modelId="{9412EE85-FF25-4D2F-9E78-4FA5E0956261}" type="parTrans" cxnId="{45BB2FEE-1227-4E41-B5D4-6209F4C773D9}">
      <dgm:prSet/>
      <dgm:spPr/>
      <dgm:t>
        <a:bodyPr/>
        <a:lstStyle/>
        <a:p>
          <a:endParaRPr lang="en-US"/>
        </a:p>
      </dgm:t>
    </dgm:pt>
    <dgm:pt modelId="{11136596-5BB3-4364-B133-297E59F28DA3}" type="sibTrans" cxnId="{45BB2FEE-1227-4E41-B5D4-6209F4C773D9}">
      <dgm:prSet/>
      <dgm:spPr/>
      <dgm:t>
        <a:bodyPr/>
        <a:lstStyle/>
        <a:p>
          <a:endParaRPr lang="en-US"/>
        </a:p>
      </dgm:t>
    </dgm:pt>
    <dgm:pt modelId="{80EE3A6B-91D2-0E45-B155-C1B1ED7B5B21}" type="pres">
      <dgm:prSet presAssocID="{EAC5B5D4-AF82-4315-A4FE-D790ABBA43BC}" presName="linear" presStyleCnt="0">
        <dgm:presLayoutVars>
          <dgm:dir/>
          <dgm:animLvl val="lvl"/>
          <dgm:resizeHandles val="exact"/>
        </dgm:presLayoutVars>
      </dgm:prSet>
      <dgm:spPr/>
    </dgm:pt>
    <dgm:pt modelId="{A86C2183-4B24-954A-8445-A0259027E046}" type="pres">
      <dgm:prSet presAssocID="{1512E7B0-0E01-43F8-8B04-FB77284DB050}" presName="parentLin" presStyleCnt="0"/>
      <dgm:spPr/>
    </dgm:pt>
    <dgm:pt modelId="{1366796B-E1DD-7745-A99C-FD1669147BFE}" type="pres">
      <dgm:prSet presAssocID="{1512E7B0-0E01-43F8-8B04-FB77284DB050}" presName="parentLeftMargin" presStyleLbl="node1" presStyleIdx="0" presStyleCnt="4"/>
      <dgm:spPr/>
    </dgm:pt>
    <dgm:pt modelId="{2989C711-9873-AA49-8964-7B18317D40C3}" type="pres">
      <dgm:prSet presAssocID="{1512E7B0-0E01-43F8-8B04-FB77284DB0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10B9E2-1A0D-344B-B7B9-65642A279726}" type="pres">
      <dgm:prSet presAssocID="{1512E7B0-0E01-43F8-8B04-FB77284DB050}" presName="negativeSpace" presStyleCnt="0"/>
      <dgm:spPr/>
    </dgm:pt>
    <dgm:pt modelId="{AD96694A-1BDA-6F49-936E-6B3C5632BC9F}" type="pres">
      <dgm:prSet presAssocID="{1512E7B0-0E01-43F8-8B04-FB77284DB050}" presName="childText" presStyleLbl="conFgAcc1" presStyleIdx="0" presStyleCnt="4">
        <dgm:presLayoutVars>
          <dgm:bulletEnabled val="1"/>
        </dgm:presLayoutVars>
      </dgm:prSet>
      <dgm:spPr/>
    </dgm:pt>
    <dgm:pt modelId="{0FDA721E-33BD-7145-A1E8-2FBABC3487B4}" type="pres">
      <dgm:prSet presAssocID="{3F3D4692-1922-4263-8571-17E117374408}" presName="spaceBetweenRectangles" presStyleCnt="0"/>
      <dgm:spPr/>
    </dgm:pt>
    <dgm:pt modelId="{BA3EA434-3330-CF47-807B-C3C5E66CD749}" type="pres">
      <dgm:prSet presAssocID="{4E403A67-309B-4923-BF84-24064F8E45B8}" presName="parentLin" presStyleCnt="0"/>
      <dgm:spPr/>
    </dgm:pt>
    <dgm:pt modelId="{E41AEC0F-FB34-F044-9CFC-C5718271F288}" type="pres">
      <dgm:prSet presAssocID="{4E403A67-309B-4923-BF84-24064F8E45B8}" presName="parentLeftMargin" presStyleLbl="node1" presStyleIdx="0" presStyleCnt="4"/>
      <dgm:spPr/>
    </dgm:pt>
    <dgm:pt modelId="{A9229206-CACE-3B4F-BAAD-B470F291F84B}" type="pres">
      <dgm:prSet presAssocID="{4E403A67-309B-4923-BF84-24064F8E45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1DCB1-C80C-D941-BAEA-97DD4C6180F9}" type="pres">
      <dgm:prSet presAssocID="{4E403A67-309B-4923-BF84-24064F8E45B8}" presName="negativeSpace" presStyleCnt="0"/>
      <dgm:spPr/>
    </dgm:pt>
    <dgm:pt modelId="{225D7DB0-8A5D-DD45-A75F-D6F33672CD57}" type="pres">
      <dgm:prSet presAssocID="{4E403A67-309B-4923-BF84-24064F8E45B8}" presName="childText" presStyleLbl="conFgAcc1" presStyleIdx="1" presStyleCnt="4">
        <dgm:presLayoutVars>
          <dgm:bulletEnabled val="1"/>
        </dgm:presLayoutVars>
      </dgm:prSet>
      <dgm:spPr/>
    </dgm:pt>
    <dgm:pt modelId="{D29A38AE-0B7C-F146-8B27-C52A5CD20D82}" type="pres">
      <dgm:prSet presAssocID="{A2873CBB-DB66-4C72-865A-D55B11EC972C}" presName="spaceBetweenRectangles" presStyleCnt="0"/>
      <dgm:spPr/>
    </dgm:pt>
    <dgm:pt modelId="{74D54DA8-CB49-574B-A811-EC8BF997DEE5}" type="pres">
      <dgm:prSet presAssocID="{385EDD5F-F3CE-4876-B346-3268EE252D04}" presName="parentLin" presStyleCnt="0"/>
      <dgm:spPr/>
    </dgm:pt>
    <dgm:pt modelId="{683F0CDD-D74A-8344-B0C7-C636551E53CD}" type="pres">
      <dgm:prSet presAssocID="{385EDD5F-F3CE-4876-B346-3268EE252D04}" presName="parentLeftMargin" presStyleLbl="node1" presStyleIdx="1" presStyleCnt="4"/>
      <dgm:spPr/>
    </dgm:pt>
    <dgm:pt modelId="{ECA8C60A-E7E0-4646-8755-B3139A94AD87}" type="pres">
      <dgm:prSet presAssocID="{385EDD5F-F3CE-4876-B346-3268EE252D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9E5340-AAAD-7146-8D32-D50AC6EC1D98}" type="pres">
      <dgm:prSet presAssocID="{385EDD5F-F3CE-4876-B346-3268EE252D04}" presName="negativeSpace" presStyleCnt="0"/>
      <dgm:spPr/>
    </dgm:pt>
    <dgm:pt modelId="{F77C6D9B-708C-D840-A8EE-5BE3DE0BB697}" type="pres">
      <dgm:prSet presAssocID="{385EDD5F-F3CE-4876-B346-3268EE252D04}" presName="childText" presStyleLbl="conFgAcc1" presStyleIdx="2" presStyleCnt="4">
        <dgm:presLayoutVars>
          <dgm:bulletEnabled val="1"/>
        </dgm:presLayoutVars>
      </dgm:prSet>
      <dgm:spPr/>
    </dgm:pt>
    <dgm:pt modelId="{2597FA62-2BED-D748-9D41-DE6DC9AF1418}" type="pres">
      <dgm:prSet presAssocID="{A1B5F94F-D1F4-446E-9840-A73FC63C8937}" presName="spaceBetweenRectangles" presStyleCnt="0"/>
      <dgm:spPr/>
    </dgm:pt>
    <dgm:pt modelId="{0E22E214-2C6E-A84B-8698-DBBC9B2CC26F}" type="pres">
      <dgm:prSet presAssocID="{28DE6F56-715A-4C73-B356-D8247CCA6636}" presName="parentLin" presStyleCnt="0"/>
      <dgm:spPr/>
    </dgm:pt>
    <dgm:pt modelId="{B89C08D0-653E-E74A-A900-47DBE74BE901}" type="pres">
      <dgm:prSet presAssocID="{28DE6F56-715A-4C73-B356-D8247CCA6636}" presName="parentLeftMargin" presStyleLbl="node1" presStyleIdx="2" presStyleCnt="4"/>
      <dgm:spPr/>
    </dgm:pt>
    <dgm:pt modelId="{E31E83D8-42A9-3E48-950E-BB101B1D733E}" type="pres">
      <dgm:prSet presAssocID="{28DE6F56-715A-4C73-B356-D8247CCA66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747E99-A581-A547-8D3D-FDBF860535CC}" type="pres">
      <dgm:prSet presAssocID="{28DE6F56-715A-4C73-B356-D8247CCA6636}" presName="negativeSpace" presStyleCnt="0"/>
      <dgm:spPr/>
    </dgm:pt>
    <dgm:pt modelId="{98C83888-F769-D14C-8252-3AA9E53B5F55}" type="pres">
      <dgm:prSet presAssocID="{28DE6F56-715A-4C73-B356-D8247CCA663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77F101-82CF-7340-9785-3B8B564D9DB2}" type="presOf" srcId="{28DE6F56-715A-4C73-B356-D8247CCA6636}" destId="{B89C08D0-653E-E74A-A900-47DBE74BE901}" srcOrd="0" destOrd="0" presId="urn:microsoft.com/office/officeart/2005/8/layout/list1"/>
    <dgm:cxn modelId="{084E9304-E7F6-48AB-A40C-F94DDAB87FB5}" srcId="{EAC5B5D4-AF82-4315-A4FE-D790ABBA43BC}" destId="{385EDD5F-F3CE-4876-B346-3268EE252D04}" srcOrd="2" destOrd="0" parTransId="{B0694083-C3F9-4796-9973-F15C859BF1C1}" sibTransId="{A1B5F94F-D1F4-446E-9840-A73FC63C8937}"/>
    <dgm:cxn modelId="{8890860F-2EC6-4A8C-A044-11261525AEE8}" srcId="{EAC5B5D4-AF82-4315-A4FE-D790ABBA43BC}" destId="{1512E7B0-0E01-43F8-8B04-FB77284DB050}" srcOrd="0" destOrd="0" parTransId="{9184B91A-979E-441A-A108-A7C51154C2C7}" sibTransId="{3F3D4692-1922-4263-8571-17E117374408}"/>
    <dgm:cxn modelId="{B70D4B13-AB83-4163-88B0-CE84FB3BD46E}" srcId="{EAC5B5D4-AF82-4315-A4FE-D790ABBA43BC}" destId="{4E403A67-309B-4923-BF84-24064F8E45B8}" srcOrd="1" destOrd="0" parTransId="{F4A16497-D7FE-457D-941E-AA090D00F5CE}" sibTransId="{A2873CBB-DB66-4C72-865A-D55B11EC972C}"/>
    <dgm:cxn modelId="{03FE9515-2C8A-B54F-A438-D5C585651488}" type="presOf" srcId="{654F73A8-0160-472F-8DD3-41B744B12E47}" destId="{98C83888-F769-D14C-8252-3AA9E53B5F55}" srcOrd="0" destOrd="0" presId="urn:microsoft.com/office/officeart/2005/8/layout/list1"/>
    <dgm:cxn modelId="{14EEF01A-6277-3B46-8A76-A59803E0B8E0}" type="presOf" srcId="{66D1F3BE-C862-4345-A8F1-987A3D377E5E}" destId="{AD96694A-1BDA-6F49-936E-6B3C5632BC9F}" srcOrd="0" destOrd="0" presId="urn:microsoft.com/office/officeart/2005/8/layout/list1"/>
    <dgm:cxn modelId="{10447C1F-E4DE-1645-9389-8F73D75D43C4}" type="presOf" srcId="{385EDD5F-F3CE-4876-B346-3268EE252D04}" destId="{683F0CDD-D74A-8344-B0C7-C636551E53CD}" srcOrd="0" destOrd="0" presId="urn:microsoft.com/office/officeart/2005/8/layout/list1"/>
    <dgm:cxn modelId="{9B71823F-D05C-124B-A05B-148C43BEAEC5}" type="presOf" srcId="{1512E7B0-0E01-43F8-8B04-FB77284DB050}" destId="{2989C711-9873-AA49-8964-7B18317D40C3}" srcOrd="1" destOrd="0" presId="urn:microsoft.com/office/officeart/2005/8/layout/list1"/>
    <dgm:cxn modelId="{629CA246-7AEC-F54C-B411-246A0FA2BCE2}" type="presOf" srcId="{4E403A67-309B-4923-BF84-24064F8E45B8}" destId="{E41AEC0F-FB34-F044-9CFC-C5718271F288}" srcOrd="0" destOrd="0" presId="urn:microsoft.com/office/officeart/2005/8/layout/list1"/>
    <dgm:cxn modelId="{AE71634F-842E-134A-BEB5-D45664EAF316}" type="presOf" srcId="{385EDD5F-F3CE-4876-B346-3268EE252D04}" destId="{ECA8C60A-E7E0-4646-8755-B3139A94AD87}" srcOrd="1" destOrd="0" presId="urn:microsoft.com/office/officeart/2005/8/layout/list1"/>
    <dgm:cxn modelId="{11E08352-6DC0-4B64-AB44-34E7B30C708B}" srcId="{EAC5B5D4-AF82-4315-A4FE-D790ABBA43BC}" destId="{28DE6F56-715A-4C73-B356-D8247CCA6636}" srcOrd="3" destOrd="0" parTransId="{C0467ACC-27FB-431E-982B-747A0081C144}" sibTransId="{E20C6536-11E6-4ACE-9733-C83998F486BB}"/>
    <dgm:cxn modelId="{79823E59-E483-C445-A304-C5F7CE5099F0}" type="presOf" srcId="{28DE6F56-715A-4C73-B356-D8247CCA6636}" destId="{E31E83D8-42A9-3E48-950E-BB101B1D733E}" srcOrd="1" destOrd="0" presId="urn:microsoft.com/office/officeart/2005/8/layout/list1"/>
    <dgm:cxn modelId="{1369CA5B-1F9C-4A00-A3DC-882E5FBF8BBC}" srcId="{385EDD5F-F3CE-4876-B346-3268EE252D04}" destId="{7758421E-915C-45CD-A5E9-722C6F995DED}" srcOrd="0" destOrd="0" parTransId="{55FC0BD6-BAD7-4CEB-9BF1-5A93EEA43989}" sibTransId="{ABE2DB7B-4302-4CED-B58F-E995DD49CD42}"/>
    <dgm:cxn modelId="{F76CD062-CE2E-864B-8DA2-59D8F015B492}" type="presOf" srcId="{1512E7B0-0E01-43F8-8B04-FB77284DB050}" destId="{1366796B-E1DD-7745-A99C-FD1669147BFE}" srcOrd="0" destOrd="0" presId="urn:microsoft.com/office/officeart/2005/8/layout/list1"/>
    <dgm:cxn modelId="{1DB23068-F724-7D46-9674-D5E1F22FA244}" type="presOf" srcId="{EAC5B5D4-AF82-4315-A4FE-D790ABBA43BC}" destId="{80EE3A6B-91D2-0E45-B155-C1B1ED7B5B21}" srcOrd="0" destOrd="0" presId="urn:microsoft.com/office/officeart/2005/8/layout/list1"/>
    <dgm:cxn modelId="{F3859B9B-DBA9-4016-BF87-E0A19848A96B}" srcId="{1512E7B0-0E01-43F8-8B04-FB77284DB050}" destId="{66D1F3BE-C862-4345-A8F1-987A3D377E5E}" srcOrd="0" destOrd="0" parTransId="{B313BFDE-93BB-46CB-B428-A57C98848086}" sibTransId="{0E0A92DB-C541-482E-B177-69396966DC1B}"/>
    <dgm:cxn modelId="{25F82CAF-24F5-604E-9559-590F50FE3AAF}" type="presOf" srcId="{7758421E-915C-45CD-A5E9-722C6F995DED}" destId="{F77C6D9B-708C-D840-A8EE-5BE3DE0BB697}" srcOrd="0" destOrd="0" presId="urn:microsoft.com/office/officeart/2005/8/layout/list1"/>
    <dgm:cxn modelId="{E53296CD-A59F-CE49-A038-6EC44FC88A22}" type="presOf" srcId="{78E70775-AB19-49DA-8853-8EB6590F380C}" destId="{225D7DB0-8A5D-DD45-A75F-D6F33672CD57}" srcOrd="0" destOrd="0" presId="urn:microsoft.com/office/officeart/2005/8/layout/list1"/>
    <dgm:cxn modelId="{CB4EC8D9-EE28-4C8E-80FC-8AA6B01DB845}" srcId="{4E403A67-309B-4923-BF84-24064F8E45B8}" destId="{78E70775-AB19-49DA-8853-8EB6590F380C}" srcOrd="0" destOrd="0" parTransId="{64DEB067-473A-4994-AB4E-0D0385A8D3CF}" sibTransId="{4698DF97-293F-4B84-959B-3FD672181B42}"/>
    <dgm:cxn modelId="{074B8DE0-304B-8241-B6B2-BC32362E1D4A}" type="presOf" srcId="{4E403A67-309B-4923-BF84-24064F8E45B8}" destId="{A9229206-CACE-3B4F-BAAD-B470F291F84B}" srcOrd="1" destOrd="0" presId="urn:microsoft.com/office/officeart/2005/8/layout/list1"/>
    <dgm:cxn modelId="{45BB2FEE-1227-4E41-B5D4-6209F4C773D9}" srcId="{28DE6F56-715A-4C73-B356-D8247CCA6636}" destId="{654F73A8-0160-472F-8DD3-41B744B12E47}" srcOrd="0" destOrd="0" parTransId="{9412EE85-FF25-4D2F-9E78-4FA5E0956261}" sibTransId="{11136596-5BB3-4364-B133-297E59F28DA3}"/>
    <dgm:cxn modelId="{D1D9515F-5327-AF4B-9132-B6ABD4B73E53}" type="presParOf" srcId="{80EE3A6B-91D2-0E45-B155-C1B1ED7B5B21}" destId="{A86C2183-4B24-954A-8445-A0259027E046}" srcOrd="0" destOrd="0" presId="urn:microsoft.com/office/officeart/2005/8/layout/list1"/>
    <dgm:cxn modelId="{1ECCEBB2-55CE-4243-A3BE-0EF20D95A4C7}" type="presParOf" srcId="{A86C2183-4B24-954A-8445-A0259027E046}" destId="{1366796B-E1DD-7745-A99C-FD1669147BFE}" srcOrd="0" destOrd="0" presId="urn:microsoft.com/office/officeart/2005/8/layout/list1"/>
    <dgm:cxn modelId="{B2E8CE0F-030F-5743-9E25-12EA74BF06D3}" type="presParOf" srcId="{A86C2183-4B24-954A-8445-A0259027E046}" destId="{2989C711-9873-AA49-8964-7B18317D40C3}" srcOrd="1" destOrd="0" presId="urn:microsoft.com/office/officeart/2005/8/layout/list1"/>
    <dgm:cxn modelId="{ED350EC3-6EF5-7F4F-AE03-AC241EA2DC0E}" type="presParOf" srcId="{80EE3A6B-91D2-0E45-B155-C1B1ED7B5B21}" destId="{2910B9E2-1A0D-344B-B7B9-65642A279726}" srcOrd="1" destOrd="0" presId="urn:microsoft.com/office/officeart/2005/8/layout/list1"/>
    <dgm:cxn modelId="{DCBADDE2-CE6F-7943-BCB4-2C5DF271EB9F}" type="presParOf" srcId="{80EE3A6B-91D2-0E45-B155-C1B1ED7B5B21}" destId="{AD96694A-1BDA-6F49-936E-6B3C5632BC9F}" srcOrd="2" destOrd="0" presId="urn:microsoft.com/office/officeart/2005/8/layout/list1"/>
    <dgm:cxn modelId="{DB02A771-AE16-9442-A252-06F18CF41E30}" type="presParOf" srcId="{80EE3A6B-91D2-0E45-B155-C1B1ED7B5B21}" destId="{0FDA721E-33BD-7145-A1E8-2FBABC3487B4}" srcOrd="3" destOrd="0" presId="urn:microsoft.com/office/officeart/2005/8/layout/list1"/>
    <dgm:cxn modelId="{AC1D8615-B617-8540-8F6C-B930030CCD2D}" type="presParOf" srcId="{80EE3A6B-91D2-0E45-B155-C1B1ED7B5B21}" destId="{BA3EA434-3330-CF47-807B-C3C5E66CD749}" srcOrd="4" destOrd="0" presId="urn:microsoft.com/office/officeart/2005/8/layout/list1"/>
    <dgm:cxn modelId="{C539E160-2047-7A48-B8DA-A42DF1DA02FD}" type="presParOf" srcId="{BA3EA434-3330-CF47-807B-C3C5E66CD749}" destId="{E41AEC0F-FB34-F044-9CFC-C5718271F288}" srcOrd="0" destOrd="0" presId="urn:microsoft.com/office/officeart/2005/8/layout/list1"/>
    <dgm:cxn modelId="{9507E5A6-BE76-0E4A-A68F-4FAA3844F061}" type="presParOf" srcId="{BA3EA434-3330-CF47-807B-C3C5E66CD749}" destId="{A9229206-CACE-3B4F-BAAD-B470F291F84B}" srcOrd="1" destOrd="0" presId="urn:microsoft.com/office/officeart/2005/8/layout/list1"/>
    <dgm:cxn modelId="{353BA71F-13E4-AF4B-B380-A5F3165155BA}" type="presParOf" srcId="{80EE3A6B-91D2-0E45-B155-C1B1ED7B5B21}" destId="{1881DCB1-C80C-D941-BAEA-97DD4C6180F9}" srcOrd="5" destOrd="0" presId="urn:microsoft.com/office/officeart/2005/8/layout/list1"/>
    <dgm:cxn modelId="{196229F8-A582-6B4F-AA73-4AF68580BD53}" type="presParOf" srcId="{80EE3A6B-91D2-0E45-B155-C1B1ED7B5B21}" destId="{225D7DB0-8A5D-DD45-A75F-D6F33672CD57}" srcOrd="6" destOrd="0" presId="urn:microsoft.com/office/officeart/2005/8/layout/list1"/>
    <dgm:cxn modelId="{72DAF970-156A-7C4C-9925-9295325BFB05}" type="presParOf" srcId="{80EE3A6B-91D2-0E45-B155-C1B1ED7B5B21}" destId="{D29A38AE-0B7C-F146-8B27-C52A5CD20D82}" srcOrd="7" destOrd="0" presId="urn:microsoft.com/office/officeart/2005/8/layout/list1"/>
    <dgm:cxn modelId="{43B26C53-6FD4-1145-BE61-DC480D0451E7}" type="presParOf" srcId="{80EE3A6B-91D2-0E45-B155-C1B1ED7B5B21}" destId="{74D54DA8-CB49-574B-A811-EC8BF997DEE5}" srcOrd="8" destOrd="0" presId="urn:microsoft.com/office/officeart/2005/8/layout/list1"/>
    <dgm:cxn modelId="{C54C7A82-1277-5F4B-87C3-049D249FC830}" type="presParOf" srcId="{74D54DA8-CB49-574B-A811-EC8BF997DEE5}" destId="{683F0CDD-D74A-8344-B0C7-C636551E53CD}" srcOrd="0" destOrd="0" presId="urn:microsoft.com/office/officeart/2005/8/layout/list1"/>
    <dgm:cxn modelId="{7C69E9DF-D532-F14F-A74D-5E9FC4E03B19}" type="presParOf" srcId="{74D54DA8-CB49-574B-A811-EC8BF997DEE5}" destId="{ECA8C60A-E7E0-4646-8755-B3139A94AD87}" srcOrd="1" destOrd="0" presId="urn:microsoft.com/office/officeart/2005/8/layout/list1"/>
    <dgm:cxn modelId="{C784F993-A735-E640-B918-4252F70267D9}" type="presParOf" srcId="{80EE3A6B-91D2-0E45-B155-C1B1ED7B5B21}" destId="{E69E5340-AAAD-7146-8D32-D50AC6EC1D98}" srcOrd="9" destOrd="0" presId="urn:microsoft.com/office/officeart/2005/8/layout/list1"/>
    <dgm:cxn modelId="{9BA1F5C2-3444-314F-A875-6340A992C583}" type="presParOf" srcId="{80EE3A6B-91D2-0E45-B155-C1B1ED7B5B21}" destId="{F77C6D9B-708C-D840-A8EE-5BE3DE0BB697}" srcOrd="10" destOrd="0" presId="urn:microsoft.com/office/officeart/2005/8/layout/list1"/>
    <dgm:cxn modelId="{6942DD73-7E1F-734C-B4CF-AC7E944E3853}" type="presParOf" srcId="{80EE3A6B-91D2-0E45-B155-C1B1ED7B5B21}" destId="{2597FA62-2BED-D748-9D41-DE6DC9AF1418}" srcOrd="11" destOrd="0" presId="urn:microsoft.com/office/officeart/2005/8/layout/list1"/>
    <dgm:cxn modelId="{5A246D44-F011-1047-8CC3-321F05983FBD}" type="presParOf" srcId="{80EE3A6B-91D2-0E45-B155-C1B1ED7B5B21}" destId="{0E22E214-2C6E-A84B-8698-DBBC9B2CC26F}" srcOrd="12" destOrd="0" presId="urn:microsoft.com/office/officeart/2005/8/layout/list1"/>
    <dgm:cxn modelId="{F8530F72-5EE3-6449-A949-1CE04C4E2EBB}" type="presParOf" srcId="{0E22E214-2C6E-A84B-8698-DBBC9B2CC26F}" destId="{B89C08D0-653E-E74A-A900-47DBE74BE901}" srcOrd="0" destOrd="0" presId="urn:microsoft.com/office/officeart/2005/8/layout/list1"/>
    <dgm:cxn modelId="{E84F9EA9-685D-2246-84B2-81A881C5219B}" type="presParOf" srcId="{0E22E214-2C6E-A84B-8698-DBBC9B2CC26F}" destId="{E31E83D8-42A9-3E48-950E-BB101B1D733E}" srcOrd="1" destOrd="0" presId="urn:microsoft.com/office/officeart/2005/8/layout/list1"/>
    <dgm:cxn modelId="{0D1A0B00-6ED7-E646-A669-B6C20AE16BA1}" type="presParOf" srcId="{80EE3A6B-91D2-0E45-B155-C1B1ED7B5B21}" destId="{63747E99-A581-A547-8D3D-FDBF860535CC}" srcOrd="13" destOrd="0" presId="urn:microsoft.com/office/officeart/2005/8/layout/list1"/>
    <dgm:cxn modelId="{50C52D3C-7CEC-1D43-9943-CFE8B5F37252}" type="presParOf" srcId="{80EE3A6B-91D2-0E45-B155-C1B1ED7B5B21}" destId="{98C83888-F769-D14C-8252-3AA9E53B5F5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B0937-C3FE-42E1-8171-97148379200D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B7686-6CF5-43AA-8975-420F72148591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D53C7-1677-4763-8B3E-FF111015472F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Unix Shell </a:t>
          </a:r>
          <a:r>
            <a:rPr lang="en-US" sz="2500" kern="1200" dirty="0">
              <a:sym typeface="Wingdings" panose="05000000000000000000" pitchFamily="2" charset="2"/>
            </a:rPr>
            <a:t></a:t>
          </a:r>
          <a:r>
            <a:rPr lang="en-US" sz="2500" kern="1200" dirty="0"/>
            <a:t> It’s another command line option </a:t>
          </a:r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(common standard)</a:t>
          </a:r>
        </a:p>
      </dsp:txBody>
      <dsp:txXfrm>
        <a:off x="1840237" y="680"/>
        <a:ext cx="4666066" cy="1593279"/>
      </dsp:txXfrm>
    </dsp:sp>
    <dsp:sp modelId="{872671D2-6542-4E8E-ABAE-D25E8165F96C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D5626-DC68-4E29-A117-AA3E1A24347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2108-71AE-4665-801D-AB7B2D8D017E}">
      <dsp:nvSpPr>
        <dsp:cNvPr id="0" name=""/>
        <dsp:cNvSpPr/>
      </dsp:nvSpPr>
      <dsp:spPr>
        <a:xfrm>
          <a:off x="1840237" y="1992280"/>
          <a:ext cx="292783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Command Language</a:t>
          </a:r>
        </a:p>
      </dsp:txBody>
      <dsp:txXfrm>
        <a:off x="1840237" y="1992280"/>
        <a:ext cx="2927836" cy="1593279"/>
      </dsp:txXfrm>
    </dsp:sp>
    <dsp:sp modelId="{496994BA-D224-48E1-831C-8BECA0D67168}">
      <dsp:nvSpPr>
        <dsp:cNvPr id="0" name=""/>
        <dsp:cNvSpPr/>
      </dsp:nvSpPr>
      <dsp:spPr>
        <a:xfrm>
          <a:off x="4768074" y="1992280"/>
          <a:ext cx="1738229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Interpreted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to control processes/jobs </a:t>
          </a:r>
        </a:p>
      </dsp:txBody>
      <dsp:txXfrm>
        <a:off x="4768074" y="1992280"/>
        <a:ext cx="1738229" cy="1593279"/>
      </dsp:txXfrm>
    </dsp:sp>
    <dsp:sp modelId="{8FE8B596-63CF-4B73-BCD6-CA9D5B5CE926}">
      <dsp:nvSpPr>
        <dsp:cNvPr id="0" name=""/>
        <dsp:cNvSpPr/>
      </dsp:nvSpPr>
      <dsp:spPr>
        <a:xfrm>
          <a:off x="0" y="3984560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28F2-7EA5-4BB5-96A0-742ACFFDA49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0D8A-B938-4D5D-82A6-070B5A621C4D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Interface to interact w/ other programs</a:t>
          </a:r>
        </a:p>
      </dsp:txBody>
      <dsp:txXfrm>
        <a:off x="1840237" y="3983879"/>
        <a:ext cx="4666066" cy="159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F1A07-83A6-3D41-80D3-87AD67173AAA}">
      <dsp:nvSpPr>
        <dsp:cNvPr id="0" name=""/>
        <dsp:cNvSpPr/>
      </dsp:nvSpPr>
      <dsp:spPr>
        <a:xfrm>
          <a:off x="0" y="32669"/>
          <a:ext cx="6506304" cy="638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List</a:t>
          </a:r>
          <a:endParaRPr lang="en-US" sz="2800" kern="1200"/>
        </a:p>
      </dsp:txBody>
      <dsp:txXfrm>
        <a:off x="31185" y="63854"/>
        <a:ext cx="6443934" cy="576449"/>
      </dsp:txXfrm>
    </dsp:sp>
    <dsp:sp modelId="{91661E5A-7202-3C42-8BA5-38D0F2956D39}">
      <dsp:nvSpPr>
        <dsp:cNvPr id="0" name=""/>
        <dsp:cNvSpPr/>
      </dsp:nvSpPr>
      <dsp:spPr>
        <a:xfrm>
          <a:off x="0" y="671489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ls &lt;directory&gt; </a:t>
          </a:r>
          <a:endParaRPr lang="en-US" sz="2200" kern="1200"/>
        </a:p>
      </dsp:txBody>
      <dsp:txXfrm>
        <a:off x="0" y="671489"/>
        <a:ext cx="6506304" cy="463680"/>
      </dsp:txXfrm>
    </dsp:sp>
    <dsp:sp modelId="{C14AB681-9F52-EB45-8BEA-F084431BC96E}">
      <dsp:nvSpPr>
        <dsp:cNvPr id="0" name=""/>
        <dsp:cNvSpPr/>
      </dsp:nvSpPr>
      <dsp:spPr>
        <a:xfrm>
          <a:off x="0" y="1135170"/>
          <a:ext cx="6506304" cy="638819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Change Directory</a:t>
          </a:r>
          <a:endParaRPr lang="en-US" sz="2800" kern="1200"/>
        </a:p>
      </dsp:txBody>
      <dsp:txXfrm>
        <a:off x="31185" y="1166355"/>
        <a:ext cx="6443934" cy="576449"/>
      </dsp:txXfrm>
    </dsp:sp>
    <dsp:sp modelId="{4845B3CC-B1C8-F74C-8EB7-F7CBEB7D6143}">
      <dsp:nvSpPr>
        <dsp:cNvPr id="0" name=""/>
        <dsp:cNvSpPr/>
      </dsp:nvSpPr>
      <dsp:spPr>
        <a:xfrm>
          <a:off x="0" y="17739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cd &lt;directory&gt;</a:t>
          </a:r>
          <a:endParaRPr lang="en-US" sz="2200" kern="1200"/>
        </a:p>
      </dsp:txBody>
      <dsp:txXfrm>
        <a:off x="0" y="1773990"/>
        <a:ext cx="6506304" cy="463680"/>
      </dsp:txXfrm>
    </dsp:sp>
    <dsp:sp modelId="{67196D32-0336-2245-80A6-34874B202231}">
      <dsp:nvSpPr>
        <dsp:cNvPr id="0" name=""/>
        <dsp:cNvSpPr/>
      </dsp:nvSpPr>
      <dsp:spPr>
        <a:xfrm>
          <a:off x="0" y="2237670"/>
          <a:ext cx="6506304" cy="638819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Move</a:t>
          </a:r>
          <a:endParaRPr lang="en-US" sz="2800" kern="1200"/>
        </a:p>
      </dsp:txBody>
      <dsp:txXfrm>
        <a:off x="31185" y="2268855"/>
        <a:ext cx="6443934" cy="576449"/>
      </dsp:txXfrm>
    </dsp:sp>
    <dsp:sp modelId="{A46091ED-1A4E-4340-BF00-7E5E60E0D421}">
      <dsp:nvSpPr>
        <dsp:cNvPr id="0" name=""/>
        <dsp:cNvSpPr/>
      </dsp:nvSpPr>
      <dsp:spPr>
        <a:xfrm>
          <a:off x="0" y="28764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mv &lt;one-or-more-files&gt; &lt;destination&gt;</a:t>
          </a:r>
          <a:endParaRPr lang="en-US" sz="2200" kern="1200"/>
        </a:p>
      </dsp:txBody>
      <dsp:txXfrm>
        <a:off x="0" y="2876490"/>
        <a:ext cx="6506304" cy="463680"/>
      </dsp:txXfrm>
    </dsp:sp>
    <dsp:sp modelId="{FF9416DF-F0B3-0D47-9B65-98D125E8FA39}">
      <dsp:nvSpPr>
        <dsp:cNvPr id="0" name=""/>
        <dsp:cNvSpPr/>
      </dsp:nvSpPr>
      <dsp:spPr>
        <a:xfrm>
          <a:off x="0" y="3340170"/>
          <a:ext cx="6506304" cy="638819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Copy</a:t>
          </a:r>
          <a:endParaRPr lang="en-US" sz="2800" kern="1200"/>
        </a:p>
      </dsp:txBody>
      <dsp:txXfrm>
        <a:off x="31185" y="3371355"/>
        <a:ext cx="6443934" cy="576449"/>
      </dsp:txXfrm>
    </dsp:sp>
    <dsp:sp modelId="{0A2FD77D-9A56-D74B-A900-FEBD4F9C4D29}">
      <dsp:nvSpPr>
        <dsp:cNvPr id="0" name=""/>
        <dsp:cNvSpPr/>
      </dsp:nvSpPr>
      <dsp:spPr>
        <a:xfrm>
          <a:off x="0" y="39789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cp &lt;one-or-more-files&gt; &lt;destination&gt;</a:t>
          </a:r>
          <a:endParaRPr lang="en-US" sz="2200" kern="1200"/>
        </a:p>
      </dsp:txBody>
      <dsp:txXfrm>
        <a:off x="0" y="3978990"/>
        <a:ext cx="6506304" cy="463680"/>
      </dsp:txXfrm>
    </dsp:sp>
    <dsp:sp modelId="{3F60496A-9680-3F4A-9993-AEAD3A4814DB}">
      <dsp:nvSpPr>
        <dsp:cNvPr id="0" name=""/>
        <dsp:cNvSpPr/>
      </dsp:nvSpPr>
      <dsp:spPr>
        <a:xfrm>
          <a:off x="0" y="4442670"/>
          <a:ext cx="6506304" cy="638819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Remove</a:t>
          </a:r>
          <a:endParaRPr lang="en-US" sz="2800" kern="1200"/>
        </a:p>
      </dsp:txBody>
      <dsp:txXfrm>
        <a:off x="31185" y="4473855"/>
        <a:ext cx="6443934" cy="576449"/>
      </dsp:txXfrm>
    </dsp:sp>
    <dsp:sp modelId="{1369837C-060C-F940-91B5-2B80580CDBAC}">
      <dsp:nvSpPr>
        <dsp:cNvPr id="0" name=""/>
        <dsp:cNvSpPr/>
      </dsp:nvSpPr>
      <dsp:spPr>
        <a:xfrm>
          <a:off x="0" y="5081490"/>
          <a:ext cx="650630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i="1" kern="1200" baseline="0"/>
            <a:t>$ rm &lt;one-or-more-files&gt;</a:t>
          </a:r>
          <a:endParaRPr lang="en-US" sz="2200" kern="1200"/>
        </a:p>
      </dsp:txBody>
      <dsp:txXfrm>
        <a:off x="0" y="5081490"/>
        <a:ext cx="6506304" cy="463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1FCCF-DF5E-E04F-A058-498F43E5CCA2}">
      <dsp:nvSpPr>
        <dsp:cNvPr id="0" name=""/>
        <dsp:cNvSpPr/>
      </dsp:nvSpPr>
      <dsp:spPr>
        <a:xfrm>
          <a:off x="0" y="313259"/>
          <a:ext cx="994605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374904" rIns="7719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str</a:t>
          </a:r>
          <a:r>
            <a:rPr lang="en-US" sz="1800" kern="1200" dirty="0"/>
            <a:t>=“Hello, World!”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echo $</a:t>
          </a:r>
          <a:r>
            <a:rPr lang="en-US" sz="1800" kern="1200" dirty="0" err="1"/>
            <a:t>str</a:t>
          </a:r>
          <a:r>
            <a:rPr lang="en-US" sz="1800" kern="1200" dirty="0"/>
            <a:t> </a:t>
          </a:r>
        </a:p>
      </dsp:txBody>
      <dsp:txXfrm>
        <a:off x="0" y="313259"/>
        <a:ext cx="9946056" cy="1020600"/>
      </dsp:txXfrm>
    </dsp:sp>
    <dsp:sp modelId="{107C0C02-5663-F041-A344-C7E618B3D9B9}">
      <dsp:nvSpPr>
        <dsp:cNvPr id="0" name=""/>
        <dsp:cNvSpPr/>
      </dsp:nvSpPr>
      <dsp:spPr>
        <a:xfrm>
          <a:off x="497302" y="47579"/>
          <a:ext cx="69622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Same as other languages</a:t>
          </a:r>
        </a:p>
      </dsp:txBody>
      <dsp:txXfrm>
        <a:off x="523241" y="73518"/>
        <a:ext cx="6910361" cy="479482"/>
      </dsp:txXfrm>
    </dsp:sp>
    <dsp:sp modelId="{E40BFB2F-6DD7-6A45-BD0B-E72B5BF822A1}">
      <dsp:nvSpPr>
        <dsp:cNvPr id="0" name=""/>
        <dsp:cNvSpPr/>
      </dsp:nvSpPr>
      <dsp:spPr>
        <a:xfrm>
          <a:off x="0" y="1696739"/>
          <a:ext cx="9946056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374904" rIns="7719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It assigns the right to the left</a:t>
          </a:r>
        </a:p>
      </dsp:txBody>
      <dsp:txXfrm>
        <a:off x="0" y="1696739"/>
        <a:ext cx="9946056" cy="737100"/>
      </dsp:txXfrm>
    </dsp:sp>
    <dsp:sp modelId="{13DA430C-3C27-2F41-9B42-7F5C440D09AF}">
      <dsp:nvSpPr>
        <dsp:cNvPr id="0" name=""/>
        <dsp:cNvSpPr/>
      </dsp:nvSpPr>
      <dsp:spPr>
        <a:xfrm>
          <a:off x="497302" y="1431059"/>
          <a:ext cx="69622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assignment operator (=)</a:t>
          </a:r>
        </a:p>
      </dsp:txBody>
      <dsp:txXfrm>
        <a:off x="523241" y="1456998"/>
        <a:ext cx="6910361" cy="479482"/>
      </dsp:txXfrm>
    </dsp:sp>
    <dsp:sp modelId="{821FBBA5-4159-E544-A8FE-FBD1217188DC}">
      <dsp:nvSpPr>
        <dsp:cNvPr id="0" name=""/>
        <dsp:cNvSpPr/>
      </dsp:nvSpPr>
      <dsp:spPr>
        <a:xfrm>
          <a:off x="0" y="2796720"/>
          <a:ext cx="9946056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374904" rIns="7719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$ operator returns the value from a variable name</a:t>
          </a:r>
        </a:p>
      </dsp:txBody>
      <dsp:txXfrm>
        <a:off x="0" y="2796720"/>
        <a:ext cx="9946056" cy="737100"/>
      </dsp:txXfrm>
    </dsp:sp>
    <dsp:sp modelId="{50889BD9-3FF3-4341-AEBB-5417A4D2E885}">
      <dsp:nvSpPr>
        <dsp:cNvPr id="0" name=""/>
        <dsp:cNvSpPr/>
      </dsp:nvSpPr>
      <dsp:spPr>
        <a:xfrm>
          <a:off x="497302" y="2531040"/>
          <a:ext cx="69622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Dereferencing variables</a:t>
          </a:r>
        </a:p>
      </dsp:txBody>
      <dsp:txXfrm>
        <a:off x="523241" y="2556979"/>
        <a:ext cx="6910361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9CC40-5E61-ED49-8F06-AF7589B36B54}">
      <dsp:nvSpPr>
        <dsp:cNvPr id="0" name=""/>
        <dsp:cNvSpPr/>
      </dsp:nvSpPr>
      <dsp:spPr>
        <a:xfrm>
          <a:off x="0" y="327974"/>
          <a:ext cx="9946056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58216" rIns="77192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If [ -d $HOME/.bin/ ]; then cd $HOME/.bin; else echo “no such </a:t>
          </a:r>
          <a:r>
            <a:rPr lang="en-US" sz="2200" kern="1200" dirty="0" err="1"/>
            <a:t>dir</a:t>
          </a:r>
          <a:r>
            <a:rPr lang="en-US" sz="2200" kern="1200" dirty="0"/>
            <a:t>”; fi</a:t>
          </a:r>
        </a:p>
      </dsp:txBody>
      <dsp:txXfrm>
        <a:off x="0" y="327974"/>
        <a:ext cx="9946056" cy="900900"/>
      </dsp:txXfrm>
    </dsp:sp>
    <dsp:sp modelId="{EB70A363-3CED-0743-BB56-67303105A589}">
      <dsp:nvSpPr>
        <dsp:cNvPr id="0" name=""/>
        <dsp:cNvSpPr/>
      </dsp:nvSpPr>
      <dsp:spPr>
        <a:xfrm>
          <a:off x="497302" y="3254"/>
          <a:ext cx="696223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[condition]; then … else … fi</a:t>
          </a:r>
        </a:p>
      </dsp:txBody>
      <dsp:txXfrm>
        <a:off x="529005" y="34957"/>
        <a:ext cx="6898833" cy="586034"/>
      </dsp:txXfrm>
    </dsp:sp>
    <dsp:sp modelId="{66E0ABB0-5ABE-2F4A-9203-8FC0ECD337BA}">
      <dsp:nvSpPr>
        <dsp:cNvPr id="0" name=""/>
        <dsp:cNvSpPr/>
      </dsp:nvSpPr>
      <dsp:spPr>
        <a:xfrm>
          <a:off x="0" y="1672395"/>
          <a:ext cx="9946056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58216" rIns="77192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Common flags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-d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true if a directory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-f </a:t>
          </a:r>
          <a:r>
            <a:rPr lang="en-US" sz="2200" kern="1200" dirty="0">
              <a:sym typeface="Wingdings" panose="05000000000000000000" pitchFamily="2" charset="2"/>
            </a:rPr>
            <a:t></a:t>
          </a:r>
          <a:r>
            <a:rPr lang="en-US" sz="2200" kern="1200" dirty="0"/>
            <a:t> true if a normal file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-z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true if length of string is zero</a:t>
          </a:r>
        </a:p>
      </dsp:txBody>
      <dsp:txXfrm>
        <a:off x="0" y="1672395"/>
        <a:ext cx="9946056" cy="1905750"/>
      </dsp:txXfrm>
    </dsp:sp>
    <dsp:sp modelId="{DDB370EA-3E1A-B042-A52F-5870B766A686}">
      <dsp:nvSpPr>
        <dsp:cNvPr id="0" name=""/>
        <dsp:cNvSpPr/>
      </dsp:nvSpPr>
      <dsp:spPr>
        <a:xfrm>
          <a:off x="497302" y="1347674"/>
          <a:ext cx="696223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[ operator</a:t>
          </a:r>
        </a:p>
      </dsp:txBody>
      <dsp:txXfrm>
        <a:off x="529005" y="1379377"/>
        <a:ext cx="6898833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437A4-A276-5F4E-BC29-3B79CAF09562}">
      <dsp:nvSpPr>
        <dsp:cNvPr id="0" name=""/>
        <dsp:cNvSpPr/>
      </dsp:nvSpPr>
      <dsp:spPr>
        <a:xfrm>
          <a:off x="0" y="365100"/>
          <a:ext cx="994605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99872" rIns="77192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for </a:t>
          </a:r>
          <a:r>
            <a:rPr lang="en-US" sz="2400" kern="1200" dirty="0" err="1"/>
            <a:t>dir</a:t>
          </a:r>
          <a:r>
            <a:rPr lang="en-US" sz="2400" kern="1200" dirty="0"/>
            <a:t> in ./*; do ls $</a:t>
          </a:r>
          <a:r>
            <a:rPr lang="en-US" sz="2400" kern="1200" dirty="0" err="1"/>
            <a:t>dir</a:t>
          </a:r>
          <a:r>
            <a:rPr lang="en-US" sz="2400" kern="1200" dirty="0"/>
            <a:t>; done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 dirty="0"/>
            <a:t>for </a:t>
          </a:r>
          <a:r>
            <a:rPr lang="en-US" sz="2400" i="1" kern="1200" baseline="0" dirty="0" err="1"/>
            <a:t>elem</a:t>
          </a:r>
          <a:r>
            <a:rPr lang="en-US" sz="2400" i="1" kern="1200" baseline="0" dirty="0"/>
            <a:t> in a b c d e; do </a:t>
          </a:r>
          <a:r>
            <a:rPr lang="en-US" sz="2400" i="1" kern="1200" baseline="0" dirty="0" err="1"/>
            <a:t>mkdir</a:t>
          </a:r>
          <a:r>
            <a:rPr lang="en-US" sz="2400" i="1" kern="1200" baseline="0" dirty="0"/>
            <a:t> –p $HOME/test/$</a:t>
          </a:r>
          <a:r>
            <a:rPr lang="en-US" sz="2400" i="1" kern="1200" baseline="0" dirty="0" err="1"/>
            <a:t>elem</a:t>
          </a:r>
          <a:r>
            <a:rPr lang="en-US" sz="2400" i="1" kern="1200" baseline="0" dirty="0"/>
            <a:t>; done</a:t>
          </a:r>
          <a:endParaRPr lang="en-US" sz="2400" kern="1200" dirty="0"/>
        </a:p>
      </dsp:txBody>
      <dsp:txXfrm>
        <a:off x="0" y="365100"/>
        <a:ext cx="9946056" cy="1360800"/>
      </dsp:txXfrm>
    </dsp:sp>
    <dsp:sp modelId="{B1F5C431-A80C-3346-9181-8F8E969FA161}">
      <dsp:nvSpPr>
        <dsp:cNvPr id="0" name=""/>
        <dsp:cNvSpPr/>
      </dsp:nvSpPr>
      <dsp:spPr>
        <a:xfrm>
          <a:off x="497302" y="10860"/>
          <a:ext cx="696223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For loops</a:t>
          </a:r>
          <a:endParaRPr lang="en-US" sz="2400" kern="1200"/>
        </a:p>
      </dsp:txBody>
      <dsp:txXfrm>
        <a:off x="531887" y="45445"/>
        <a:ext cx="6893069" cy="639310"/>
      </dsp:txXfrm>
    </dsp:sp>
    <dsp:sp modelId="{A1B2EF48-1928-3344-B4CB-940287FEC4B9}">
      <dsp:nvSpPr>
        <dsp:cNvPr id="0" name=""/>
        <dsp:cNvSpPr/>
      </dsp:nvSpPr>
      <dsp:spPr>
        <a:xfrm>
          <a:off x="0" y="2209740"/>
          <a:ext cx="994605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499872" rIns="77192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baseline="0" dirty="0"/>
            <a:t>While [ condition ] do command done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Useful for looping through file contents</a:t>
          </a:r>
        </a:p>
      </dsp:txBody>
      <dsp:txXfrm>
        <a:off x="0" y="2209740"/>
        <a:ext cx="9946056" cy="1360800"/>
      </dsp:txXfrm>
    </dsp:sp>
    <dsp:sp modelId="{88767E82-49B0-1F4B-ABD7-2034A6816319}">
      <dsp:nvSpPr>
        <dsp:cNvPr id="0" name=""/>
        <dsp:cNvSpPr/>
      </dsp:nvSpPr>
      <dsp:spPr>
        <a:xfrm>
          <a:off x="497302" y="1855500"/>
          <a:ext cx="6962239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While loops</a:t>
          </a:r>
          <a:endParaRPr lang="en-US" sz="2400" kern="1200"/>
        </a:p>
      </dsp:txBody>
      <dsp:txXfrm>
        <a:off x="531887" y="1890085"/>
        <a:ext cx="6893069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6694A-1BDA-6F49-936E-6B3C5632BC9F}">
      <dsp:nvSpPr>
        <dsp:cNvPr id="0" name=""/>
        <dsp:cNvSpPr/>
      </dsp:nvSpPr>
      <dsp:spPr>
        <a:xfrm>
          <a:off x="0" y="324059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 dirty="0"/>
            <a:t>Function function_name () { function_commands }</a:t>
          </a:r>
          <a:endParaRPr lang="en-US" sz="1400" kern="1200" dirty="0"/>
        </a:p>
      </dsp:txBody>
      <dsp:txXfrm>
        <a:off x="0" y="324059"/>
        <a:ext cx="9946056" cy="573300"/>
      </dsp:txXfrm>
    </dsp:sp>
    <dsp:sp modelId="{2989C711-9873-AA49-8964-7B18317D40C3}">
      <dsp:nvSpPr>
        <dsp:cNvPr id="0" name=""/>
        <dsp:cNvSpPr/>
      </dsp:nvSpPr>
      <dsp:spPr>
        <a:xfrm>
          <a:off x="497302" y="117419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Function keyword</a:t>
          </a:r>
          <a:endParaRPr lang="en-US" sz="1400" kern="1200"/>
        </a:p>
      </dsp:txBody>
      <dsp:txXfrm>
        <a:off x="517477" y="137594"/>
        <a:ext cx="6921889" cy="372930"/>
      </dsp:txXfrm>
    </dsp:sp>
    <dsp:sp modelId="{225D7DB0-8A5D-DD45-A75F-D6F33672CD57}">
      <dsp:nvSpPr>
        <dsp:cNvPr id="0" name=""/>
        <dsp:cNvSpPr/>
      </dsp:nvSpPr>
      <dsp:spPr>
        <a:xfrm>
          <a:off x="0" y="1179600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 dirty="0"/>
            <a:t>function_name () { function_commands }</a:t>
          </a:r>
          <a:endParaRPr lang="en-US" sz="1400" kern="1200" dirty="0"/>
        </a:p>
      </dsp:txBody>
      <dsp:txXfrm>
        <a:off x="0" y="1179600"/>
        <a:ext cx="9946056" cy="573300"/>
      </dsp:txXfrm>
    </dsp:sp>
    <dsp:sp modelId="{A9229206-CACE-3B4F-BAAD-B470F291F84B}">
      <dsp:nvSpPr>
        <dsp:cNvPr id="0" name=""/>
        <dsp:cNvSpPr/>
      </dsp:nvSpPr>
      <dsp:spPr>
        <a:xfrm>
          <a:off x="497302" y="972960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Or without</a:t>
          </a:r>
          <a:endParaRPr lang="en-US" sz="1400" kern="1200"/>
        </a:p>
      </dsp:txBody>
      <dsp:txXfrm>
        <a:off x="517477" y="993135"/>
        <a:ext cx="6921889" cy="372930"/>
      </dsp:txXfrm>
    </dsp:sp>
    <dsp:sp modelId="{F77C6D9B-708C-D840-A8EE-5BE3DE0BB697}">
      <dsp:nvSpPr>
        <dsp:cNvPr id="0" name=""/>
        <dsp:cNvSpPr/>
      </dsp:nvSpPr>
      <dsp:spPr>
        <a:xfrm>
          <a:off x="0" y="2035140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/>
            <a:t>$1 $2 $3 … $n</a:t>
          </a:r>
          <a:endParaRPr lang="en-US" sz="1400" kern="1200"/>
        </a:p>
      </dsp:txBody>
      <dsp:txXfrm>
        <a:off x="0" y="2035140"/>
        <a:ext cx="9946056" cy="573300"/>
      </dsp:txXfrm>
    </dsp:sp>
    <dsp:sp modelId="{ECA8C60A-E7E0-4646-8755-B3139A94AD87}">
      <dsp:nvSpPr>
        <dsp:cNvPr id="0" name=""/>
        <dsp:cNvSpPr/>
      </dsp:nvSpPr>
      <dsp:spPr>
        <a:xfrm>
          <a:off x="497302" y="1828500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Args</a:t>
          </a:r>
          <a:endParaRPr lang="en-US" sz="1400" kern="1200"/>
        </a:p>
      </dsp:txBody>
      <dsp:txXfrm>
        <a:off x="517477" y="1848675"/>
        <a:ext cx="6921889" cy="372930"/>
      </dsp:txXfrm>
    </dsp:sp>
    <dsp:sp modelId="{98C83888-F769-D14C-8252-3AA9E53B5F55}">
      <dsp:nvSpPr>
        <dsp:cNvPr id="0" name=""/>
        <dsp:cNvSpPr/>
      </dsp:nvSpPr>
      <dsp:spPr>
        <a:xfrm>
          <a:off x="0" y="2890680"/>
          <a:ext cx="9946056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924" tIns="291592" rIns="7719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baseline="0"/>
            <a:t>#?</a:t>
          </a:r>
          <a:endParaRPr lang="en-US" sz="1400" kern="1200"/>
        </a:p>
      </dsp:txBody>
      <dsp:txXfrm>
        <a:off x="0" y="2890680"/>
        <a:ext cx="9946056" cy="573300"/>
      </dsp:txXfrm>
    </dsp:sp>
    <dsp:sp modelId="{E31E83D8-42A9-3E48-950E-BB101B1D733E}">
      <dsp:nvSpPr>
        <dsp:cNvPr id="0" name=""/>
        <dsp:cNvSpPr/>
      </dsp:nvSpPr>
      <dsp:spPr>
        <a:xfrm>
          <a:off x="497302" y="2684040"/>
          <a:ext cx="696223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56" tIns="0" rIns="26315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Return value</a:t>
          </a:r>
          <a:endParaRPr lang="en-US" sz="1400" kern="1200"/>
        </a:p>
      </dsp:txBody>
      <dsp:txXfrm>
        <a:off x="517477" y="2704215"/>
        <a:ext cx="692188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D8BA0A-0523-524E-B916-DBEFC420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73271"/>
            <a:ext cx="6831673" cy="1086237"/>
          </a:xfrm>
        </p:spPr>
        <p:txBody>
          <a:bodyPr anchor="ctr"/>
          <a:lstStyle/>
          <a:p>
            <a:r>
              <a:rPr lang="en-US" dirty="0"/>
              <a:t>http://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abpwrs</a:t>
            </a:r>
            <a:r>
              <a:rPr lang="en-US" dirty="0"/>
              <a:t>/bash-talk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DB085-12C6-EE41-A8CE-297F4ECD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33" y="1373211"/>
            <a:ext cx="6884416" cy="2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E3710-E414-C748-869E-18846ACA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E802-9132-8942-BA12-A66C35EE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echo “Hello, World!”</a:t>
            </a:r>
          </a:p>
          <a:p>
            <a:r>
              <a:rPr lang="en-US" dirty="0"/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132509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DC27B-E1D1-2D41-B719-610569E3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 More Custom Hello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3644-79F8-2145-93B4-6EBE9A1D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Pass in our name</a:t>
            </a:r>
          </a:p>
          <a:p>
            <a:pPr lvl="1"/>
            <a:r>
              <a:rPr lang="en-US" dirty="0"/>
              <a:t>Argument passing and dereferencing</a:t>
            </a:r>
          </a:p>
          <a:p>
            <a:r>
              <a:rPr lang="en-US" dirty="0"/>
              <a:t>Greet us by username</a:t>
            </a:r>
          </a:p>
          <a:p>
            <a:pPr lvl="1"/>
            <a:r>
              <a:rPr lang="en-US" dirty="0"/>
              <a:t>The $ operator</a:t>
            </a:r>
          </a:p>
          <a:p>
            <a:pPr lvl="1"/>
            <a:r>
              <a:rPr lang="en-US" dirty="0"/>
              <a:t>Environmental variables</a:t>
            </a:r>
          </a:p>
          <a:p>
            <a:r>
              <a:rPr lang="en-US" dirty="0"/>
              <a:t>Ask us for our name</a:t>
            </a:r>
          </a:p>
          <a:p>
            <a:pPr lvl="1"/>
            <a:r>
              <a:rPr lang="en-US" dirty="0"/>
              <a:t>Prompting and user input</a:t>
            </a:r>
          </a:p>
        </p:txBody>
      </p:sp>
    </p:spTree>
    <p:extLst>
      <p:ext uri="{BB962C8B-B14F-4D97-AF65-F5344CB8AC3E}">
        <p14:creationId xmlns:p14="http://schemas.microsoft.com/office/powerpoint/2010/main" val="62929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F8F58-6A54-B74D-917B-A0F28D09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A Script that Makes Scripts?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35E8-7F1E-714D-AFD5-4F88F244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What should go into every script you write?</a:t>
            </a:r>
          </a:p>
          <a:p>
            <a:pPr lvl="1"/>
            <a:r>
              <a:rPr lang="en-US" dirty="0"/>
              <a:t>Bang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Date</a:t>
            </a:r>
          </a:p>
          <a:p>
            <a:r>
              <a:rPr lang="en-US" dirty="0" err="1"/>
              <a:t>chmod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7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5E92-E0FB-A14C-A1AA-1F56912B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73C7-8528-BE43-9BD1-F7EC596B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really just running a processes on a bunch of subsets</a:t>
            </a:r>
          </a:p>
          <a:p>
            <a:r>
              <a:rPr lang="en-US" dirty="0"/>
              <a:t>In bash this is typically file-wise or directory-wise groupings</a:t>
            </a:r>
          </a:p>
          <a:p>
            <a:r>
              <a:rPr lang="en-US" dirty="0"/>
              <a:t>This all amounts to a for loop in most cases</a:t>
            </a:r>
          </a:p>
          <a:p>
            <a:r>
              <a:rPr lang="en-US" dirty="0"/>
              <a:t>TO THE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0C3-7F23-6F45-94A8-200EA9AE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313-8EE2-2049-A4A8-1DD903E2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&amp; help will get you far</a:t>
            </a:r>
          </a:p>
          <a:p>
            <a:pPr lvl="1"/>
            <a:r>
              <a:rPr lang="en-US" dirty="0"/>
              <a:t>man [command]</a:t>
            </a:r>
          </a:p>
          <a:p>
            <a:pPr lvl="1"/>
            <a:r>
              <a:rPr lang="en-US" dirty="0"/>
              <a:t>help [command]</a:t>
            </a:r>
          </a:p>
          <a:p>
            <a:r>
              <a:rPr lang="en-US" dirty="0" err="1"/>
              <a:t>Exercism</a:t>
            </a:r>
            <a:r>
              <a:rPr lang="en-US" dirty="0"/>
              <a:t> course on BASH</a:t>
            </a:r>
          </a:p>
          <a:p>
            <a:r>
              <a:rPr lang="en-US" dirty="0"/>
              <a:t>Start replacing common tasks you do with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1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D3B1-DE0A-9549-ABF9-A519F7C9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572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3B82-1452-5949-B023-9816A4D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7B392CAE-6983-7D40-A892-08BCD623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2218103"/>
            <a:ext cx="6517065" cy="21017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DB74-3801-644C-9043-42825EEE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What is Bash</a:t>
            </a:r>
          </a:p>
          <a:p>
            <a:r>
              <a:rPr lang="en-US" dirty="0"/>
              <a:t>Bash as a Language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Batch Processing</a:t>
            </a:r>
          </a:p>
          <a:p>
            <a:r>
              <a:rPr lang="en-US" dirty="0"/>
              <a:t>Learn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B7192-D6B3-744B-ABAB-4B7435E8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Bash?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FBDC95D-2720-46AF-9DCA-E1C67F607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29846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5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55C51-2CC2-5949-9D9D-0A50D8B3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File System Navigation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B61E6D-19E7-4417-99EC-0ABF1C655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66187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38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752C0-EEE5-8D4A-9D11-AB164DE7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(variables)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2450E5-98EB-43B2-ACB0-BE1EF63A8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4169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9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66929-1A77-0B4C-9A02-D0F67D48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(program flow)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945F9-DBBD-469D-86CE-4D9AF4A36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30326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99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A0C0-2041-604E-A4FA-E8C07DE9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(loops)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ED45E-66F0-4148-AB6F-1E33D6DE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2272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E04C-C806-EB49-8394-B0CBAF6C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anchor="ctr" anchorCtr="0">
            <a:normAutofit/>
          </a:bodyPr>
          <a:lstStyle/>
          <a:p>
            <a:pPr algn="ctr"/>
            <a:r>
              <a:rPr lang="en-US" dirty="0"/>
              <a:t>Bash as a language (functions)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E91DD-B544-48D5-BA27-C1F847545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00981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04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DFDD-45EF-ED44-A890-FF98C6C2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Scripting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4170CE0-258C-4843-BF18-D68E0C41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/>
              <a:t>A bash script is just a list of commands to execute</a:t>
            </a:r>
          </a:p>
          <a:p>
            <a:r>
              <a:rPr lang="en-US"/>
              <a:t>Don’t forget the ‘bang’</a:t>
            </a:r>
          </a:p>
          <a:p>
            <a:pPr lvl="1"/>
            <a:r>
              <a:rPr lang="en-US"/>
              <a:t>#! is a shebang or bang</a:t>
            </a:r>
          </a:p>
          <a:p>
            <a:pPr lvl="1"/>
            <a:r>
              <a:rPr lang="en-US"/>
              <a:t>Specifies the full path to the interpreter</a:t>
            </a:r>
          </a:p>
          <a:p>
            <a:r>
              <a:rPr lang="en-US"/>
              <a:t>File extensions aren’t necessary</a:t>
            </a:r>
          </a:p>
          <a:p>
            <a:r>
              <a:rPr lang="en-US"/>
              <a:t>.</a:t>
            </a:r>
            <a:r>
              <a:rPr lang="en-US" err="1"/>
              <a:t>sh</a:t>
            </a:r>
            <a:r>
              <a:rPr lang="en-US"/>
              <a:t> is the conventional shell script extension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07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476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Crop</vt:lpstr>
      <vt:lpstr>PowerPoint Presentation</vt:lpstr>
      <vt:lpstr>Overview</vt:lpstr>
      <vt:lpstr>What is Bash?</vt:lpstr>
      <vt:lpstr>File System Navigation </vt:lpstr>
      <vt:lpstr>Bash as a language (variables)</vt:lpstr>
      <vt:lpstr>Bash as a language (program flow)</vt:lpstr>
      <vt:lpstr>Bash as a language (loops)</vt:lpstr>
      <vt:lpstr>Bash as a language (functions)</vt:lpstr>
      <vt:lpstr>Scripting</vt:lpstr>
      <vt:lpstr>Hello World</vt:lpstr>
      <vt:lpstr>A More Custom Hello World</vt:lpstr>
      <vt:lpstr>A Script that Makes Scripts?</vt:lpstr>
      <vt:lpstr>Batch Processing</vt:lpstr>
      <vt:lpstr>Learn More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6</cp:revision>
  <dcterms:created xsi:type="dcterms:W3CDTF">2019-03-28T21:53:33Z</dcterms:created>
  <dcterms:modified xsi:type="dcterms:W3CDTF">2019-03-28T23:28:20Z</dcterms:modified>
</cp:coreProperties>
</file>