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608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>
        <p:scale>
          <a:sx n="20" d="100"/>
          <a:sy n="20" d="100"/>
        </p:scale>
        <p:origin x="130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6285233"/>
            <a:ext cx="24871680" cy="1337056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0171413"/>
            <a:ext cx="21945600" cy="9272267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4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2044700"/>
            <a:ext cx="630936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2044700"/>
            <a:ext cx="1856232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574541"/>
            <a:ext cx="25237440" cy="1597532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5701001"/>
            <a:ext cx="25237440" cy="840104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10223500"/>
            <a:ext cx="124358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10223500"/>
            <a:ext cx="124358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044708"/>
            <a:ext cx="252374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9414513"/>
            <a:ext cx="12378688" cy="461390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4028420"/>
            <a:ext cx="1237868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9414513"/>
            <a:ext cx="12439651" cy="461390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4028420"/>
            <a:ext cx="12439651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4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560320"/>
            <a:ext cx="9437370" cy="89611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529588"/>
            <a:ext cx="14813280" cy="272923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1521440"/>
            <a:ext cx="9437370" cy="2134489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560320"/>
            <a:ext cx="9437370" cy="89611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529588"/>
            <a:ext cx="14813280" cy="272923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1521440"/>
            <a:ext cx="9437370" cy="2134489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2044708"/>
            <a:ext cx="252374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10223500"/>
            <a:ext cx="252374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5595568"/>
            <a:ext cx="65836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19A2-32CB-B446-B282-2AF8B148307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5595568"/>
            <a:ext cx="98755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5595568"/>
            <a:ext cx="65836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15B8-D497-9244-AE81-C8453771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E42814-1DFA-294B-8ADB-7A8A4AFC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74843"/>
            <a:ext cx="2912503" cy="173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7BF99-7506-C14F-8D8B-06A6E1F9F1D9}"/>
              </a:ext>
            </a:extLst>
          </p:cNvPr>
          <p:cNvSpPr txBox="1"/>
          <p:nvPr/>
        </p:nvSpPr>
        <p:spPr>
          <a:xfrm>
            <a:off x="457200" y="37392114"/>
            <a:ext cx="6721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ECE:3360 Embedded Systems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1B403-31AD-B847-85E6-A5E361701105}"/>
              </a:ext>
            </a:extLst>
          </p:cNvPr>
          <p:cNvSpPr txBox="1"/>
          <p:nvPr/>
        </p:nvSpPr>
        <p:spPr>
          <a:xfrm>
            <a:off x="24289237" y="37392114"/>
            <a:ext cx="436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University of Iowa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B090C5-F03E-FF41-A352-4F47475A09EB}"/>
              </a:ext>
            </a:extLst>
          </p:cNvPr>
          <p:cNvCxnSpPr/>
          <p:nvPr/>
        </p:nvCxnSpPr>
        <p:spPr>
          <a:xfrm>
            <a:off x="457200" y="37392114"/>
            <a:ext cx="2819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45DA74-3042-F04D-A0F0-564A5F4FF4D1}"/>
              </a:ext>
            </a:extLst>
          </p:cNvPr>
          <p:cNvSpPr txBox="1"/>
          <p:nvPr/>
        </p:nvSpPr>
        <p:spPr>
          <a:xfrm>
            <a:off x="10889408" y="990600"/>
            <a:ext cx="7481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Morse Code Chat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D58BE-780E-2044-B337-58D669527A71}"/>
              </a:ext>
            </a:extLst>
          </p:cNvPr>
          <p:cNvSpPr txBox="1"/>
          <p:nvPr/>
        </p:nvSpPr>
        <p:spPr>
          <a:xfrm>
            <a:off x="6102938" y="2133600"/>
            <a:ext cx="17054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Alexander Powers and Benjamin Mitchinson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0DC18-DF90-AD4B-B4F3-55DF4F02AE5C}"/>
              </a:ext>
            </a:extLst>
          </p:cNvPr>
          <p:cNvSpPr txBox="1"/>
          <p:nvPr/>
        </p:nvSpPr>
        <p:spPr>
          <a:xfrm>
            <a:off x="26877958" y="366355"/>
            <a:ext cx="17732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G 23</a:t>
            </a:r>
          </a:p>
        </p:txBody>
      </p:sp>
    </p:spTree>
    <p:extLst>
      <p:ext uri="{BB962C8B-B14F-4D97-AF65-F5344CB8AC3E}">
        <p14:creationId xmlns:p14="http://schemas.microsoft.com/office/powerpoint/2010/main" val="287857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Powers, Alexander B</dc:creator>
  <cp:lastModifiedBy>Powers, Alexander B</cp:lastModifiedBy>
  <cp:revision>14</cp:revision>
  <dcterms:created xsi:type="dcterms:W3CDTF">2019-04-28T18:01:30Z</dcterms:created>
  <dcterms:modified xsi:type="dcterms:W3CDTF">2019-04-30T01:06:33Z</dcterms:modified>
</cp:coreProperties>
</file>