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>
        <p:scale>
          <a:sx n="30" d="100"/>
          <a:sy n="30" d="100"/>
        </p:scale>
        <p:origin x="1616" y="112"/>
      </p:cViewPr>
      <p:guideLst>
        <p:guide orient="horz" pos="12096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285233"/>
            <a:ext cx="24871680" cy="1337056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0171413"/>
            <a:ext cx="21945600" cy="9272267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2044700"/>
            <a:ext cx="630936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2044700"/>
            <a:ext cx="1856232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574541"/>
            <a:ext cx="25237440" cy="1597532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5701001"/>
            <a:ext cx="25237440" cy="840104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044708"/>
            <a:ext cx="252374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9414513"/>
            <a:ext cx="12378688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4028420"/>
            <a:ext cx="1237868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9414513"/>
            <a:ext cx="12439651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4028420"/>
            <a:ext cx="12439651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529588"/>
            <a:ext cx="14813280" cy="272923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529588"/>
            <a:ext cx="14813280" cy="272923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044708"/>
            <a:ext cx="252374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0223500"/>
            <a:ext cx="252374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5595568"/>
            <a:ext cx="98755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E42814-1DFA-294B-8ADB-7A8A4AFC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4843"/>
            <a:ext cx="2912503" cy="17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7BF99-7506-C14F-8D8B-06A6E1F9F1D9}"/>
              </a:ext>
            </a:extLst>
          </p:cNvPr>
          <p:cNvSpPr txBox="1"/>
          <p:nvPr/>
        </p:nvSpPr>
        <p:spPr>
          <a:xfrm>
            <a:off x="457200" y="37392114"/>
            <a:ext cx="769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ECE:3360 Embedded Systems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1B403-31AD-B847-85E6-A5E361701105}"/>
              </a:ext>
            </a:extLst>
          </p:cNvPr>
          <p:cNvSpPr txBox="1"/>
          <p:nvPr/>
        </p:nvSpPr>
        <p:spPr>
          <a:xfrm>
            <a:off x="24289237" y="37392114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The University of Iowa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B090C5-F03E-FF41-A352-4F47475A09EB}"/>
              </a:ext>
            </a:extLst>
          </p:cNvPr>
          <p:cNvCxnSpPr/>
          <p:nvPr/>
        </p:nvCxnSpPr>
        <p:spPr>
          <a:xfrm>
            <a:off x="457200" y="37392114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5DA74-3042-F04D-A0F0-564A5F4FF4D1}"/>
              </a:ext>
            </a:extLst>
          </p:cNvPr>
          <p:cNvSpPr txBox="1"/>
          <p:nvPr/>
        </p:nvSpPr>
        <p:spPr>
          <a:xfrm>
            <a:off x="10319765" y="990600"/>
            <a:ext cx="8621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Helvetica" pitchFamily="2" charset="0"/>
              </a:rPr>
              <a:t>Morse Code Chat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D58BE-780E-2044-B337-58D669527A71}"/>
              </a:ext>
            </a:extLst>
          </p:cNvPr>
          <p:cNvSpPr txBox="1"/>
          <p:nvPr/>
        </p:nvSpPr>
        <p:spPr>
          <a:xfrm>
            <a:off x="5509955" y="2133600"/>
            <a:ext cx="18240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Alexander Powers and Benjamin Mitchinson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0DC18-DF90-AD4B-B4F3-55DF4F02AE5C}"/>
              </a:ext>
            </a:extLst>
          </p:cNvPr>
          <p:cNvSpPr txBox="1"/>
          <p:nvPr/>
        </p:nvSpPr>
        <p:spPr>
          <a:xfrm>
            <a:off x="27607324" y="366355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Helvetica" pitchFamily="2" charset="0"/>
              </a:rPr>
              <a:t>23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3005A26-5DF9-9D43-9AFF-A91F485E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30" y="19202400"/>
            <a:ext cx="10325100" cy="4368800"/>
          </a:xfrm>
          <a:prstGeom prst="rect">
            <a:avLst/>
          </a:prstGeom>
          <a:ln w="76200"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D8C53-7AD2-2040-87BB-CD8140AEB7A4}"/>
              </a:ext>
            </a:extLst>
          </p:cNvPr>
          <p:cNvCxnSpPr/>
          <p:nvPr/>
        </p:nvCxnSpPr>
        <p:spPr>
          <a:xfrm>
            <a:off x="533400" y="12085341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2D133D-A348-1E44-BBB7-9D87561C0720}"/>
              </a:ext>
            </a:extLst>
          </p:cNvPr>
          <p:cNvSpPr txBox="1"/>
          <p:nvPr/>
        </p:nvSpPr>
        <p:spPr>
          <a:xfrm>
            <a:off x="1429430" y="4436519"/>
            <a:ext cx="103251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Abstract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DEBAD-C350-BA41-A884-E7C6B30D6529}"/>
              </a:ext>
            </a:extLst>
          </p:cNvPr>
          <p:cNvSpPr txBox="1"/>
          <p:nvPr/>
        </p:nvSpPr>
        <p:spPr>
          <a:xfrm>
            <a:off x="17506270" y="4436519"/>
            <a:ext cx="103251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0CDFE-570A-3F49-9525-452EF4469655}"/>
              </a:ext>
            </a:extLst>
          </p:cNvPr>
          <p:cNvSpPr txBox="1"/>
          <p:nvPr/>
        </p:nvSpPr>
        <p:spPr>
          <a:xfrm>
            <a:off x="1429429" y="13514078"/>
            <a:ext cx="10325099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System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1B659-9540-DA4B-9B0F-863A8515D609}"/>
              </a:ext>
            </a:extLst>
          </p:cNvPr>
          <p:cNvSpPr txBox="1"/>
          <p:nvPr/>
        </p:nvSpPr>
        <p:spPr>
          <a:xfrm>
            <a:off x="17506269" y="13514078"/>
            <a:ext cx="10325099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Result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0E2774-CCBF-C642-9A1C-5D9EF62E6CF0}"/>
              </a:ext>
            </a:extLst>
          </p:cNvPr>
          <p:cNvCxnSpPr/>
          <p:nvPr/>
        </p:nvCxnSpPr>
        <p:spPr>
          <a:xfrm>
            <a:off x="533400" y="28522770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ED769-2B19-A047-9BA3-DEEA88D423C0}"/>
              </a:ext>
            </a:extLst>
          </p:cNvPr>
          <p:cNvSpPr txBox="1"/>
          <p:nvPr/>
        </p:nvSpPr>
        <p:spPr>
          <a:xfrm>
            <a:off x="1429429" y="29951506"/>
            <a:ext cx="10325099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Lessons Learned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539E3-75BF-C341-B383-44B2AC3060CF}"/>
              </a:ext>
            </a:extLst>
          </p:cNvPr>
          <p:cNvSpPr txBox="1"/>
          <p:nvPr/>
        </p:nvSpPr>
        <p:spPr>
          <a:xfrm>
            <a:off x="17506269" y="29951506"/>
            <a:ext cx="10325099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C0A5E-89FB-944A-8AD4-B445668D1EC4}"/>
              </a:ext>
            </a:extLst>
          </p:cNvPr>
          <p:cNvSpPr txBox="1"/>
          <p:nvPr/>
        </p:nvSpPr>
        <p:spPr>
          <a:xfrm>
            <a:off x="1429430" y="6578736"/>
            <a:ext cx="10325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project is a discrete Morse code communication set, programmed on two ATmega88PA development boards. Using our developed solution, two users are able communicate back and forth by tapping out Morse Code on a button, for transmission over Bluetooth to the LCD of their respective partner’s device. </a:t>
            </a:r>
          </a:p>
        </p:txBody>
      </p:sp>
    </p:spTree>
    <p:extLst>
      <p:ext uri="{BB962C8B-B14F-4D97-AF65-F5344CB8AC3E}">
        <p14:creationId xmlns:p14="http://schemas.microsoft.com/office/powerpoint/2010/main" val="287857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79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Alexander B</dc:creator>
  <cp:lastModifiedBy>Powers, Alexander B</cp:lastModifiedBy>
  <cp:revision>35</cp:revision>
  <dcterms:created xsi:type="dcterms:W3CDTF">2019-04-28T18:01:30Z</dcterms:created>
  <dcterms:modified xsi:type="dcterms:W3CDTF">2019-04-30T17:13:48Z</dcterms:modified>
</cp:coreProperties>
</file>