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8D3F-4C44-714B-B982-F14656E4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B376D-40DF-5A47-B22E-AF7AF3C5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F032-CDF8-1249-953D-F0CC3795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89A1-9E15-824F-A081-6BC10626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BBE2-4141-5A47-A1C8-8700C93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9004-C326-B840-8F8E-DFFA0FD6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B1B52-5B28-5B48-BCAB-B566A1EE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E29F-EE05-7E47-A158-9D8ED588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6D0E-F24F-D84B-9553-B9AE208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8F13-064E-5947-92FD-2F34E276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E836-DC4B-8547-B599-103F8CA8C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D28A7-C2D1-9648-916B-01166E20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3370-80F8-FC45-8FE1-6EBA80CE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BB4F-3F18-E945-8125-B924E976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DE94-246A-9D4A-80D0-D92FE58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A426-FB6F-4341-9E3E-EF1DB4AC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ED38-B587-F049-9D1A-AC8B7BC6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7CAB-2DB1-D54A-9909-7B17ECC1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FC67-F0D7-1945-B0DC-0C754849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E917-7516-E444-B9E0-326CCC6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9E6A-C5D5-1A45-A92A-4A113C63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B698-E179-B04E-B7C7-A52F9C7D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66CB-B95C-5143-907F-66EF88BC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6799-EAEF-5346-B62C-7C36C46C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82E4-1131-AF4F-B474-B78C0CE3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EC2D-6D2A-F449-A0EC-68FB0309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5D0-1C24-1D49-9DA3-F7C14C90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A5367-4A41-4942-BA6D-9D1FA6E9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5AEF-F24F-7D49-B5E3-4145043F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A01C-0908-2B4E-B3A1-4A1320B4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B1615-F211-3F49-8ADF-32DD3C5A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7F6C-5FCA-4E4D-A274-7CB11FCB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89B3-3718-F140-9940-89EE1540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84A9-70D4-4247-82F0-A460D76F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10380-A213-C04D-806B-681E3EB2E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B0B3F-63DB-9B4C-9A1E-C630C2989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8A1B-10E7-A24D-898E-6D7A7B1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D2A3C-54BA-1644-8C01-013182F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3C7D9-2668-B24A-93B1-09327995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04BF-8C0B-AA41-B67E-6B64A866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43C07-3D68-F448-9451-EDD554BC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254FC-B03B-DF47-9C8C-4D07476C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A7111-846C-E348-BD0E-14C04E03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DC28-C918-5549-9AE4-637B56F6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CED2-07E7-754A-A45A-1C8C8F96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A777-D854-0047-ADA8-D7D21BC4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619E-9DA2-EB43-B146-A13CCB80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7665-EDB9-FB42-88A1-64FC2CFB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1FCD-F759-0346-8457-57C955AC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22D1-6E31-FF4C-AE23-08B23FDA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035E-7969-3C4A-9441-643AF257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5AF8F-918C-6C4D-A566-770ACBB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4071-85FB-DC41-8761-AF391834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9ADC-EFB0-D44E-BA05-7F4FC345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DFAD-6B2C-1C43-AD70-2801CE760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DBD9-AD25-FE46-8BED-53F83C32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57674-D1A7-F148-8BB2-4F3B684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57020-5892-8047-A7D2-CADE525B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3B3BE-29CE-9D4E-80C5-74379464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158E-E001-8942-91E7-EF0E4488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862C-4160-1547-B0C7-5AA307809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A9F7-3453-524C-9637-F4F55A1E3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110E-CEA6-7B49-BAD3-A2FED415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296-4E06-BE46-84E2-763FACEF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County Data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5D4B-2CCA-BF4E-A86A-07DD0B6B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Powers, Harsh Patel, Colton Miller</a:t>
            </a:r>
          </a:p>
        </p:txBody>
      </p:sp>
    </p:spTree>
    <p:extLst>
      <p:ext uri="{BB962C8B-B14F-4D97-AF65-F5344CB8AC3E}">
        <p14:creationId xmlns:p14="http://schemas.microsoft.com/office/powerpoint/2010/main" val="281139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008-F199-4840-BB3B-B70FB132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7C30-EFEA-694B-B67B-6132D33B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To query and curate Covid-19 on the county, state, and country levels in the US</a:t>
            </a:r>
          </a:p>
          <a:p>
            <a:r>
              <a:rPr lang="en-US" dirty="0" err="1"/>
              <a:t>Covid</a:t>
            </a:r>
            <a:r>
              <a:rPr lang="en-US" dirty="0"/>
              <a:t> records updated daily dating back to January 2020 for all three geographical levels</a:t>
            </a:r>
          </a:p>
          <a:p>
            <a:r>
              <a:rPr lang="en-US" dirty="0"/>
              <a:t>Allows for </a:t>
            </a:r>
            <a:r>
              <a:rPr lang="en-US" dirty="0" err="1"/>
              <a:t>covid</a:t>
            </a:r>
            <a:r>
              <a:rPr lang="en-US" dirty="0"/>
              <a:t> data querying based on time of year in specific areas of the country to view trends of infection rates and hotspots for the disease</a:t>
            </a:r>
          </a:p>
        </p:txBody>
      </p:sp>
    </p:spTree>
    <p:extLst>
      <p:ext uri="{BB962C8B-B14F-4D97-AF65-F5344CB8AC3E}">
        <p14:creationId xmlns:p14="http://schemas.microsoft.com/office/powerpoint/2010/main" val="40588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5BEA-2824-9B43-8E3E-67AA133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5FA1588-F992-F14C-84A2-5A217043E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953"/>
          <a:stretch/>
        </p:blipFill>
        <p:spPr>
          <a:xfrm>
            <a:off x="4163303" y="1359523"/>
            <a:ext cx="7338136" cy="5227743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0AA135-1482-9949-BCF6-DAD0F7CE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960" y="1690688"/>
            <a:ext cx="2644940" cy="651934"/>
          </a:xfrm>
        </p:spPr>
        <p:txBody>
          <a:bodyPr/>
          <a:lstStyle/>
          <a:p>
            <a:r>
              <a:rPr lang="en-US" dirty="0"/>
              <a:t>Neo4j Model</a:t>
            </a:r>
          </a:p>
          <a:p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FE33290-A64D-3746-BC70-46220D30B7D0}"/>
              </a:ext>
            </a:extLst>
          </p:cNvPr>
          <p:cNvSpPr/>
          <p:nvPr/>
        </p:nvSpPr>
        <p:spPr>
          <a:xfrm>
            <a:off x="4060660" y="1453917"/>
            <a:ext cx="7729538" cy="5038957"/>
          </a:xfrm>
          <a:prstGeom prst="frame">
            <a:avLst>
              <a:gd name="adj1" fmla="val 2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64E2-AB97-0849-BF27-9B3FFEC4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2340-938B-D540-A469-D01E647C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dirty="0"/>
              <a:t>Covid-19 Data: </a:t>
            </a:r>
          </a:p>
          <a:p>
            <a:pPr lvl="1"/>
            <a:r>
              <a:rPr lang="en-US" dirty="0"/>
              <a:t>Source: NYTimes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https://github.com/nytimes/covid-19-data</a:t>
            </a:r>
            <a:endParaRPr lang="en-US" dirty="0"/>
          </a:p>
          <a:p>
            <a:pPr lvl="1"/>
            <a:r>
              <a:rPr lang="en-US" dirty="0"/>
              <a:t>Contains us-counties, us-states, and us </a:t>
            </a:r>
            <a:r>
              <a:rPr lang="en-US" dirty="0" err="1"/>
              <a:t>covid</a:t>
            </a:r>
            <a:r>
              <a:rPr lang="en-US" dirty="0"/>
              <a:t> records dating back to January 2020</a:t>
            </a:r>
          </a:p>
          <a:p>
            <a:pPr lvl="1"/>
            <a:r>
              <a:rPr lang="en-US" dirty="0"/>
              <a:t>Records contain date, # of cases, # of deaths, state, </a:t>
            </a:r>
            <a:r>
              <a:rPr lang="en-US" dirty="0" err="1"/>
              <a:t>fips</a:t>
            </a:r>
            <a:r>
              <a:rPr lang="en-US" dirty="0"/>
              <a:t> (county </a:t>
            </a:r>
            <a:r>
              <a:rPr lang="en-US" dirty="0" err="1"/>
              <a:t>zipcode</a:t>
            </a:r>
            <a:r>
              <a:rPr lang="en-US" dirty="0"/>
              <a:t>), county name (us-states and us don’t contain county names or county </a:t>
            </a:r>
            <a:r>
              <a:rPr lang="en-US" dirty="0" err="1"/>
              <a:t>fips</a:t>
            </a:r>
            <a:r>
              <a:rPr lang="en-US" dirty="0"/>
              <a:t>)</a:t>
            </a:r>
          </a:p>
          <a:p>
            <a:r>
              <a:rPr lang="en-US" dirty="0"/>
              <a:t>Zips Data:</a:t>
            </a:r>
          </a:p>
          <a:p>
            <a:pPr lvl="1"/>
            <a:r>
              <a:rPr lang="en-US" dirty="0"/>
              <a:t>Previously used in-class </a:t>
            </a:r>
            <a:r>
              <a:rPr lang="en-US" dirty="0" err="1"/>
              <a:t>zips.json</a:t>
            </a:r>
            <a:r>
              <a:rPr lang="en-US" dirty="0"/>
              <a:t> from </a:t>
            </a:r>
            <a:r>
              <a:rPr lang="en-US" dirty="0" err="1"/>
              <a:t>mongodb</a:t>
            </a:r>
            <a:r>
              <a:rPr lang="en-US" dirty="0"/>
              <a:t> assignment</a:t>
            </a:r>
          </a:p>
          <a:p>
            <a:pPr lvl="1"/>
            <a:r>
              <a:rPr lang="en-US" dirty="0"/>
              <a:t>Contains city </a:t>
            </a:r>
            <a:r>
              <a:rPr lang="en-US" dirty="0" err="1"/>
              <a:t>zipcodes</a:t>
            </a:r>
            <a:r>
              <a:rPr lang="en-US" dirty="0"/>
              <a:t>, geographical locations of </a:t>
            </a:r>
            <a:r>
              <a:rPr lang="en-US" dirty="0" err="1"/>
              <a:t>zipcodes</a:t>
            </a:r>
            <a:r>
              <a:rPr lang="en-US" dirty="0"/>
              <a:t>, population data</a:t>
            </a:r>
          </a:p>
          <a:p>
            <a:r>
              <a:rPr lang="en-US" dirty="0" err="1"/>
              <a:t>ZipsToFips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Data to map </a:t>
            </a:r>
            <a:r>
              <a:rPr lang="en-US" dirty="0" err="1"/>
              <a:t>zipcodes</a:t>
            </a:r>
            <a:r>
              <a:rPr lang="en-US" dirty="0"/>
              <a:t> to corresponding counties using county </a:t>
            </a:r>
            <a:r>
              <a:rPr lang="en-US" dirty="0" err="1"/>
              <a:t>fips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3CB-DA8C-494B-8884-7D8E313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7B6E-C7F4-024C-A244-20FAFB6C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MongoDB: quick and efficient querying on geospatial locations</a:t>
            </a:r>
          </a:p>
          <a:p>
            <a:r>
              <a:rPr lang="en-US" dirty="0"/>
              <a:t>Neo4j: Best way of mapping county data to state data to US data</a:t>
            </a:r>
          </a:p>
          <a:p>
            <a:pPr lvl="1"/>
            <a:r>
              <a:rPr lang="en-US" dirty="0"/>
              <a:t>Creates relationships for each record within each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err="1"/>
              <a:t>zipcode</a:t>
            </a:r>
            <a:r>
              <a:rPr lang="en-US" dirty="0"/>
              <a:t> is then given a relationship to its corresponding county (:LOCATED_IN)</a:t>
            </a:r>
          </a:p>
          <a:p>
            <a:pPr lvl="1"/>
            <a:r>
              <a:rPr lang="en-US" dirty="0"/>
              <a:t>Each county is then given a relationship to its corresponding state (:LOCATED_IN)</a:t>
            </a:r>
          </a:p>
          <a:p>
            <a:pPr lvl="1"/>
            <a:r>
              <a:rPr lang="en-US" dirty="0"/>
              <a:t>Each state maps to the US node (:LOCATED_IN)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covid</a:t>
            </a:r>
            <a:r>
              <a:rPr lang="en-US" dirty="0"/>
              <a:t> record is related to its corresponding level of data (:RECORDED_IN) based on the .csv it was read from (</a:t>
            </a:r>
            <a:r>
              <a:rPr lang="en-US" dirty="0" err="1"/>
              <a:t>i.e</a:t>
            </a:r>
            <a:r>
              <a:rPr lang="en-US" dirty="0"/>
              <a:t> county level </a:t>
            </a:r>
            <a:r>
              <a:rPr lang="en-US" dirty="0" err="1"/>
              <a:t>covid</a:t>
            </a:r>
            <a:r>
              <a:rPr lang="en-US" dirty="0"/>
              <a:t> records are given the :RECORDED_IN relationship to its corresponding county node)</a:t>
            </a:r>
          </a:p>
        </p:txBody>
      </p:sp>
    </p:spTree>
    <p:extLst>
      <p:ext uri="{BB962C8B-B14F-4D97-AF65-F5344CB8AC3E}">
        <p14:creationId xmlns:p14="http://schemas.microsoft.com/office/powerpoint/2010/main" val="56719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F00E-903F-4F44-B18D-B3F96BB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Schema/structure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51F4-0958-1D46-9049-3646EF1A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from </a:t>
            </a:r>
            <a:r>
              <a:rPr lang="en-US" dirty="0" err="1"/>
              <a:t>zipcodes</a:t>
            </a:r>
            <a:r>
              <a:rPr lang="en-US" dirty="0"/>
              <a:t> to county </a:t>
            </a:r>
            <a:r>
              <a:rPr lang="en-US" dirty="0" err="1"/>
              <a:t>fips</a:t>
            </a:r>
            <a:r>
              <a:rPr lang="en-US" dirty="0"/>
              <a:t> codes using Zips2Fips.json dataset, starts creation of Neo4j data model</a:t>
            </a:r>
          </a:p>
          <a:p>
            <a:r>
              <a:rPr lang="en-US" dirty="0"/>
              <a:t>Loading data into Neo4j – VERY SLOW using Object Graph Mapping with Py2Neo</a:t>
            </a:r>
          </a:p>
          <a:p>
            <a:pPr lvl="1"/>
            <a:r>
              <a:rPr lang="en-US" dirty="0"/>
              <a:t>Created Neo4j constraints on each level of node in order to allow for quicker node-querying</a:t>
            </a:r>
          </a:p>
          <a:p>
            <a:r>
              <a:rPr lang="en-US" dirty="0"/>
              <a:t>B-Tree index on the </a:t>
            </a:r>
            <a:r>
              <a:rPr lang="en-US" dirty="0" err="1"/>
              <a:t>county_fips</a:t>
            </a:r>
            <a:r>
              <a:rPr lang="en-US" dirty="0"/>
              <a:t> attribute of each </a:t>
            </a:r>
            <a:r>
              <a:rPr lang="en-US" dirty="0" err="1"/>
              <a:t>zipcode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41961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C5FB-FF41-FB45-B43F-A475DF6F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00CC-1284-9046-B3F4-B70B01AA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 County Data Tracker</vt:lpstr>
      <vt:lpstr>Project Description</vt:lpstr>
      <vt:lpstr>Architectural Overview</vt:lpstr>
      <vt:lpstr>Data </vt:lpstr>
      <vt:lpstr>Database systems</vt:lpstr>
      <vt:lpstr>DB Schema/structure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County Data Tracker</dc:title>
  <dc:creator>Miller, Colton J</dc:creator>
  <cp:lastModifiedBy>Miller, Colton J</cp:lastModifiedBy>
  <cp:revision>4</cp:revision>
  <dcterms:created xsi:type="dcterms:W3CDTF">2020-12-16T19:53:28Z</dcterms:created>
  <dcterms:modified xsi:type="dcterms:W3CDTF">2020-12-16T20:44:25Z</dcterms:modified>
</cp:coreProperties>
</file>