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0" r:id="rId4"/>
    <p:sldId id="262" r:id="rId5"/>
    <p:sldId id="263" r:id="rId6"/>
    <p:sldId id="264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4314"/>
  </p:normalViewPr>
  <p:slideViewPr>
    <p:cSldViewPr snapToGrid="0" snapToObjects="1">
      <p:cViewPr varScale="1">
        <p:scale>
          <a:sx n="88" d="100"/>
          <a:sy n="8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D52C3-8E4A-4041-9C50-AFE2567A791E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164E8-ECED-4E42-9ECE-DFBAD6852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54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float </a:t>
            </a:r>
            <a:r>
              <a:rPr lang="en-US" dirty="0" err="1"/>
              <a:t>percisions</a:t>
            </a:r>
            <a:endParaRPr lang="en-US" dirty="0"/>
          </a:p>
          <a:p>
            <a:r>
              <a:rPr lang="en-US" dirty="0"/>
              <a:t>Check Agent optimization across multiple images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164E8-ECED-4E42-9ECE-DFBAD68526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2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needs to be added:</a:t>
            </a:r>
          </a:p>
          <a:p>
            <a:pPr marL="171450" indent="-171450">
              <a:buFontTx/>
              <a:buChar char="-"/>
            </a:pPr>
            <a:r>
              <a:rPr lang="en-US" dirty="0"/>
              <a:t>BCD was a master’s project </a:t>
            </a:r>
            <a:r>
              <a:rPr lang="en-US" dirty="0">
                <a:sym typeface="Wingdings" pitchFamily="2" charset="2"/>
              </a:rPr>
              <a:t> Same quality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itchFamily="2" charset="2"/>
              </a:rPr>
              <a:t>Full functioning 51 landmark detection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itchFamily="2" charset="2"/>
              </a:rPr>
              <a:t>Image -&gt; landmarks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itchFamily="2" charset="2"/>
              </a:rPr>
              <a:t>Ideally trainable on mini-pigs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itchFamily="2" charset="2"/>
              </a:rPr>
              <a:t>Metrics &amp; </a:t>
            </a:r>
            <a:r>
              <a:rPr lang="en-US" dirty="0" err="1">
                <a:sym typeface="Wingdings" pitchFamily="2" charset="2"/>
              </a:rPr>
              <a:t>measurments</a:t>
            </a:r>
            <a:r>
              <a:rPr lang="en-US" dirty="0">
                <a:sym typeface="Wingdings" pitchFamily="2" charset="2"/>
              </a:rPr>
              <a:t> of timing and implementation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itchFamily="2" charset="2"/>
              </a:rPr>
              <a:t>Define experiments and data – </a:t>
            </a:r>
            <a:r>
              <a:rPr lang="en-US" dirty="0" err="1">
                <a:sym typeface="Wingdings" pitchFamily="2" charset="2"/>
              </a:rPr>
              <a:t>hyp</a:t>
            </a:r>
            <a:r>
              <a:rPr lang="en-US" dirty="0">
                <a:sym typeface="Wingdings" pitchFamily="2" charset="2"/>
              </a:rPr>
              <a:t> &amp; conclusions  reasoning for conclusion</a:t>
            </a:r>
          </a:p>
          <a:p>
            <a:pPr marL="171450" indent="-171450">
              <a:buFontTx/>
              <a:buChar char="-"/>
            </a:pPr>
            <a:endParaRPr lang="en-US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164E8-ECED-4E42-9ECE-DFBAD68526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93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Dynamically update direction cosine --&gt; re-orients the image at each iteration</a:t>
            </a:r>
          </a:p>
          <a:p>
            <a:endParaRPr lang="en-US" dirty="0"/>
          </a:p>
          <a:p>
            <a:r>
              <a:rPr lang="en-US" dirty="0"/>
              <a:t>- Issues with rotation 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- By updating at each iteration we can ideally minimize the overhead for each agent learning each orientation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164E8-ECED-4E42-9ECE-DFBAD68526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00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be done writing</a:t>
            </a:r>
          </a:p>
          <a:p>
            <a:endParaRPr lang="en-US" dirty="0"/>
          </a:p>
          <a:p>
            <a:r>
              <a:rPr lang="en-US" dirty="0"/>
              <a:t>Concerns about march deadlines</a:t>
            </a:r>
          </a:p>
          <a:p>
            <a:endParaRPr lang="en-US" dirty="0"/>
          </a:p>
          <a:p>
            <a:r>
              <a:rPr lang="en-US" dirty="0"/>
              <a:t>-- march 9</a:t>
            </a:r>
            <a:r>
              <a:rPr lang="en-US" baseline="30000" dirty="0"/>
              <a:t>th</a:t>
            </a:r>
            <a:r>
              <a:rPr lang="en-US" dirty="0"/>
              <a:t> is first deposit of thesis vs may 14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-- schedule time through the summer for revisions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At end of PhD/Masters -&gt; budgeted for a semester – needs to be done in a half semester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Defend on may 14</a:t>
            </a:r>
            <a:r>
              <a:rPr lang="en-US" baseline="30000" dirty="0"/>
              <a:t>th</a:t>
            </a:r>
            <a:r>
              <a:rPr lang="en-US" dirty="0"/>
              <a:t> &amp; get degree in august</a:t>
            </a:r>
          </a:p>
          <a:p>
            <a:pPr marL="171450" indent="-171450">
              <a:buFontTx/>
              <a:buChar char="-"/>
            </a:pPr>
            <a:r>
              <a:rPr lang="en-US" dirty="0"/>
              <a:t>A good option to get a little stretch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164E8-ECED-4E42-9ECE-DFBAD68526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46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Itk</a:t>
            </a:r>
            <a:r>
              <a:rPr lang="en-US" dirty="0"/>
              <a:t> supports tensors and array </a:t>
            </a:r>
            <a:r>
              <a:rPr lang="en-US" dirty="0">
                <a:sym typeface="Wingdings" pitchFamily="2" charset="2"/>
              </a:rPr>
              <a:t> do not need a </a:t>
            </a:r>
            <a:r>
              <a:rPr lang="en-US" dirty="0" err="1">
                <a:sym typeface="Wingdings" pitchFamily="2" charset="2"/>
              </a:rPr>
              <a:t>ToITKImage</a:t>
            </a:r>
            <a:r>
              <a:rPr lang="en-US" dirty="0">
                <a:sym typeface="Wingdings" pitchFamily="2" charset="2"/>
              </a:rPr>
              <a:t> function</a:t>
            </a:r>
          </a:p>
          <a:p>
            <a:r>
              <a:rPr lang="en-US" dirty="0">
                <a:sym typeface="Wingdings" pitchFamily="2" charset="2"/>
              </a:rPr>
              <a:t>Add meta data to </a:t>
            </a:r>
            <a:r>
              <a:rPr lang="en-US" dirty="0" err="1">
                <a:sym typeface="Wingdings" pitchFamily="2" charset="2"/>
              </a:rPr>
              <a:t>numpy</a:t>
            </a:r>
            <a:r>
              <a:rPr lang="en-US" dirty="0">
                <a:sym typeface="Wingdings" pitchFamily="2" charset="2"/>
              </a:rPr>
              <a:t> arrays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err="1">
                <a:sym typeface="Wingdings" pitchFamily="2" charset="2"/>
              </a:rPr>
              <a:t>Itk</a:t>
            </a:r>
            <a:r>
              <a:rPr lang="en-US" dirty="0">
                <a:sym typeface="Wingdings" pitchFamily="2" charset="2"/>
              </a:rPr>
              <a:t> python binding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Remote modules in ITK – not supported in core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Slicer is moving to JSON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164E8-ECED-4E42-9ECE-DFBAD68526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02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Concerns about march deadlines</a:t>
            </a:r>
          </a:p>
          <a:p>
            <a:endParaRPr lang="en-US" dirty="0"/>
          </a:p>
          <a:p>
            <a:r>
              <a:rPr lang="en-US" dirty="0"/>
              <a:t>-- march 9</a:t>
            </a:r>
            <a:r>
              <a:rPr lang="en-US" baseline="30000" dirty="0"/>
              <a:t>th</a:t>
            </a:r>
            <a:r>
              <a:rPr lang="en-US" dirty="0"/>
              <a:t> is first deposit of thesis vs may 14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-- schedule time through the summer for revisions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At end of PhD/Masters -&gt; budgeted for a semester – needs to be done in a half semester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Defend on may 14</a:t>
            </a:r>
            <a:r>
              <a:rPr lang="en-US" baseline="30000" dirty="0"/>
              <a:t>th</a:t>
            </a:r>
            <a:r>
              <a:rPr lang="en-US" dirty="0"/>
              <a:t> &amp; get degree in august</a:t>
            </a:r>
          </a:p>
          <a:p>
            <a:pPr marL="171450" indent="-171450">
              <a:buFontTx/>
              <a:buChar char="-"/>
            </a:pPr>
            <a:r>
              <a:rPr lang="en-US" dirty="0"/>
              <a:t>A good option to get a little stretch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164E8-ECED-4E42-9ECE-DFBAD68526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0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5022-6F4F-A449-8AC2-261CE233A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75AE4-497B-DC42-BBFA-86C1D566A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ECEA6-D8FE-2A40-A2BA-2D304183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EC8C-3F53-0241-95A3-FA8329B5546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91B01-8D78-0A4D-A1B5-34A28E06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8A29B-1689-3647-A724-7A99A862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3112-C43A-C240-BCDE-C74FC6C0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9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C3C0-DD5D-994C-933E-F5186FF7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CA868-7698-4C48-9684-2C95CE701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FC5CD-E2F6-2C4D-BCDB-3C34D3C5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EC8C-3F53-0241-95A3-FA8329B5546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6CBF1-F188-8540-8676-8B2ACD3D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68D71-A883-4E4D-A520-21AED1D7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3112-C43A-C240-BCDE-C74FC6C0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0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ADA17-4EF5-0E44-8D66-D5A562D94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6CB33-A070-A241-A7A6-6B0679F60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02D48-E720-7E41-96C8-CFF05549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EC8C-3F53-0241-95A3-FA8329B5546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862D6-87F2-1E4C-8346-11B73DEA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408EC-E2E2-0040-878C-79B1205F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3112-C43A-C240-BCDE-C74FC6C0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A4DB-9CD2-2B49-979E-245C4972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3DA3C-D13D-7347-B41A-9DC1AD023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41170-D71B-C34B-B6DD-F9C8C236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EC8C-3F53-0241-95A3-FA8329B5546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83EA9-2E7F-9641-8DB1-68F0A5B1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70CB7-61D0-B04B-8869-8AD472ED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3112-C43A-C240-BCDE-C74FC6C0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0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25F6-6D05-F541-BDE6-59D6B03B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101FB-B378-BA4E-A894-6071256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41036-244A-CE4D-879C-77AB1873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EC8C-3F53-0241-95A3-FA8329B5546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0CCC2-B4C1-6748-A74E-80B9CF4A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36E5A-DAE7-A346-948E-CDFEC630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3112-C43A-C240-BCDE-C74FC6C0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9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F5C4-B18C-A340-8058-B439E5F9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677DD-1E7A-1841-827C-A78B3AF95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29DE7-B6B1-724D-A4E7-64EC82EA7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FF832-51B8-9B45-8E61-E7095127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EC8C-3F53-0241-95A3-FA8329B5546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D758F-03C5-8040-BB7D-C1D5E4F9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D3A4-47D4-2E40-90DF-F664E1B8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3112-C43A-C240-BCDE-C74FC6C0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5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9C22-860C-B64B-B507-3ABEC3B9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BBDA8-A747-FC44-88D3-738164EC8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FAADF-4505-104B-B338-2362B139A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F447B-E12F-074D-AEF0-2A49CD612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C88EA-6AE0-C84A-8370-306472070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E69AC-C81B-FA45-BD0F-A1BA4FA9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EC8C-3F53-0241-95A3-FA8329B5546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C4C38-FC89-1442-966D-0AA01C6C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5BD11-604C-C640-814B-09491197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3112-C43A-C240-BCDE-C74FC6C0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6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78FA-CEDD-7746-8A0D-E842D06D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968AC6-690D-C045-8FD6-9BF22F94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EC8C-3F53-0241-95A3-FA8329B5546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14F4E-A727-3544-BDC5-DCAD1507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4E324-7590-9A49-92DE-6FA71649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3112-C43A-C240-BCDE-C74FC6C0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3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475EE-76A8-B94B-A6FA-AE3A58CF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EC8C-3F53-0241-95A3-FA8329B5546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6966A-0463-7044-B257-5AD42D75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F06D8-975B-5D4E-BCF4-88D267A5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3112-C43A-C240-BCDE-C74FC6C0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6881-9CB3-DF46-9371-CE7A148E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F157-6BBC-9F4F-8E29-ECD2BE16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A7520-AB65-9245-9106-C5F25263D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FA08F-8390-C845-9DFE-31B4D4A3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EC8C-3F53-0241-95A3-FA8329B5546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EF5AB-E98C-9645-ADA5-5DF3A7AF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0E6E0-D8C5-5A4D-8712-E026FB41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3112-C43A-C240-BCDE-C74FC6C0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6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5213-5665-654E-B681-1B089B41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1C64B-F0F9-9A43-BE19-B186ECCEE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E88F8-A189-EF4F-978D-1E570D71E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3B8BC-0D88-334B-B55C-997B5802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EC8C-3F53-0241-95A3-FA8329B5546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409A3-DF6F-0D4E-AB92-BBDDBD95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756C3-1B34-A54C-BA3D-26C13375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3112-C43A-C240-BCDE-C74FC6C0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3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F0DE7-F990-D844-A36E-47532549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EF56C-CE35-DF4E-9298-CB6C6E1F8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6520A-8A1E-5E4B-AE4B-87D9E3F97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AEC8C-3F53-0241-95A3-FA8329B5546D}" type="datetimeFigureOut">
              <a:rPr lang="en-US" smtClean="0"/>
              <a:t>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E30B7-E985-764B-97C5-304698EC9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A3870-7EDB-FE46-9199-0F5350C0A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B3112-C43A-C240-BCDE-C74FC6C0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8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86E1-45BF-5A42-B0D9-9C959FDA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F7D1C-4155-EA40-BF71-E704783D4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  <a:p>
            <a:r>
              <a:rPr lang="en-US" dirty="0"/>
              <a:t>Thesis Expectations</a:t>
            </a:r>
          </a:p>
          <a:p>
            <a:pPr lvl="1"/>
            <a:r>
              <a:rPr lang="en-US" dirty="0"/>
              <a:t>Experiments</a:t>
            </a:r>
          </a:p>
          <a:p>
            <a:pPr lvl="1"/>
            <a:r>
              <a:rPr lang="en-US" dirty="0"/>
              <a:t>Timeline</a:t>
            </a:r>
          </a:p>
          <a:p>
            <a:pPr lvl="1"/>
            <a:r>
              <a:rPr lang="en-US" dirty="0"/>
              <a:t>MONAI Contributions</a:t>
            </a:r>
          </a:p>
          <a:p>
            <a:r>
              <a:rPr lang="en-US" dirty="0"/>
              <a:t>Future Communication Expectations</a:t>
            </a:r>
          </a:p>
          <a:p>
            <a:r>
              <a:rPr lang="en-US" dirty="0"/>
              <a:t>Academic Advising</a:t>
            </a:r>
          </a:p>
        </p:txBody>
      </p:sp>
    </p:spTree>
    <p:extLst>
      <p:ext uri="{BB962C8B-B14F-4D97-AF65-F5344CB8AC3E}">
        <p14:creationId xmlns:p14="http://schemas.microsoft.com/office/powerpoint/2010/main" val="250038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F635-C007-C645-9B88-DA9BF72B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93089-6DDF-5E4C-AB52-A57694721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  <a:p>
            <a:pPr lvl="1"/>
            <a:r>
              <a:rPr lang="en-US" dirty="0"/>
              <a:t>Image &amp; FCSV Loading</a:t>
            </a:r>
          </a:p>
          <a:p>
            <a:pPr lvl="1"/>
            <a:r>
              <a:rPr lang="en-US" dirty="0"/>
              <a:t>Replay Memory</a:t>
            </a:r>
          </a:p>
          <a:p>
            <a:pPr lvl="1"/>
            <a:r>
              <a:rPr lang="en-US" dirty="0"/>
              <a:t>Landmark Environment</a:t>
            </a:r>
          </a:p>
          <a:p>
            <a:pPr lvl="1"/>
            <a:r>
              <a:rPr lang="en-US" dirty="0"/>
              <a:t>Hard-parameter Sharing Network Architecture</a:t>
            </a:r>
          </a:p>
          <a:p>
            <a:pPr lvl="1"/>
            <a:r>
              <a:rPr lang="en-US" dirty="0"/>
              <a:t>Agent Optimization – AC on one image</a:t>
            </a:r>
          </a:p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Two stage detection</a:t>
            </a:r>
          </a:p>
          <a:p>
            <a:pPr lvl="1"/>
            <a:r>
              <a:rPr lang="en-US" dirty="0"/>
              <a:t>Explore Supervised methods</a:t>
            </a:r>
          </a:p>
        </p:txBody>
      </p:sp>
    </p:spTree>
    <p:extLst>
      <p:ext uri="{BB962C8B-B14F-4D97-AF65-F5344CB8AC3E}">
        <p14:creationId xmlns:p14="http://schemas.microsoft.com/office/powerpoint/2010/main" val="216461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E639-20BD-6744-8627-0E2D0A60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1259D-4BAE-8748-90E8-0C6A768FE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AC/PC/VN4 detection on raw (un-oriented) data</a:t>
            </a:r>
          </a:p>
          <a:p>
            <a:r>
              <a:rPr lang="en-US" dirty="0"/>
              <a:t>Detect all landmarks in oriented data</a:t>
            </a:r>
          </a:p>
          <a:p>
            <a:pPr lvl="1"/>
            <a:r>
              <a:rPr lang="en-US" dirty="0"/>
              <a:t>Use AC/PC/VN4 locations as features</a:t>
            </a:r>
          </a:p>
          <a:p>
            <a:r>
              <a:rPr lang="en-US" dirty="0"/>
              <a:t>TL to mini-pigs</a:t>
            </a:r>
          </a:p>
          <a:p>
            <a:pPr lvl="1"/>
            <a:r>
              <a:rPr lang="en-US" dirty="0"/>
              <a:t>Detection of landmarks on raw (un-oriented) data</a:t>
            </a:r>
          </a:p>
          <a:p>
            <a:r>
              <a:rPr lang="en-US" dirty="0"/>
              <a:t>Docker-</a:t>
            </a:r>
            <a:r>
              <a:rPr lang="en-US" dirty="0" err="1"/>
              <a:t>ized</a:t>
            </a:r>
            <a:r>
              <a:rPr lang="en-US" dirty="0"/>
              <a:t> apps for inference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8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0DD1-5E54-0F45-AA5E-17E89A19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E858-2A54-BA44-8E2A-EDDFDF7E1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Multi-stage detection using AC/PC/VN4 as features</a:t>
            </a:r>
          </a:p>
          <a:p>
            <a:r>
              <a:rPr lang="en-US" dirty="0"/>
              <a:t>TL multi-stage to mini-pigs</a:t>
            </a:r>
          </a:p>
          <a:p>
            <a:r>
              <a:rPr lang="en-US" dirty="0"/>
              <a:t>Soft-parameter sharing based on landmark similarity</a:t>
            </a:r>
          </a:p>
          <a:p>
            <a:r>
              <a:rPr lang="en-US" dirty="0"/>
              <a:t>Learning rate weighting by landmark confidence</a:t>
            </a:r>
          </a:p>
          <a:p>
            <a:r>
              <a:rPr lang="en-US" dirty="0"/>
              <a:t>TL AC/PC/VN4 conv weights to secondary detection</a:t>
            </a:r>
          </a:p>
          <a:p>
            <a:r>
              <a:rPr lang="en-US" dirty="0"/>
              <a:t>Supervised Learning approaches</a:t>
            </a:r>
          </a:p>
          <a:p>
            <a:pPr lvl="1"/>
            <a:r>
              <a:rPr lang="en-US" dirty="0"/>
              <a:t>U-Net Distance Map Prediction</a:t>
            </a:r>
          </a:p>
          <a:p>
            <a:pPr lvl="1"/>
            <a:r>
              <a:rPr lang="en-US" dirty="0"/>
              <a:t>Classic “</a:t>
            </a:r>
            <a:r>
              <a:rPr lang="en-US" dirty="0" err="1"/>
              <a:t>AlexNet</a:t>
            </a:r>
            <a:r>
              <a:rPr lang="en-US" dirty="0"/>
              <a:t>” Conv/FC -&gt; predicting x, y ,z voxel index</a:t>
            </a:r>
          </a:p>
          <a:p>
            <a:pPr lvl="2"/>
            <a:r>
              <a:rPr lang="en-US" dirty="0"/>
              <a:t>Potentially two stage -&gt; alignment phase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9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54700-AF9D-794A-B2F3-93EBF8F1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B03E2-9D14-DF41-9F20-9FE587203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Goal</a:t>
            </a:r>
          </a:p>
          <a:p>
            <a:pPr lvl="1"/>
            <a:r>
              <a:rPr lang="en-US" dirty="0"/>
              <a:t>Finish Experiments by Feb 1</a:t>
            </a:r>
            <a:r>
              <a:rPr lang="en-US" baseline="30000" dirty="0"/>
              <a:t>st</a:t>
            </a:r>
            <a:endParaRPr lang="en-US" dirty="0"/>
          </a:p>
          <a:p>
            <a:pPr lvl="1"/>
            <a:r>
              <a:rPr lang="en-US" dirty="0"/>
              <a:t>Finish Writing March 1</a:t>
            </a:r>
            <a:r>
              <a:rPr lang="en-US" baseline="30000" dirty="0"/>
              <a:t>st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Adjusted Timeline</a:t>
            </a:r>
          </a:p>
          <a:p>
            <a:pPr lvl="1"/>
            <a:r>
              <a:rPr lang="en-US" dirty="0"/>
              <a:t>Writing and experiments concurrently </a:t>
            </a:r>
          </a:p>
          <a:p>
            <a:pPr lvl="2"/>
            <a:r>
              <a:rPr lang="en-US" dirty="0"/>
              <a:t>(at least five </a:t>
            </a:r>
            <a:r>
              <a:rPr lang="en-US" dirty="0" err="1"/>
              <a:t>hrs</a:t>
            </a:r>
            <a:r>
              <a:rPr lang="en-US" dirty="0"/>
              <a:t>/week outside normal 20 for writing)</a:t>
            </a:r>
          </a:p>
          <a:p>
            <a:pPr lvl="1"/>
            <a:r>
              <a:rPr lang="en-US" dirty="0"/>
              <a:t>Finish Writing mid-March</a:t>
            </a:r>
          </a:p>
        </p:txBody>
      </p:sp>
    </p:spTree>
    <p:extLst>
      <p:ext uri="{BB962C8B-B14F-4D97-AF65-F5344CB8AC3E}">
        <p14:creationId xmlns:p14="http://schemas.microsoft.com/office/powerpoint/2010/main" val="192408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EBDE-0E42-1048-8ADE-3F79D3DB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MONAI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E8D54-FD56-A547-BEE9-2B34429AC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RL Interfaces</a:t>
            </a:r>
          </a:p>
          <a:p>
            <a:pPr lvl="1"/>
            <a:r>
              <a:rPr lang="en-US" dirty="0"/>
              <a:t>Memory, Agent,  </a:t>
            </a:r>
            <a:r>
              <a:rPr lang="en-US" dirty="0" err="1"/>
              <a:t>LandmarkAgent</a:t>
            </a:r>
            <a:r>
              <a:rPr lang="en-US" dirty="0"/>
              <a:t>, </a:t>
            </a:r>
            <a:r>
              <a:rPr lang="en-US" dirty="0" err="1"/>
              <a:t>LandmarkEnv</a:t>
            </a:r>
            <a:r>
              <a:rPr lang="en-US" dirty="0"/>
              <a:t>, Policy, </a:t>
            </a:r>
            <a:r>
              <a:rPr lang="en-US" dirty="0" err="1"/>
              <a:t>DQNPolicy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Transforms</a:t>
            </a:r>
          </a:p>
          <a:p>
            <a:pPr lvl="1"/>
            <a:r>
              <a:rPr lang="en-US" dirty="0" err="1"/>
              <a:t>ToITKImage</a:t>
            </a:r>
            <a:r>
              <a:rPr lang="en-US" dirty="0"/>
              <a:t>, </a:t>
            </a:r>
            <a:r>
              <a:rPr lang="en-US" dirty="0" err="1"/>
              <a:t>ImagePyramid</a:t>
            </a:r>
            <a:r>
              <a:rPr lang="en-US" dirty="0"/>
              <a:t>, </a:t>
            </a:r>
            <a:r>
              <a:rPr lang="en-US" dirty="0" err="1"/>
              <a:t>LoadCSV</a:t>
            </a:r>
            <a:r>
              <a:rPr lang="en-US" dirty="0"/>
              <a:t>, </a:t>
            </a:r>
            <a:r>
              <a:rPr lang="en-US" dirty="0" err="1"/>
              <a:t>LandmarkExtraction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42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F20B-E76B-AC4E-9BB6-C644194F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Communications - wiki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0497C-FB86-B148-9121-C35960CD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Increase accountability for time spent on project components</a:t>
            </a:r>
          </a:p>
          <a:p>
            <a:r>
              <a:rPr lang="en-US" dirty="0"/>
              <a:t>Daily</a:t>
            </a:r>
          </a:p>
          <a:p>
            <a:pPr lvl="1"/>
            <a:r>
              <a:rPr lang="en-US" dirty="0"/>
              <a:t>Morning work plan</a:t>
            </a:r>
          </a:p>
          <a:p>
            <a:pPr lvl="2"/>
            <a:r>
              <a:rPr lang="en-US" dirty="0"/>
              <a:t>Work for the day</a:t>
            </a:r>
          </a:p>
          <a:p>
            <a:pPr lvl="1"/>
            <a:r>
              <a:rPr lang="en-US" dirty="0"/>
              <a:t>End of day progress report</a:t>
            </a:r>
          </a:p>
          <a:p>
            <a:pPr lvl="2"/>
            <a:r>
              <a:rPr lang="en-US" dirty="0"/>
              <a:t>Work accomplished</a:t>
            </a:r>
          </a:p>
          <a:p>
            <a:pPr lvl="2"/>
            <a:r>
              <a:rPr lang="en-US" dirty="0"/>
              <a:t>Blockers</a:t>
            </a:r>
          </a:p>
          <a:p>
            <a:r>
              <a:rPr lang="en-US" dirty="0"/>
              <a:t>Weekly</a:t>
            </a:r>
          </a:p>
          <a:p>
            <a:pPr lvl="1"/>
            <a:r>
              <a:rPr lang="en-US" dirty="0"/>
              <a:t>Minimum of one PR including thesis updates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ED9A-B752-544D-BFFA-90F9ED68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Advising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6748C-0D51-264C-B9C6-422156E9B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Semester Hour Requirements</a:t>
            </a:r>
          </a:p>
          <a:p>
            <a:pPr lvl="1"/>
            <a:r>
              <a:rPr lang="en-US" dirty="0"/>
              <a:t>I only need Three SH of course work – One Class</a:t>
            </a:r>
          </a:p>
          <a:p>
            <a:r>
              <a:rPr lang="en-US" dirty="0"/>
              <a:t>Independent Study on RL</a:t>
            </a:r>
          </a:p>
          <a:p>
            <a:pPr lvl="1"/>
            <a:r>
              <a:rPr lang="en-US" dirty="0"/>
              <a:t>Build from foundations to current research topics</a:t>
            </a:r>
          </a:p>
          <a:p>
            <a:pPr lvl="1"/>
            <a:r>
              <a:rPr lang="en-US" dirty="0"/>
              <a:t>Deliverables</a:t>
            </a:r>
          </a:p>
          <a:p>
            <a:pPr lvl="2"/>
            <a:r>
              <a:rPr lang="en-US" dirty="0"/>
              <a:t>Course content for a future contemporary topics</a:t>
            </a:r>
          </a:p>
          <a:p>
            <a:pPr lvl="2"/>
            <a:r>
              <a:rPr lang="en-US" dirty="0"/>
              <a:t>3-4 </a:t>
            </a:r>
            <a:r>
              <a:rPr lang="en-US" dirty="0" err="1"/>
              <a:t>Homeworks</a:t>
            </a:r>
            <a:endParaRPr lang="en-US" dirty="0"/>
          </a:p>
          <a:p>
            <a:pPr lvl="2"/>
            <a:r>
              <a:rPr lang="en-US" dirty="0"/>
              <a:t>Weekly mini-assignments/mini-projects</a:t>
            </a:r>
          </a:p>
          <a:p>
            <a:pPr lvl="2"/>
            <a:r>
              <a:rPr lang="en-US" dirty="0"/>
              <a:t>Semester long project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84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549</Words>
  <Application>Microsoft Macintosh PowerPoint</Application>
  <PresentationFormat>Widescreen</PresentationFormat>
  <Paragraphs>121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Outline</vt:lpstr>
      <vt:lpstr>Current State</vt:lpstr>
      <vt:lpstr>Thesis Expectations</vt:lpstr>
      <vt:lpstr>Experiments</vt:lpstr>
      <vt:lpstr>Timeline</vt:lpstr>
      <vt:lpstr>MONAI Contributions</vt:lpstr>
      <vt:lpstr>Communications - wiki</vt:lpstr>
      <vt:lpstr>Academic Advising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Powers, Alexander B</dc:creator>
  <cp:lastModifiedBy>Powers, Alexander B</cp:lastModifiedBy>
  <cp:revision>102</cp:revision>
  <dcterms:created xsi:type="dcterms:W3CDTF">2021-01-11T19:59:31Z</dcterms:created>
  <dcterms:modified xsi:type="dcterms:W3CDTF">2021-01-18T18:05:16Z</dcterms:modified>
</cp:coreProperties>
</file>