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B8F66-86EE-425A-BB4F-2E6AE7C9A7BB}" v="93" dt="2021-08-19T20:26:17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6400" autoAdjust="0"/>
  </p:normalViewPr>
  <p:slideViewPr>
    <p:cSldViewPr snapToGrid="0">
      <p:cViewPr varScale="1">
        <p:scale>
          <a:sx n="102" d="100"/>
          <a:sy n="102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ão Nascimento" userId="86a9d9fe-5b02-48d3-8d5d-540e343832d1" providerId="ADAL" clId="{35EB8F66-86EE-425A-BB4F-2E6AE7C9A7BB}"/>
    <pc:docChg chg="undo custSel addSld delSld modSld sldOrd">
      <pc:chgData name="Abraão Nascimento" userId="86a9d9fe-5b02-48d3-8d5d-540e343832d1" providerId="ADAL" clId="{35EB8F66-86EE-425A-BB4F-2E6AE7C9A7BB}" dt="2021-08-20T13:33:19.513" v="1952" actId="14100"/>
      <pc:docMkLst>
        <pc:docMk/>
      </pc:docMkLst>
      <pc:sldChg chg="addSp delSp modSp mod">
        <pc:chgData name="Abraão Nascimento" userId="86a9d9fe-5b02-48d3-8d5d-540e343832d1" providerId="ADAL" clId="{35EB8F66-86EE-425A-BB4F-2E6AE7C9A7BB}" dt="2021-08-18T15:14:22.690" v="36" actId="20577"/>
        <pc:sldMkLst>
          <pc:docMk/>
          <pc:sldMk cId="62847901" sldId="256"/>
        </pc:sldMkLst>
        <pc:spChg chg="add del mod">
          <ac:chgData name="Abraão Nascimento" userId="86a9d9fe-5b02-48d3-8d5d-540e343832d1" providerId="ADAL" clId="{35EB8F66-86EE-425A-BB4F-2E6AE7C9A7BB}" dt="2021-08-18T15:14:22.690" v="36" actId="20577"/>
          <ac:spMkLst>
            <pc:docMk/>
            <pc:sldMk cId="62847901" sldId="256"/>
            <ac:spMk id="6" creationId="{B9D57D44-B6CE-4948-9005-C00CBD8609F4}"/>
          </ac:spMkLst>
        </pc:spChg>
        <pc:picChg chg="add del">
          <ac:chgData name="Abraão Nascimento" userId="86a9d9fe-5b02-48d3-8d5d-540e343832d1" providerId="ADAL" clId="{35EB8F66-86EE-425A-BB4F-2E6AE7C9A7BB}" dt="2021-08-18T15:13:24.491" v="9" actId="478"/>
          <ac:picMkLst>
            <pc:docMk/>
            <pc:sldMk cId="62847901" sldId="256"/>
            <ac:picMk id="5" creationId="{9B8309C0-F94B-4E73-9310-4DE485A4E4DD}"/>
          </ac:picMkLst>
        </pc:picChg>
        <pc:picChg chg="add del">
          <ac:chgData name="Abraão Nascimento" userId="86a9d9fe-5b02-48d3-8d5d-540e343832d1" providerId="ADAL" clId="{35EB8F66-86EE-425A-BB4F-2E6AE7C9A7BB}" dt="2021-08-18T15:13:24.094" v="8"/>
          <ac:picMkLst>
            <pc:docMk/>
            <pc:sldMk cId="62847901" sldId="256"/>
            <ac:picMk id="1026" creationId="{9E0858D3-8781-4578-9EC3-932D16E23964}"/>
          </ac:picMkLst>
        </pc:picChg>
      </pc:sldChg>
      <pc:sldChg chg="addSp delSp modSp new del mod">
        <pc:chgData name="Abraão Nascimento" userId="86a9d9fe-5b02-48d3-8d5d-540e343832d1" providerId="ADAL" clId="{35EB8F66-86EE-425A-BB4F-2E6AE7C9A7BB}" dt="2021-08-18T15:14:21.721" v="34" actId="680"/>
        <pc:sldMkLst>
          <pc:docMk/>
          <pc:sldMk cId="2204944152" sldId="257"/>
        </pc:sldMkLst>
        <pc:spChg chg="add del">
          <ac:chgData name="Abraão Nascimento" userId="86a9d9fe-5b02-48d3-8d5d-540e343832d1" providerId="ADAL" clId="{35EB8F66-86EE-425A-BB4F-2E6AE7C9A7BB}" dt="2021-08-18T15:14:20.747" v="32" actId="478"/>
          <ac:spMkLst>
            <pc:docMk/>
            <pc:sldMk cId="2204944152" sldId="257"/>
            <ac:spMk id="2" creationId="{A90EAB61-0200-4370-BE8D-6AC73E1BBBA3}"/>
          </ac:spMkLst>
        </pc:spChg>
        <pc:spChg chg="add del">
          <ac:chgData name="Abraão Nascimento" userId="86a9d9fe-5b02-48d3-8d5d-540e343832d1" providerId="ADAL" clId="{35EB8F66-86EE-425A-BB4F-2E6AE7C9A7BB}" dt="2021-08-18T15:14:21.363" v="33" actId="478"/>
          <ac:spMkLst>
            <pc:docMk/>
            <pc:sldMk cId="2204944152" sldId="257"/>
            <ac:spMk id="3" creationId="{7DFC6065-32EF-45BB-866D-5C9691BAF670}"/>
          </ac:spMkLst>
        </pc:spChg>
        <pc:spChg chg="add del mod">
          <ac:chgData name="Abraão Nascimento" userId="86a9d9fe-5b02-48d3-8d5d-540e343832d1" providerId="ADAL" clId="{35EB8F66-86EE-425A-BB4F-2E6AE7C9A7BB}" dt="2021-08-18T15:14:16.642" v="27"/>
          <ac:spMkLst>
            <pc:docMk/>
            <pc:sldMk cId="2204944152" sldId="257"/>
            <ac:spMk id="5" creationId="{AE4FFABD-9203-42EA-8153-36565E2D9D9E}"/>
          </ac:spMkLst>
        </pc:spChg>
        <pc:picChg chg="add del mod">
          <ac:chgData name="Abraão Nascimento" userId="86a9d9fe-5b02-48d3-8d5d-540e343832d1" providerId="ADAL" clId="{35EB8F66-86EE-425A-BB4F-2E6AE7C9A7BB}" dt="2021-08-18T15:14:20.283" v="31"/>
          <ac:picMkLst>
            <pc:docMk/>
            <pc:sldMk cId="2204944152" sldId="257"/>
            <ac:picMk id="2050" creationId="{F79ECE85-2C7D-4C11-BBFE-CC0B4F4D52F8}"/>
          </ac:picMkLst>
        </pc:picChg>
      </pc:sldChg>
      <pc:sldChg chg="addSp delSp modSp new mod">
        <pc:chgData name="Abraão Nascimento" userId="86a9d9fe-5b02-48d3-8d5d-540e343832d1" providerId="ADAL" clId="{35EB8F66-86EE-425A-BB4F-2E6AE7C9A7BB}" dt="2021-08-18T15:17:04.177" v="57" actId="14100"/>
        <pc:sldMkLst>
          <pc:docMk/>
          <pc:sldMk cId="3644867471" sldId="257"/>
        </pc:sldMkLst>
        <pc:spChg chg="add del mod">
          <ac:chgData name="Abraão Nascimento" userId="86a9d9fe-5b02-48d3-8d5d-540e343832d1" providerId="ADAL" clId="{35EB8F66-86EE-425A-BB4F-2E6AE7C9A7BB}" dt="2021-08-18T15:14:32.697" v="41" actId="478"/>
          <ac:spMkLst>
            <pc:docMk/>
            <pc:sldMk cId="3644867471" sldId="257"/>
            <ac:spMk id="2" creationId="{AE00A49E-0E24-43D7-87DC-D3B795A4806D}"/>
          </ac:spMkLst>
        </pc:spChg>
        <pc:spChg chg="del mod">
          <ac:chgData name="Abraão Nascimento" userId="86a9d9fe-5b02-48d3-8d5d-540e343832d1" providerId="ADAL" clId="{35EB8F66-86EE-425A-BB4F-2E6AE7C9A7BB}" dt="2021-08-18T15:14:34.065" v="43" actId="478"/>
          <ac:spMkLst>
            <pc:docMk/>
            <pc:sldMk cId="3644867471" sldId="257"/>
            <ac:spMk id="3" creationId="{284BAAB1-2CC5-458B-9B29-5DE3827A9AAC}"/>
          </ac:spMkLst>
        </pc:spChg>
        <pc:spChg chg="add del mod">
          <ac:chgData name="Abraão Nascimento" userId="86a9d9fe-5b02-48d3-8d5d-540e343832d1" providerId="ADAL" clId="{35EB8F66-86EE-425A-BB4F-2E6AE7C9A7BB}" dt="2021-08-18T15:14:30.836" v="39"/>
          <ac:spMkLst>
            <pc:docMk/>
            <pc:sldMk cId="3644867471" sldId="257"/>
            <ac:spMk id="4" creationId="{1B6D73A1-70D5-4419-843D-CE87490D0EE7}"/>
          </ac:spMkLst>
        </pc:spChg>
        <pc:spChg chg="add mod">
          <ac:chgData name="Abraão Nascimento" userId="86a9d9fe-5b02-48d3-8d5d-540e343832d1" providerId="ADAL" clId="{35EB8F66-86EE-425A-BB4F-2E6AE7C9A7BB}" dt="2021-08-18T15:15:00.392" v="48" actId="1076"/>
          <ac:spMkLst>
            <pc:docMk/>
            <pc:sldMk cId="3644867471" sldId="257"/>
            <ac:spMk id="5" creationId="{A8CAB8CF-0C4F-48C3-B508-864F83DBEA9C}"/>
          </ac:spMkLst>
        </pc:spChg>
        <pc:spChg chg="add mod">
          <ac:chgData name="Abraão Nascimento" userId="86a9d9fe-5b02-48d3-8d5d-540e343832d1" providerId="ADAL" clId="{35EB8F66-86EE-425A-BB4F-2E6AE7C9A7BB}" dt="2021-08-18T15:17:04.177" v="57" actId="14100"/>
          <ac:spMkLst>
            <pc:docMk/>
            <pc:sldMk cId="3644867471" sldId="257"/>
            <ac:spMk id="6" creationId="{684192E0-E1E4-4961-A506-B6BA4FE7F1BB}"/>
          </ac:spMkLst>
        </pc:spChg>
      </pc:sldChg>
      <pc:sldChg chg="new del">
        <pc:chgData name="Abraão Nascimento" userId="86a9d9fe-5b02-48d3-8d5d-540e343832d1" providerId="ADAL" clId="{35EB8F66-86EE-425A-BB4F-2E6AE7C9A7BB}" dt="2021-08-18T15:13:31.299" v="11" actId="680"/>
        <pc:sldMkLst>
          <pc:docMk/>
          <pc:sldMk cId="4111710891" sldId="257"/>
        </pc:sldMkLst>
      </pc:sldChg>
      <pc:sldChg chg="addSp delSp modSp new mod">
        <pc:chgData name="Abraão Nascimento" userId="86a9d9fe-5b02-48d3-8d5d-540e343832d1" providerId="ADAL" clId="{35EB8F66-86EE-425A-BB4F-2E6AE7C9A7BB}" dt="2021-08-18T18:20:35.572" v="64" actId="1076"/>
        <pc:sldMkLst>
          <pc:docMk/>
          <pc:sldMk cId="375117382" sldId="258"/>
        </pc:sldMkLst>
        <pc:spChg chg="del mod">
          <ac:chgData name="Abraão Nascimento" userId="86a9d9fe-5b02-48d3-8d5d-540e343832d1" providerId="ADAL" clId="{35EB8F66-86EE-425A-BB4F-2E6AE7C9A7BB}" dt="2021-08-18T18:20:32.731" v="62" actId="478"/>
          <ac:spMkLst>
            <pc:docMk/>
            <pc:sldMk cId="375117382" sldId="258"/>
            <ac:spMk id="2" creationId="{655A2119-F965-4904-AA6B-EF460E50A476}"/>
          </ac:spMkLst>
        </pc:spChg>
        <pc:spChg chg="del mod">
          <ac:chgData name="Abraão Nascimento" userId="86a9d9fe-5b02-48d3-8d5d-540e343832d1" providerId="ADAL" clId="{35EB8F66-86EE-425A-BB4F-2E6AE7C9A7BB}" dt="2021-08-18T18:20:32.020" v="60" actId="478"/>
          <ac:spMkLst>
            <pc:docMk/>
            <pc:sldMk cId="375117382" sldId="258"/>
            <ac:spMk id="3" creationId="{1804B6E9-C301-4C0F-8416-485DA10D5FBA}"/>
          </ac:spMkLst>
        </pc:spChg>
        <pc:picChg chg="add mod">
          <ac:chgData name="Abraão Nascimento" userId="86a9d9fe-5b02-48d3-8d5d-540e343832d1" providerId="ADAL" clId="{35EB8F66-86EE-425A-BB4F-2E6AE7C9A7BB}" dt="2021-08-18T18:20:35.572" v="64" actId="1076"/>
          <ac:picMkLst>
            <pc:docMk/>
            <pc:sldMk cId="375117382" sldId="258"/>
            <ac:picMk id="1026" creationId="{A3022E58-221E-4F67-B0BE-3A2774EAD3F5}"/>
          </ac:picMkLst>
        </pc:picChg>
      </pc:sldChg>
      <pc:sldChg chg="addSp delSp modSp new mod setBg">
        <pc:chgData name="Abraão Nascimento" userId="86a9d9fe-5b02-48d3-8d5d-540e343832d1" providerId="ADAL" clId="{35EB8F66-86EE-425A-BB4F-2E6AE7C9A7BB}" dt="2021-08-18T19:04:02.293" v="654" actId="1076"/>
        <pc:sldMkLst>
          <pc:docMk/>
          <pc:sldMk cId="438061578" sldId="259"/>
        </pc:sldMkLst>
        <pc:spChg chg="del">
          <ac:chgData name="Abraão Nascimento" userId="86a9d9fe-5b02-48d3-8d5d-540e343832d1" providerId="ADAL" clId="{35EB8F66-86EE-425A-BB4F-2E6AE7C9A7BB}" dt="2021-08-18T18:20:56.947" v="67" actId="478"/>
          <ac:spMkLst>
            <pc:docMk/>
            <pc:sldMk cId="438061578" sldId="259"/>
            <ac:spMk id="2" creationId="{F8D01D7E-E16B-4A59-A90F-65458495E2D9}"/>
          </ac:spMkLst>
        </pc:spChg>
        <pc:spChg chg="del">
          <ac:chgData name="Abraão Nascimento" userId="86a9d9fe-5b02-48d3-8d5d-540e343832d1" providerId="ADAL" clId="{35EB8F66-86EE-425A-BB4F-2E6AE7C9A7BB}" dt="2021-08-18T18:20:55.923" v="66" actId="478"/>
          <ac:spMkLst>
            <pc:docMk/>
            <pc:sldMk cId="438061578" sldId="259"/>
            <ac:spMk id="3" creationId="{E4C980F0-C301-42D5-9F09-D4A5C4FD136D}"/>
          </ac:spMkLst>
        </pc:spChg>
        <pc:spChg chg="add mod">
          <ac:chgData name="Abraão Nascimento" userId="86a9d9fe-5b02-48d3-8d5d-540e343832d1" providerId="ADAL" clId="{35EB8F66-86EE-425A-BB4F-2E6AE7C9A7BB}" dt="2021-08-18T18:25:33.154" v="139" actId="1076"/>
          <ac:spMkLst>
            <pc:docMk/>
            <pc:sldMk cId="438061578" sldId="259"/>
            <ac:spMk id="14" creationId="{4C28D4F0-1722-499B-92D6-68BAC98F9236}"/>
          </ac:spMkLst>
        </pc:spChg>
        <pc:spChg chg="add mod">
          <ac:chgData name="Abraão Nascimento" userId="86a9d9fe-5b02-48d3-8d5d-540e343832d1" providerId="ADAL" clId="{35EB8F66-86EE-425A-BB4F-2E6AE7C9A7BB}" dt="2021-08-18T18:47:35.559" v="647" actId="1076"/>
          <ac:spMkLst>
            <pc:docMk/>
            <pc:sldMk cId="438061578" sldId="259"/>
            <ac:spMk id="15" creationId="{761F5212-58AB-4343-9956-0BAB11DB1838}"/>
          </ac:spMkLst>
        </pc:spChg>
        <pc:spChg chg="add del">
          <ac:chgData name="Abraão Nascimento" userId="86a9d9fe-5b02-48d3-8d5d-540e343832d1" providerId="ADAL" clId="{35EB8F66-86EE-425A-BB4F-2E6AE7C9A7BB}" dt="2021-08-18T18:30:07.930" v="215" actId="478"/>
          <ac:spMkLst>
            <pc:docMk/>
            <pc:sldMk cId="438061578" sldId="259"/>
            <ac:spMk id="28" creationId="{EB2B0CB3-0F34-4ED9-A62D-DFCBAB54F233}"/>
          </ac:spMkLst>
        </pc:spChg>
        <pc:spChg chg="add mod">
          <ac:chgData name="Abraão Nascimento" userId="86a9d9fe-5b02-48d3-8d5d-540e343832d1" providerId="ADAL" clId="{35EB8F66-86EE-425A-BB4F-2E6AE7C9A7BB}" dt="2021-08-18T18:34:56.929" v="379" actId="14100"/>
          <ac:spMkLst>
            <pc:docMk/>
            <pc:sldMk cId="438061578" sldId="259"/>
            <ac:spMk id="49" creationId="{C09D14DA-6CE7-4C4C-A833-81F445B51091}"/>
          </ac:spMkLst>
        </pc:spChg>
        <pc:spChg chg="add mod">
          <ac:chgData name="Abraão Nascimento" userId="86a9d9fe-5b02-48d3-8d5d-540e343832d1" providerId="ADAL" clId="{35EB8F66-86EE-425A-BB4F-2E6AE7C9A7BB}" dt="2021-08-18T18:47:31.424" v="646" actId="2711"/>
          <ac:spMkLst>
            <pc:docMk/>
            <pc:sldMk cId="438061578" sldId="259"/>
            <ac:spMk id="50" creationId="{A701E2B7-B057-4874-856B-C160633DC838}"/>
          </ac:spMkLst>
        </pc:spChg>
        <pc:spChg chg="add mod">
          <ac:chgData name="Abraão Nascimento" userId="86a9d9fe-5b02-48d3-8d5d-540e343832d1" providerId="ADAL" clId="{35EB8F66-86EE-425A-BB4F-2E6AE7C9A7BB}" dt="2021-08-18T18:47:41.024" v="648" actId="2711"/>
          <ac:spMkLst>
            <pc:docMk/>
            <pc:sldMk cId="438061578" sldId="259"/>
            <ac:spMk id="51" creationId="{EDA0232F-A829-4065-B75E-1221A21537FD}"/>
          </ac:spMkLst>
        </pc:spChg>
        <pc:spChg chg="add mod">
          <ac:chgData name="Abraão Nascimento" userId="86a9d9fe-5b02-48d3-8d5d-540e343832d1" providerId="ADAL" clId="{35EB8F66-86EE-425A-BB4F-2E6AE7C9A7BB}" dt="2021-08-18T18:37:47.512" v="541" actId="1076"/>
          <ac:spMkLst>
            <pc:docMk/>
            <pc:sldMk cId="438061578" sldId="259"/>
            <ac:spMk id="59" creationId="{3AE573B6-2825-4924-B3D5-D657388B3482}"/>
          </ac:spMkLst>
        </pc:spChg>
        <pc:spChg chg="add mod">
          <ac:chgData name="Abraão Nascimento" userId="86a9d9fe-5b02-48d3-8d5d-540e343832d1" providerId="ADAL" clId="{35EB8F66-86EE-425A-BB4F-2E6AE7C9A7BB}" dt="2021-08-18T18:47:47.207" v="649" actId="2711"/>
          <ac:spMkLst>
            <pc:docMk/>
            <pc:sldMk cId="438061578" sldId="259"/>
            <ac:spMk id="66" creationId="{B956CE76-2ADA-4DFB-83B2-0C421B315C26}"/>
          </ac:spMkLst>
        </pc:spChg>
        <pc:spChg chg="add mod">
          <ac:chgData name="Abraão Nascimento" userId="86a9d9fe-5b02-48d3-8d5d-540e343832d1" providerId="ADAL" clId="{35EB8F66-86EE-425A-BB4F-2E6AE7C9A7BB}" dt="2021-08-18T18:45:24.960" v="589" actId="1076"/>
          <ac:spMkLst>
            <pc:docMk/>
            <pc:sldMk cId="438061578" sldId="259"/>
            <ac:spMk id="67" creationId="{801BC59D-DEB9-4245-BAEA-053451C09CAE}"/>
          </ac:spMkLst>
        </pc:spChg>
        <pc:spChg chg="add mod">
          <ac:chgData name="Abraão Nascimento" userId="86a9d9fe-5b02-48d3-8d5d-540e343832d1" providerId="ADAL" clId="{35EB8F66-86EE-425A-BB4F-2E6AE7C9A7BB}" dt="2021-08-18T18:48:01.623" v="652" actId="1076"/>
          <ac:spMkLst>
            <pc:docMk/>
            <pc:sldMk cId="438061578" sldId="259"/>
            <ac:spMk id="68" creationId="{D79D9EFA-0130-4427-BC73-07CF2CA17F8B}"/>
          </ac:spMkLst>
        </pc:spChg>
        <pc:spChg chg="add del">
          <ac:chgData name="Abraão Nascimento" userId="86a9d9fe-5b02-48d3-8d5d-540e343832d1" providerId="ADAL" clId="{35EB8F66-86EE-425A-BB4F-2E6AE7C9A7BB}" dt="2021-08-18T18:23:44.471" v="90" actId="26606"/>
          <ac:spMkLst>
            <pc:docMk/>
            <pc:sldMk cId="438061578" sldId="259"/>
            <ac:spMk id="75" creationId="{799448F2-0E5B-42DA-B2D1-11A14E947BD4}"/>
          </ac:spMkLst>
        </pc:spChg>
        <pc:spChg chg="add mod">
          <ac:chgData name="Abraão Nascimento" userId="86a9d9fe-5b02-48d3-8d5d-540e343832d1" providerId="ADAL" clId="{35EB8F66-86EE-425A-BB4F-2E6AE7C9A7BB}" dt="2021-08-18T19:04:02.293" v="654" actId="1076"/>
          <ac:spMkLst>
            <pc:docMk/>
            <pc:sldMk cId="438061578" sldId="259"/>
            <ac:spMk id="76" creationId="{805E5E24-5804-4FA3-B125-63BD4D963F30}"/>
          </ac:spMkLst>
        </pc:spChg>
        <pc:spChg chg="add del">
          <ac:chgData name="Abraão Nascimento" userId="86a9d9fe-5b02-48d3-8d5d-540e343832d1" providerId="ADAL" clId="{35EB8F66-86EE-425A-BB4F-2E6AE7C9A7BB}" dt="2021-08-18T18:23:44.471" v="90" actId="26606"/>
          <ac:spMkLst>
            <pc:docMk/>
            <pc:sldMk cId="438061578" sldId="259"/>
            <ac:spMk id="77" creationId="{4E8A7552-20E1-4F34-ADAB-C1DB6634D47E}"/>
          </ac:spMkLst>
        </pc:spChg>
        <pc:spChg chg="add del">
          <ac:chgData name="Abraão Nascimento" userId="86a9d9fe-5b02-48d3-8d5d-540e343832d1" providerId="ADAL" clId="{35EB8F66-86EE-425A-BB4F-2E6AE7C9A7BB}" dt="2021-08-18T18:23:45.014" v="92" actId="26606"/>
          <ac:spMkLst>
            <pc:docMk/>
            <pc:sldMk cId="438061578" sldId="259"/>
            <ac:spMk id="2056" creationId="{C96C8BAF-68F3-4B78-B238-35DF5D86560D}"/>
          </ac:spMkLst>
        </pc:spChg>
        <pc:grpChg chg="add del">
          <ac:chgData name="Abraão Nascimento" userId="86a9d9fe-5b02-48d3-8d5d-540e343832d1" providerId="ADAL" clId="{35EB8F66-86EE-425A-BB4F-2E6AE7C9A7BB}" dt="2021-08-18T18:23:45.014" v="92" actId="26606"/>
          <ac:grpSpMkLst>
            <pc:docMk/>
            <pc:sldMk cId="438061578" sldId="259"/>
            <ac:grpSpMk id="81" creationId="{E9537076-EF48-4F72-9164-FD8260D550AC}"/>
          </ac:grpSpMkLst>
        </pc:grpChg>
        <pc:grpChg chg="add del">
          <ac:chgData name="Abraão Nascimento" userId="86a9d9fe-5b02-48d3-8d5d-540e343832d1" providerId="ADAL" clId="{35EB8F66-86EE-425A-BB4F-2E6AE7C9A7BB}" dt="2021-08-18T18:23:45.014" v="92" actId="26606"/>
          <ac:grpSpMkLst>
            <pc:docMk/>
            <pc:sldMk cId="438061578" sldId="259"/>
            <ac:grpSpMk id="85" creationId="{6EFC3492-86BD-4D75-B5B4-C2DBFE0BD106}"/>
          </ac:grpSpMkLst>
        </pc:grpChg>
        <pc:grpChg chg="add del">
          <ac:chgData name="Abraão Nascimento" userId="86a9d9fe-5b02-48d3-8d5d-540e343832d1" providerId="ADAL" clId="{35EB8F66-86EE-425A-BB4F-2E6AE7C9A7BB}" dt="2021-08-18T18:23:45.014" v="92" actId="26606"/>
          <ac:grpSpMkLst>
            <pc:docMk/>
            <pc:sldMk cId="438061578" sldId="259"/>
            <ac:grpSpMk id="2057" creationId="{4F4CD6D0-5A87-4BA2-A13A-0E40511C3CFA}"/>
          </ac:grpSpMkLst>
        </pc:grpChg>
        <pc:picChg chg="add mod ord">
          <ac:chgData name="Abraão Nascimento" userId="86a9d9fe-5b02-48d3-8d5d-540e343832d1" providerId="ADAL" clId="{35EB8F66-86EE-425A-BB4F-2E6AE7C9A7BB}" dt="2021-08-18T18:23:49.470" v="94" actId="26606"/>
          <ac:picMkLst>
            <pc:docMk/>
            <pc:sldMk cId="438061578" sldId="259"/>
            <ac:picMk id="2050" creationId="{BE0DB833-B366-4553-B0C7-D51E7D56BECE}"/>
          </ac:picMkLst>
        </pc:picChg>
        <pc:picChg chg="add mod ord">
          <ac:chgData name="Abraão Nascimento" userId="86a9d9fe-5b02-48d3-8d5d-540e343832d1" providerId="ADAL" clId="{35EB8F66-86EE-425A-BB4F-2E6AE7C9A7BB}" dt="2021-08-18T18:23:49.470" v="94" actId="26606"/>
          <ac:picMkLst>
            <pc:docMk/>
            <pc:sldMk cId="438061578" sldId="259"/>
            <ac:picMk id="2052" creationId="{15433033-EAD5-4A88-9843-0F3439F97D7A}"/>
          </ac:picMkLst>
        </pc:picChg>
        <pc:picChg chg="add mod">
          <ac:chgData name="Abraão Nascimento" userId="86a9d9fe-5b02-48d3-8d5d-540e343832d1" providerId="ADAL" clId="{35EB8F66-86EE-425A-BB4F-2E6AE7C9A7BB}" dt="2021-08-18T18:24:26.114" v="109" actId="1076"/>
          <ac:picMkLst>
            <pc:docMk/>
            <pc:sldMk cId="438061578" sldId="259"/>
            <ac:picMk id="2054" creationId="{B6576247-C307-418A-9269-27F6B49F812E}"/>
          </ac:picMkLst>
        </pc:picChg>
        <pc:cxnChg chg="add mod">
          <ac:chgData name="Abraão Nascimento" userId="86a9d9fe-5b02-48d3-8d5d-540e343832d1" providerId="ADAL" clId="{35EB8F66-86EE-425A-BB4F-2E6AE7C9A7BB}" dt="2021-08-18T18:46:28.841" v="636" actId="13822"/>
          <ac:cxnSpMkLst>
            <pc:docMk/>
            <pc:sldMk cId="438061578" sldId="259"/>
            <ac:cxnSpMk id="5" creationId="{4ED6BCD1-BB95-4734-8544-A0A9D1E6E29F}"/>
          </ac:cxnSpMkLst>
        </pc:cxnChg>
        <pc:cxnChg chg="add del mod">
          <ac:chgData name="Abraão Nascimento" userId="86a9d9fe-5b02-48d3-8d5d-540e343832d1" providerId="ADAL" clId="{35EB8F66-86EE-425A-BB4F-2E6AE7C9A7BB}" dt="2021-08-18T18:29:32.306" v="211" actId="478"/>
          <ac:cxnSpMkLst>
            <pc:docMk/>
            <pc:sldMk cId="438061578" sldId="259"/>
            <ac:cxnSpMk id="17" creationId="{FEB63FD5-F740-4D23-9092-11BCE3578A18}"/>
          </ac:cxnSpMkLst>
        </pc:cxnChg>
        <pc:cxnChg chg="add mod">
          <ac:chgData name="Abraão Nascimento" userId="86a9d9fe-5b02-48d3-8d5d-540e343832d1" providerId="ADAL" clId="{35EB8F66-86EE-425A-BB4F-2E6AE7C9A7BB}" dt="2021-08-18T18:46:28.841" v="636" actId="13822"/>
          <ac:cxnSpMkLst>
            <pc:docMk/>
            <pc:sldMk cId="438061578" sldId="259"/>
            <ac:cxnSpMk id="25" creationId="{3A6ECA18-4F82-4020-9FFE-1E539D248F8F}"/>
          </ac:cxnSpMkLst>
        </pc:cxnChg>
        <pc:cxnChg chg="add mod">
          <ac:chgData name="Abraão Nascimento" userId="86a9d9fe-5b02-48d3-8d5d-540e343832d1" providerId="ADAL" clId="{35EB8F66-86EE-425A-BB4F-2E6AE7C9A7BB}" dt="2021-08-18T18:46:28.841" v="636" actId="13822"/>
          <ac:cxnSpMkLst>
            <pc:docMk/>
            <pc:sldMk cId="438061578" sldId="259"/>
            <ac:cxnSpMk id="26" creationId="{4045FB4F-7F95-466C-997D-1283BE0C9117}"/>
          </ac:cxnSpMkLst>
        </pc:cxnChg>
        <pc:cxnChg chg="add del">
          <ac:chgData name="Abraão Nascimento" userId="86a9d9fe-5b02-48d3-8d5d-540e343832d1" providerId="ADAL" clId="{35EB8F66-86EE-425A-BB4F-2E6AE7C9A7BB}" dt="2021-08-18T18:29:45.066" v="213" actId="478"/>
          <ac:cxnSpMkLst>
            <pc:docMk/>
            <pc:sldMk cId="438061578" sldId="259"/>
            <ac:cxnSpMk id="27" creationId="{48F194EC-2AD7-4DB5-BBFF-63A45F299A9D}"/>
          </ac:cxnSpMkLst>
        </pc:cxnChg>
        <pc:cxnChg chg="add mod">
          <ac:chgData name="Abraão Nascimento" userId="86a9d9fe-5b02-48d3-8d5d-540e343832d1" providerId="ADAL" clId="{35EB8F66-86EE-425A-BB4F-2E6AE7C9A7BB}" dt="2021-08-18T18:47:35.559" v="647" actId="1076"/>
          <ac:cxnSpMkLst>
            <pc:docMk/>
            <pc:sldMk cId="438061578" sldId="259"/>
            <ac:cxnSpMk id="30" creationId="{BC936AD5-671B-448D-A115-2F521C87C5A4}"/>
          </ac:cxnSpMkLst>
        </pc:cxnChg>
        <pc:cxnChg chg="add mod">
          <ac:chgData name="Abraão Nascimento" userId="86a9d9fe-5b02-48d3-8d5d-540e343832d1" providerId="ADAL" clId="{35EB8F66-86EE-425A-BB4F-2E6AE7C9A7BB}" dt="2021-08-18T18:46:28.841" v="636" actId="13822"/>
          <ac:cxnSpMkLst>
            <pc:docMk/>
            <pc:sldMk cId="438061578" sldId="259"/>
            <ac:cxnSpMk id="32" creationId="{571E4FF1-3CF8-499D-BCF7-91540C97AB0B}"/>
          </ac:cxnSpMkLst>
        </pc:cxnChg>
        <pc:cxnChg chg="add mod">
          <ac:chgData name="Abraão Nascimento" userId="86a9d9fe-5b02-48d3-8d5d-540e343832d1" providerId="ADAL" clId="{35EB8F66-86EE-425A-BB4F-2E6AE7C9A7BB}" dt="2021-08-18T18:46:43.896" v="638" actId="13822"/>
          <ac:cxnSpMkLst>
            <pc:docMk/>
            <pc:sldMk cId="438061578" sldId="259"/>
            <ac:cxnSpMk id="52" creationId="{5535AE20-CDF1-44C3-B386-2B773031AFB8}"/>
          </ac:cxnSpMkLst>
        </pc:cxnChg>
        <pc:cxnChg chg="add del">
          <ac:chgData name="Abraão Nascimento" userId="86a9d9fe-5b02-48d3-8d5d-540e343832d1" providerId="ADAL" clId="{35EB8F66-86EE-425A-BB4F-2E6AE7C9A7BB}" dt="2021-08-18T18:23:49.470" v="94" actId="26606"/>
          <ac:cxnSpMkLst>
            <pc:docMk/>
            <pc:sldMk cId="438061578" sldId="259"/>
            <ac:cxnSpMk id="2059" creationId="{DCD67800-37AC-4E14-89B0-F79DCB3FB86D}"/>
          </ac:cxnSpMkLst>
        </pc:cxnChg>
        <pc:cxnChg chg="add del">
          <ac:chgData name="Abraão Nascimento" userId="86a9d9fe-5b02-48d3-8d5d-540e343832d1" providerId="ADAL" clId="{35EB8F66-86EE-425A-BB4F-2E6AE7C9A7BB}" dt="2021-08-18T18:23:49.470" v="94" actId="26606"/>
          <ac:cxnSpMkLst>
            <pc:docMk/>
            <pc:sldMk cId="438061578" sldId="259"/>
            <ac:cxnSpMk id="2060" creationId="{20F1788F-A5AE-4188-8274-F7F2E3833ECD}"/>
          </ac:cxnSpMkLst>
        </pc:cxnChg>
      </pc:sldChg>
      <pc:sldChg chg="addSp delSp modSp new mod">
        <pc:chgData name="Abraão Nascimento" userId="86a9d9fe-5b02-48d3-8d5d-540e343832d1" providerId="ADAL" clId="{35EB8F66-86EE-425A-BB4F-2E6AE7C9A7BB}" dt="2021-08-19T15:38:11.753" v="1368" actId="478"/>
        <pc:sldMkLst>
          <pc:docMk/>
          <pc:sldMk cId="2664883323" sldId="260"/>
        </pc:sldMkLst>
        <pc:spChg chg="del mod">
          <ac:chgData name="Abraão Nascimento" userId="86a9d9fe-5b02-48d3-8d5d-540e343832d1" providerId="ADAL" clId="{35EB8F66-86EE-425A-BB4F-2E6AE7C9A7BB}" dt="2021-08-19T14:43:21.787" v="659" actId="478"/>
          <ac:spMkLst>
            <pc:docMk/>
            <pc:sldMk cId="2664883323" sldId="260"/>
            <ac:spMk id="2" creationId="{0BC12886-F9F5-44D2-BE59-9384DD4CCABF}"/>
          </ac:spMkLst>
        </pc:spChg>
        <pc:spChg chg="del mod">
          <ac:chgData name="Abraão Nascimento" userId="86a9d9fe-5b02-48d3-8d5d-540e343832d1" providerId="ADAL" clId="{35EB8F66-86EE-425A-BB4F-2E6AE7C9A7BB}" dt="2021-08-19T14:43:20.506" v="657" actId="478"/>
          <ac:spMkLst>
            <pc:docMk/>
            <pc:sldMk cId="2664883323" sldId="260"/>
            <ac:spMk id="3" creationId="{9D691D72-B5B8-44DD-942A-DF9EC584D20A}"/>
          </ac:spMkLst>
        </pc:spChg>
        <pc:spChg chg="add del mod">
          <ac:chgData name="Abraão Nascimento" userId="86a9d9fe-5b02-48d3-8d5d-540e343832d1" providerId="ADAL" clId="{35EB8F66-86EE-425A-BB4F-2E6AE7C9A7BB}" dt="2021-08-19T14:48:06.539" v="877" actId="478"/>
          <ac:spMkLst>
            <pc:docMk/>
            <pc:sldMk cId="2664883323" sldId="260"/>
            <ac:spMk id="5" creationId="{A81E78AD-6657-45BA-8436-F01D6ADB1080}"/>
          </ac:spMkLst>
        </pc:spChg>
        <pc:spChg chg="add del">
          <ac:chgData name="Abraão Nascimento" userId="86a9d9fe-5b02-48d3-8d5d-540e343832d1" providerId="ADAL" clId="{35EB8F66-86EE-425A-BB4F-2E6AE7C9A7BB}" dt="2021-08-19T14:54:50.153" v="907" actId="11529"/>
          <ac:spMkLst>
            <pc:docMk/>
            <pc:sldMk cId="2664883323" sldId="260"/>
            <ac:spMk id="9" creationId="{B1027444-8F4E-4E07-8019-CC430E3B3AF0}"/>
          </ac:spMkLst>
        </pc:spChg>
        <pc:spChg chg="add del mod">
          <ac:chgData name="Abraão Nascimento" userId="86a9d9fe-5b02-48d3-8d5d-540e343832d1" providerId="ADAL" clId="{35EB8F66-86EE-425A-BB4F-2E6AE7C9A7BB}" dt="2021-08-19T15:15:50.773" v="1257" actId="478"/>
          <ac:spMkLst>
            <pc:docMk/>
            <pc:sldMk cId="2664883323" sldId="260"/>
            <ac:spMk id="10" creationId="{AEC6BD25-8763-4443-9AFB-A5B75C3DECFF}"/>
          </ac:spMkLst>
        </pc:spChg>
        <pc:spChg chg="add del mod">
          <ac:chgData name="Abraão Nascimento" userId="86a9d9fe-5b02-48d3-8d5d-540e343832d1" providerId="ADAL" clId="{35EB8F66-86EE-425A-BB4F-2E6AE7C9A7BB}" dt="2021-08-19T15:15:52.332" v="1258" actId="478"/>
          <ac:spMkLst>
            <pc:docMk/>
            <pc:sldMk cId="2664883323" sldId="260"/>
            <ac:spMk id="11" creationId="{07E89376-772D-479F-B2F9-9BD78F9DC739}"/>
          </ac:spMkLst>
        </pc:spChg>
        <pc:spChg chg="add del mod">
          <ac:chgData name="Abraão Nascimento" userId="86a9d9fe-5b02-48d3-8d5d-540e343832d1" providerId="ADAL" clId="{35EB8F66-86EE-425A-BB4F-2E6AE7C9A7BB}" dt="2021-08-19T15:16:26.164" v="1265" actId="478"/>
          <ac:spMkLst>
            <pc:docMk/>
            <pc:sldMk cId="2664883323" sldId="260"/>
            <ac:spMk id="34" creationId="{D29D367E-2FC6-44CD-99BC-3959E2677548}"/>
          </ac:spMkLst>
        </pc:spChg>
        <pc:spChg chg="add mod">
          <ac:chgData name="Abraão Nascimento" userId="86a9d9fe-5b02-48d3-8d5d-540e343832d1" providerId="ADAL" clId="{35EB8F66-86EE-425A-BB4F-2E6AE7C9A7BB}" dt="2021-08-19T15:35:19.454" v="1354" actId="20577"/>
          <ac:spMkLst>
            <pc:docMk/>
            <pc:sldMk cId="2664883323" sldId="260"/>
            <ac:spMk id="35" creationId="{8E3DB70B-6983-4F39-BC8B-8EDA31D8DEC8}"/>
          </ac:spMkLst>
        </pc:spChg>
        <pc:spChg chg="add mod">
          <ac:chgData name="Abraão Nascimento" userId="86a9d9fe-5b02-48d3-8d5d-540e343832d1" providerId="ADAL" clId="{35EB8F66-86EE-425A-BB4F-2E6AE7C9A7BB}" dt="2021-08-19T15:36:05.849" v="1362" actId="14100"/>
          <ac:spMkLst>
            <pc:docMk/>
            <pc:sldMk cId="2664883323" sldId="260"/>
            <ac:spMk id="43" creationId="{2F55F79F-8097-46C6-9548-13E21F7A1D48}"/>
          </ac:spMkLst>
        </pc:spChg>
        <pc:graphicFrameChg chg="add mod modGraphic">
          <ac:chgData name="Abraão Nascimento" userId="86a9d9fe-5b02-48d3-8d5d-540e343832d1" providerId="ADAL" clId="{35EB8F66-86EE-425A-BB4F-2E6AE7C9A7BB}" dt="2021-08-19T15:35:51.154" v="1359" actId="1076"/>
          <ac:graphicFrameMkLst>
            <pc:docMk/>
            <pc:sldMk cId="2664883323" sldId="260"/>
            <ac:graphicFrameMk id="4" creationId="{3B9D7DF6-23B1-4E0F-B98B-E1974BA7D8D2}"/>
          </ac:graphicFrameMkLst>
        </pc:graphicFrameChg>
        <pc:cxnChg chg="add del mod">
          <ac:chgData name="Abraão Nascimento" userId="86a9d9fe-5b02-48d3-8d5d-540e343832d1" providerId="ADAL" clId="{35EB8F66-86EE-425A-BB4F-2E6AE7C9A7BB}" dt="2021-08-19T15:38:11.753" v="1368" actId="478"/>
          <ac:cxnSpMkLst>
            <pc:docMk/>
            <pc:sldMk cId="2664883323" sldId="260"/>
            <ac:cxnSpMk id="3" creationId="{4DD7A685-1663-42A6-B6F2-CCD274383014}"/>
          </ac:cxnSpMkLst>
        </pc:cxnChg>
        <pc:cxnChg chg="add del mod">
          <ac:chgData name="Abraão Nascimento" userId="86a9d9fe-5b02-48d3-8d5d-540e343832d1" providerId="ADAL" clId="{35EB8F66-86EE-425A-BB4F-2E6AE7C9A7BB}" dt="2021-08-19T14:54:35.888" v="904" actId="478"/>
          <ac:cxnSpMkLst>
            <pc:docMk/>
            <pc:sldMk cId="2664883323" sldId="260"/>
            <ac:cxnSpMk id="6" creationId="{406FC43E-94A3-4317-8E06-64EF353F0799}"/>
          </ac:cxnSpMkLst>
        </pc:cxnChg>
        <pc:cxnChg chg="add del mod">
          <ac:chgData name="Abraão Nascimento" userId="86a9d9fe-5b02-48d3-8d5d-540e343832d1" providerId="ADAL" clId="{35EB8F66-86EE-425A-BB4F-2E6AE7C9A7BB}" dt="2021-08-19T14:49:10.489" v="880" actId="478"/>
          <ac:cxnSpMkLst>
            <pc:docMk/>
            <pc:sldMk cId="2664883323" sldId="260"/>
            <ac:cxnSpMk id="7" creationId="{24762ED5-18F4-44C8-90F2-7BE8A9707FA8}"/>
          </ac:cxnSpMkLst>
        </pc:cxnChg>
        <pc:cxnChg chg="add mod">
          <ac:chgData name="Abraão Nascimento" userId="86a9d9fe-5b02-48d3-8d5d-540e343832d1" providerId="ADAL" clId="{35EB8F66-86EE-425A-BB4F-2E6AE7C9A7BB}" dt="2021-08-19T15:36:01.490" v="1361" actId="14100"/>
          <ac:cxnSpMkLst>
            <pc:docMk/>
            <pc:sldMk cId="2664883323" sldId="260"/>
            <ac:cxnSpMk id="8" creationId="{6AFF90DE-49C0-4A02-9FCC-EC7939783D5B}"/>
          </ac:cxnSpMkLst>
        </pc:cxnChg>
        <pc:cxnChg chg="add del mod">
          <ac:chgData name="Abraão Nascimento" userId="86a9d9fe-5b02-48d3-8d5d-540e343832d1" providerId="ADAL" clId="{35EB8F66-86EE-425A-BB4F-2E6AE7C9A7BB}" dt="2021-08-19T15:16:27.300" v="1267" actId="478"/>
          <ac:cxnSpMkLst>
            <pc:docMk/>
            <pc:sldMk cId="2664883323" sldId="260"/>
            <ac:cxnSpMk id="14" creationId="{0E7DC7EF-BFEA-45BE-A448-33D590DD7D3D}"/>
          </ac:cxnSpMkLst>
        </pc:cxnChg>
      </pc:sldChg>
      <pc:sldChg chg="addSp delSp modSp new mod ord">
        <pc:chgData name="Abraão Nascimento" userId="86a9d9fe-5b02-48d3-8d5d-540e343832d1" providerId="ADAL" clId="{35EB8F66-86EE-425A-BB4F-2E6AE7C9A7BB}" dt="2021-08-19T20:19:49.211" v="1781"/>
        <pc:sldMkLst>
          <pc:docMk/>
          <pc:sldMk cId="2249014018" sldId="261"/>
        </pc:sldMkLst>
        <pc:spChg chg="add mod">
          <ac:chgData name="Abraão Nascimento" userId="86a9d9fe-5b02-48d3-8d5d-540e343832d1" providerId="ADAL" clId="{35EB8F66-86EE-425A-BB4F-2E6AE7C9A7BB}" dt="2021-08-19T15:46:36.816" v="1441" actId="14100"/>
          <ac:spMkLst>
            <pc:docMk/>
            <pc:sldMk cId="2249014018" sldId="261"/>
            <ac:spMk id="2" creationId="{DB3D9344-E1EA-4BF1-9389-2AFA47008E70}"/>
          </ac:spMkLst>
        </pc:spChg>
        <pc:spChg chg="del mod">
          <ac:chgData name="Abraão Nascimento" userId="86a9d9fe-5b02-48d3-8d5d-540e343832d1" providerId="ADAL" clId="{35EB8F66-86EE-425A-BB4F-2E6AE7C9A7BB}" dt="2021-08-19T15:11:57.830" v="1173" actId="478"/>
          <ac:spMkLst>
            <pc:docMk/>
            <pc:sldMk cId="2249014018" sldId="261"/>
            <ac:spMk id="2" creationId="{FAADF683-D7D0-4EA8-AF95-7CEBB77FD889}"/>
          </ac:spMkLst>
        </pc:spChg>
        <pc:spChg chg="del mod">
          <ac:chgData name="Abraão Nascimento" userId="86a9d9fe-5b02-48d3-8d5d-540e343832d1" providerId="ADAL" clId="{35EB8F66-86EE-425A-BB4F-2E6AE7C9A7BB}" dt="2021-08-19T15:11:56.646" v="1171" actId="478"/>
          <ac:spMkLst>
            <pc:docMk/>
            <pc:sldMk cId="2249014018" sldId="261"/>
            <ac:spMk id="3" creationId="{BC2676A7-B96E-4C53-94A4-328E46211197}"/>
          </ac:spMkLst>
        </pc:spChg>
        <pc:spChg chg="add mod">
          <ac:chgData name="Abraão Nascimento" userId="86a9d9fe-5b02-48d3-8d5d-540e343832d1" providerId="ADAL" clId="{35EB8F66-86EE-425A-BB4F-2E6AE7C9A7BB}" dt="2021-08-19T16:22:21.461" v="1778" actId="20577"/>
          <ac:spMkLst>
            <pc:docMk/>
            <pc:sldMk cId="2249014018" sldId="261"/>
            <ac:spMk id="4" creationId="{7ABBE67A-203F-4C15-AFEF-8FD638309B7E}"/>
          </ac:spMkLst>
        </pc:spChg>
        <pc:spChg chg="add del mod">
          <ac:chgData name="Abraão Nascimento" userId="86a9d9fe-5b02-48d3-8d5d-540e343832d1" providerId="ADAL" clId="{35EB8F66-86EE-425A-BB4F-2E6AE7C9A7BB}" dt="2021-08-19T15:12:53.049" v="1193" actId="47"/>
          <ac:spMkLst>
            <pc:docMk/>
            <pc:sldMk cId="2249014018" sldId="261"/>
            <ac:spMk id="5" creationId="{81AEBDBB-FDC8-4147-8ACC-217E75EA1E3F}"/>
          </ac:spMkLst>
        </pc:spChg>
        <pc:spChg chg="add del mod">
          <ac:chgData name="Abraão Nascimento" userId="86a9d9fe-5b02-48d3-8d5d-540e343832d1" providerId="ADAL" clId="{35EB8F66-86EE-425A-BB4F-2E6AE7C9A7BB}" dt="2021-08-19T15:44:12.768" v="1370" actId="478"/>
          <ac:spMkLst>
            <pc:docMk/>
            <pc:sldMk cId="2249014018" sldId="261"/>
            <ac:spMk id="7" creationId="{54FE2C6B-3843-4DCC-B749-F2CD9EB4A320}"/>
          </ac:spMkLst>
        </pc:spChg>
        <pc:spChg chg="add mod">
          <ac:chgData name="Abraão Nascimento" userId="86a9d9fe-5b02-48d3-8d5d-540e343832d1" providerId="ADAL" clId="{35EB8F66-86EE-425A-BB4F-2E6AE7C9A7BB}" dt="2021-08-19T15:51:43.577" v="1595" actId="14100"/>
          <ac:spMkLst>
            <pc:docMk/>
            <pc:sldMk cId="2249014018" sldId="261"/>
            <ac:spMk id="12" creationId="{31AD3020-A516-48F6-8666-3EFFF9DBCF57}"/>
          </ac:spMkLst>
        </pc:spChg>
        <pc:spChg chg="add mod">
          <ac:chgData name="Abraão Nascimento" userId="86a9d9fe-5b02-48d3-8d5d-540e343832d1" providerId="ADAL" clId="{35EB8F66-86EE-425A-BB4F-2E6AE7C9A7BB}" dt="2021-08-19T15:48:04.776" v="1466" actId="14100"/>
          <ac:spMkLst>
            <pc:docMk/>
            <pc:sldMk cId="2249014018" sldId="261"/>
            <ac:spMk id="16" creationId="{5FE24180-250D-4564-A5C0-BEA58AF9CE2C}"/>
          </ac:spMkLst>
        </pc:spChg>
        <pc:spChg chg="add mod">
          <ac:chgData name="Abraão Nascimento" userId="86a9d9fe-5b02-48d3-8d5d-540e343832d1" providerId="ADAL" clId="{35EB8F66-86EE-425A-BB4F-2E6AE7C9A7BB}" dt="2021-08-19T16:18:06.165" v="1770" actId="114"/>
          <ac:spMkLst>
            <pc:docMk/>
            <pc:sldMk cId="2249014018" sldId="261"/>
            <ac:spMk id="19" creationId="{80F0B794-9F10-49E5-AE19-D5EAAFDBD00B}"/>
          </ac:spMkLst>
        </pc:spChg>
        <pc:spChg chg="add mod">
          <ac:chgData name="Abraão Nascimento" userId="86a9d9fe-5b02-48d3-8d5d-540e343832d1" providerId="ADAL" clId="{35EB8F66-86EE-425A-BB4F-2E6AE7C9A7BB}" dt="2021-08-19T16:18:24.971" v="1772" actId="20577"/>
          <ac:spMkLst>
            <pc:docMk/>
            <pc:sldMk cId="2249014018" sldId="261"/>
            <ac:spMk id="28" creationId="{F1B62466-3983-4B6D-BA86-C6B03BBDD16F}"/>
          </ac:spMkLst>
        </pc:spChg>
        <pc:spChg chg="add mod">
          <ac:chgData name="Abraão Nascimento" userId="86a9d9fe-5b02-48d3-8d5d-540e343832d1" providerId="ADAL" clId="{35EB8F66-86EE-425A-BB4F-2E6AE7C9A7BB}" dt="2021-08-19T16:18:32.106" v="1773" actId="1076"/>
          <ac:spMkLst>
            <pc:docMk/>
            <pc:sldMk cId="2249014018" sldId="261"/>
            <ac:spMk id="35" creationId="{6673EA09-61EC-4D40-9F28-C4C1F0FAD5E6}"/>
          </ac:spMkLst>
        </pc:spChg>
        <pc:spChg chg="add del mod">
          <ac:chgData name="Abraão Nascimento" userId="86a9d9fe-5b02-48d3-8d5d-540e343832d1" providerId="ADAL" clId="{35EB8F66-86EE-425A-BB4F-2E6AE7C9A7BB}" dt="2021-08-19T15:53:02.201" v="1614" actId="478"/>
          <ac:spMkLst>
            <pc:docMk/>
            <pc:sldMk cId="2249014018" sldId="261"/>
            <ac:spMk id="49" creationId="{DAF4D609-3169-4205-8D66-5C2F6CBE0D7A}"/>
          </ac:spMkLst>
        </pc:spChg>
        <pc:spChg chg="add mod">
          <ac:chgData name="Abraão Nascimento" userId="86a9d9fe-5b02-48d3-8d5d-540e343832d1" providerId="ADAL" clId="{35EB8F66-86EE-425A-BB4F-2E6AE7C9A7BB}" dt="2021-08-19T16:00:32.177" v="1676" actId="255"/>
          <ac:spMkLst>
            <pc:docMk/>
            <pc:sldMk cId="2249014018" sldId="261"/>
            <ac:spMk id="51" creationId="{CE6A3184-45F3-4FD8-ABDD-621D41584B79}"/>
          </ac:spMkLst>
        </pc:spChg>
        <pc:spChg chg="add mod">
          <ac:chgData name="Abraão Nascimento" userId="86a9d9fe-5b02-48d3-8d5d-540e343832d1" providerId="ADAL" clId="{35EB8F66-86EE-425A-BB4F-2E6AE7C9A7BB}" dt="2021-08-19T16:16:13.260" v="1687" actId="1076"/>
          <ac:spMkLst>
            <pc:docMk/>
            <pc:sldMk cId="2249014018" sldId="261"/>
            <ac:spMk id="52" creationId="{B2C35CEC-1F9C-417B-96A9-AC15526F91A2}"/>
          </ac:spMkLst>
        </pc:spChg>
        <pc:spChg chg="add mod">
          <ac:chgData name="Abraão Nascimento" userId="86a9d9fe-5b02-48d3-8d5d-540e343832d1" providerId="ADAL" clId="{35EB8F66-86EE-425A-BB4F-2E6AE7C9A7BB}" dt="2021-08-19T16:18:02.847" v="1769" actId="114"/>
          <ac:spMkLst>
            <pc:docMk/>
            <pc:sldMk cId="2249014018" sldId="261"/>
            <ac:spMk id="62" creationId="{8E40C61C-7373-4AC7-9E53-8BBBF92C3F57}"/>
          </ac:spMkLst>
        </pc:spChg>
        <pc:cxnChg chg="add mod">
          <ac:chgData name="Abraão Nascimento" userId="86a9d9fe-5b02-48d3-8d5d-540e343832d1" providerId="ADAL" clId="{35EB8F66-86EE-425A-BB4F-2E6AE7C9A7BB}" dt="2021-08-19T15:56:31.310" v="1659" actId="14100"/>
          <ac:cxnSpMkLst>
            <pc:docMk/>
            <pc:sldMk cId="2249014018" sldId="261"/>
            <ac:cxnSpMk id="6" creationId="{9E743699-1319-4A4C-A4E4-71DBD2496737}"/>
          </ac:cxnSpMkLst>
        </pc:cxnChg>
        <pc:cxnChg chg="add mod">
          <ac:chgData name="Abraão Nascimento" userId="86a9d9fe-5b02-48d3-8d5d-540e343832d1" providerId="ADAL" clId="{35EB8F66-86EE-425A-BB4F-2E6AE7C9A7BB}" dt="2021-08-19T16:18:18.042" v="1771" actId="1076"/>
          <ac:cxnSpMkLst>
            <pc:docMk/>
            <pc:sldMk cId="2249014018" sldId="261"/>
            <ac:cxnSpMk id="13" creationId="{315C134B-F728-40CE-A4A9-54AFCD56C9B0}"/>
          </ac:cxnSpMkLst>
        </pc:cxnChg>
        <pc:cxnChg chg="add mod">
          <ac:chgData name="Abraão Nascimento" userId="86a9d9fe-5b02-48d3-8d5d-540e343832d1" providerId="ADAL" clId="{35EB8F66-86EE-425A-BB4F-2E6AE7C9A7BB}" dt="2021-08-19T16:16:20.132" v="1689" actId="14100"/>
          <ac:cxnSpMkLst>
            <pc:docMk/>
            <pc:sldMk cId="2249014018" sldId="261"/>
            <ac:cxnSpMk id="17" creationId="{E4895C76-E230-4B1B-B75D-C11FC42A5060}"/>
          </ac:cxnSpMkLst>
        </pc:cxnChg>
        <pc:cxnChg chg="add del mod">
          <ac:chgData name="Abraão Nascimento" userId="86a9d9fe-5b02-48d3-8d5d-540e343832d1" providerId="ADAL" clId="{35EB8F66-86EE-425A-BB4F-2E6AE7C9A7BB}" dt="2021-08-19T15:48:23.872" v="1470" actId="478"/>
          <ac:cxnSpMkLst>
            <pc:docMk/>
            <pc:sldMk cId="2249014018" sldId="261"/>
            <ac:cxnSpMk id="18" creationId="{420511B0-BE39-4D08-8655-24C1535C8D8E}"/>
          </ac:cxnSpMkLst>
        </pc:cxnChg>
        <pc:cxnChg chg="add mod">
          <ac:chgData name="Abraão Nascimento" userId="86a9d9fe-5b02-48d3-8d5d-540e343832d1" providerId="ADAL" clId="{35EB8F66-86EE-425A-BB4F-2E6AE7C9A7BB}" dt="2021-08-19T15:53:39.290" v="1628" actId="13822"/>
          <ac:cxnSpMkLst>
            <pc:docMk/>
            <pc:sldMk cId="2249014018" sldId="261"/>
            <ac:cxnSpMk id="20" creationId="{B6032818-1690-4E64-B065-1EE8AC3F0818}"/>
          </ac:cxnSpMkLst>
        </pc:cxnChg>
        <pc:cxnChg chg="add mod">
          <ac:chgData name="Abraão Nascimento" userId="86a9d9fe-5b02-48d3-8d5d-540e343832d1" providerId="ADAL" clId="{35EB8F66-86EE-425A-BB4F-2E6AE7C9A7BB}" dt="2021-08-19T16:15:43.171" v="1683" actId="1076"/>
          <ac:cxnSpMkLst>
            <pc:docMk/>
            <pc:sldMk cId="2249014018" sldId="261"/>
            <ac:cxnSpMk id="38" creationId="{D0C7E5E5-5815-4C7D-9FC6-39DBAFE8FAAA}"/>
          </ac:cxnSpMkLst>
        </pc:cxnChg>
        <pc:cxnChg chg="add del mod">
          <ac:chgData name="Abraão Nascimento" userId="86a9d9fe-5b02-48d3-8d5d-540e343832d1" providerId="ADAL" clId="{35EB8F66-86EE-425A-BB4F-2E6AE7C9A7BB}" dt="2021-08-19T15:53:57.911" v="1632" actId="478"/>
          <ac:cxnSpMkLst>
            <pc:docMk/>
            <pc:sldMk cId="2249014018" sldId="261"/>
            <ac:cxnSpMk id="55" creationId="{1DE99C98-FC5D-4FC4-9918-82992032967D}"/>
          </ac:cxnSpMkLst>
        </pc:cxnChg>
        <pc:cxnChg chg="add mod">
          <ac:chgData name="Abraão Nascimento" userId="86a9d9fe-5b02-48d3-8d5d-540e343832d1" providerId="ADAL" clId="{35EB8F66-86EE-425A-BB4F-2E6AE7C9A7BB}" dt="2021-08-19T15:56:24.958" v="1657" actId="1076"/>
          <ac:cxnSpMkLst>
            <pc:docMk/>
            <pc:sldMk cId="2249014018" sldId="261"/>
            <ac:cxnSpMk id="59" creationId="{DAF0CC08-7A30-4B19-8DBD-A1B4ECFF7AB0}"/>
          </ac:cxnSpMkLst>
        </pc:cxnChg>
      </pc:sldChg>
      <pc:sldChg chg="addSp delSp modSp add mod">
        <pc:chgData name="Abraão Nascimento" userId="86a9d9fe-5b02-48d3-8d5d-540e343832d1" providerId="ADAL" clId="{35EB8F66-86EE-425A-BB4F-2E6AE7C9A7BB}" dt="2021-08-19T20:46:02.042" v="1938" actId="20577"/>
        <pc:sldMkLst>
          <pc:docMk/>
          <pc:sldMk cId="1542710937" sldId="262"/>
        </pc:sldMkLst>
        <pc:spChg chg="add mod">
          <ac:chgData name="Abraão Nascimento" userId="86a9d9fe-5b02-48d3-8d5d-540e343832d1" providerId="ADAL" clId="{35EB8F66-86EE-425A-BB4F-2E6AE7C9A7BB}" dt="2021-08-19T20:23:36.526" v="1835" actId="207"/>
          <ac:spMkLst>
            <pc:docMk/>
            <pc:sldMk cId="1542710937" sldId="262"/>
            <ac:spMk id="7" creationId="{349C86A2-6E5D-4762-830D-D7A3FD4F5244}"/>
          </ac:spMkLst>
        </pc:spChg>
        <pc:spChg chg="add mod">
          <ac:chgData name="Abraão Nascimento" userId="86a9d9fe-5b02-48d3-8d5d-540e343832d1" providerId="ADAL" clId="{35EB8F66-86EE-425A-BB4F-2E6AE7C9A7BB}" dt="2021-08-19T20:27:52.008" v="1875" actId="208"/>
          <ac:spMkLst>
            <pc:docMk/>
            <pc:sldMk cId="1542710937" sldId="262"/>
            <ac:spMk id="13" creationId="{86C6F3D7-085C-4BDF-9DBC-4E5139BEEA91}"/>
          </ac:spMkLst>
        </pc:spChg>
        <pc:spChg chg="add mod">
          <ac:chgData name="Abraão Nascimento" userId="86a9d9fe-5b02-48d3-8d5d-540e343832d1" providerId="ADAL" clId="{35EB8F66-86EE-425A-BB4F-2E6AE7C9A7BB}" dt="2021-08-19T20:46:02.042" v="1938" actId="20577"/>
          <ac:spMkLst>
            <pc:docMk/>
            <pc:sldMk cId="1542710937" sldId="262"/>
            <ac:spMk id="17" creationId="{DA8C36B7-D501-4791-AD8B-1E6C1B423067}"/>
          </ac:spMkLst>
        </pc:spChg>
        <pc:spChg chg="add mod">
          <ac:chgData name="Abraão Nascimento" userId="86a9d9fe-5b02-48d3-8d5d-540e343832d1" providerId="ADAL" clId="{35EB8F66-86EE-425A-BB4F-2E6AE7C9A7BB}" dt="2021-08-19T20:27:54.114" v="1877" actId="207"/>
          <ac:spMkLst>
            <pc:docMk/>
            <pc:sldMk cId="1542710937" sldId="262"/>
            <ac:spMk id="20" creationId="{D0B0D45C-1D3B-4867-BFB5-8A48ECBE12AB}"/>
          </ac:spMkLst>
        </pc:spChg>
        <pc:spChg chg="del mod">
          <ac:chgData name="Abraão Nascimento" userId="86a9d9fe-5b02-48d3-8d5d-540e343832d1" providerId="ADAL" clId="{35EB8F66-86EE-425A-BB4F-2E6AE7C9A7BB}" dt="2021-08-19T20:21:42.046" v="1814" actId="478"/>
          <ac:spMkLst>
            <pc:docMk/>
            <pc:sldMk cId="1542710937" sldId="262"/>
            <ac:spMk id="35" creationId="{8E3DB70B-6983-4F39-BC8B-8EDA31D8DEC8}"/>
          </ac:spMkLst>
        </pc:spChg>
        <pc:spChg chg="mod">
          <ac:chgData name="Abraão Nascimento" userId="86a9d9fe-5b02-48d3-8d5d-540e343832d1" providerId="ADAL" clId="{35EB8F66-86EE-425A-BB4F-2E6AE7C9A7BB}" dt="2021-08-19T20:26:29.397" v="1870" actId="1076"/>
          <ac:spMkLst>
            <pc:docMk/>
            <pc:sldMk cId="1542710937" sldId="262"/>
            <ac:spMk id="43" creationId="{2F55F79F-8097-46C6-9548-13E21F7A1D48}"/>
          </ac:spMkLst>
        </pc:spChg>
        <pc:graphicFrameChg chg="del mod">
          <ac:chgData name="Abraão Nascimento" userId="86a9d9fe-5b02-48d3-8d5d-540e343832d1" providerId="ADAL" clId="{35EB8F66-86EE-425A-BB4F-2E6AE7C9A7BB}" dt="2021-08-19T20:19:56.361" v="1783" actId="478"/>
          <ac:graphicFrameMkLst>
            <pc:docMk/>
            <pc:sldMk cId="1542710937" sldId="262"/>
            <ac:graphicFrameMk id="4" creationId="{3B9D7DF6-23B1-4E0F-B98B-E1974BA7D8D2}"/>
          </ac:graphicFrameMkLst>
        </pc:graphicFrameChg>
        <pc:cxnChg chg="mod">
          <ac:chgData name="Abraão Nascimento" userId="86a9d9fe-5b02-48d3-8d5d-540e343832d1" providerId="ADAL" clId="{35EB8F66-86EE-425A-BB4F-2E6AE7C9A7BB}" dt="2021-08-19T20:26:24.396" v="1869" actId="14100"/>
          <ac:cxnSpMkLst>
            <pc:docMk/>
            <pc:sldMk cId="1542710937" sldId="262"/>
            <ac:cxnSpMk id="8" creationId="{6AFF90DE-49C0-4A02-9FCC-EC7939783D5B}"/>
          </ac:cxnSpMkLst>
        </pc:cxnChg>
      </pc:sldChg>
      <pc:sldChg chg="addSp delSp modSp new mod setBg">
        <pc:chgData name="Abraão Nascimento" userId="86a9d9fe-5b02-48d3-8d5d-540e343832d1" providerId="ADAL" clId="{35EB8F66-86EE-425A-BB4F-2E6AE7C9A7BB}" dt="2021-08-20T13:33:19.513" v="1952" actId="14100"/>
        <pc:sldMkLst>
          <pc:docMk/>
          <pc:sldMk cId="4118760195" sldId="263"/>
        </pc:sldMkLst>
        <pc:spChg chg="del">
          <ac:chgData name="Abraão Nascimento" userId="86a9d9fe-5b02-48d3-8d5d-540e343832d1" providerId="ADAL" clId="{35EB8F66-86EE-425A-BB4F-2E6AE7C9A7BB}" dt="2021-08-20T13:30:41.787" v="1940" actId="478"/>
          <ac:spMkLst>
            <pc:docMk/>
            <pc:sldMk cId="4118760195" sldId="263"/>
            <ac:spMk id="2" creationId="{60BD59DF-7B05-44AB-9061-F0B6F2334C42}"/>
          </ac:spMkLst>
        </pc:spChg>
        <pc:spChg chg="del">
          <ac:chgData name="Abraão Nascimento" userId="86a9d9fe-5b02-48d3-8d5d-540e343832d1" providerId="ADAL" clId="{35EB8F66-86EE-425A-BB4F-2E6AE7C9A7BB}" dt="2021-08-20T13:30:43.011" v="1941" actId="478"/>
          <ac:spMkLst>
            <pc:docMk/>
            <pc:sldMk cId="4118760195" sldId="263"/>
            <ac:spMk id="3" creationId="{AC27BDD4-1CFE-498E-B0E2-C80FFA2ED9B7}"/>
          </ac:spMkLst>
        </pc:spChg>
        <pc:picChg chg="add mod">
          <ac:chgData name="Abraão Nascimento" userId="86a9d9fe-5b02-48d3-8d5d-540e343832d1" providerId="ADAL" clId="{35EB8F66-86EE-425A-BB4F-2E6AE7C9A7BB}" dt="2021-08-20T13:33:19.513" v="1952" actId="14100"/>
          <ac:picMkLst>
            <pc:docMk/>
            <pc:sldMk cId="4118760195" sldId="263"/>
            <ac:picMk id="5" creationId="{3435C684-259C-4F94-84F7-14DF573BD6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BE3A-3646-46DF-9E0C-AA10D6F5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24732-227E-4F0B-A26E-FFCF716B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7199-413B-4BAA-B96C-B6AF9650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01D6-D255-4070-AE55-16304D7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8F8C-CE27-46B5-B2E6-F8F6B411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F37C-21C0-4B4B-BA4C-F0924FE5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594DD-A558-4F78-866D-FC6139776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C99C-6156-404E-9A01-85B77F27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41A2-3CA5-4D4C-BBC6-869CE661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086F-1595-4615-8DC3-409E5EB1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7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BA0DA-DEF7-4B25-B17E-2EC21BC89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CF767-039B-4C6D-8DDD-1B39F05E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724E-A34F-4418-81EE-8DEA83BA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E158-6CE2-40AB-9E9E-517EBAF2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D62C-3102-4617-879C-E5C56DA0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7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C08E-0A3B-416E-BB85-487E8405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C291-71E6-4EAF-9622-6D0DEAAD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4829-8663-49FF-8E5D-34704D17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B987-A838-48F3-849F-D6C0C0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58DB-8980-42C4-815F-D3C2FAE8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1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FC56-F790-4A82-8208-E3B0D820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1BC30-D9BB-49E4-8802-D9A8F06E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097E-4D0F-4A22-98AA-0BD657B0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CB7E-0E5B-42F5-9FB3-235949D3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8B88-4206-48A5-8500-902987F6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39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FC69-CB93-45E4-87AC-5ABE2B69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079A-A466-4130-AF10-F92F95514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B7288-DB4B-48F4-9AAF-C6FE1CB8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B7E07-B82A-467A-8DEA-46C7E60C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D502C-4172-4035-9035-3ABFF7D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FAFD7-6244-4C62-B360-6EE3A467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6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19AB-34F7-4E4C-A92C-8A9E905D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0793-0DD1-4AE0-BFAE-78E82521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4BB8-AFC7-4125-958F-163C27790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E65B-CA08-42EA-AC99-4625DFFC7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6F2B4-9539-4EFB-A73C-33B6BB5FA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7CFE3-6348-4268-8AE5-B9F8BE7E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8391-9D3C-45F9-A09B-C90C66FD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5D7EB-059C-4F88-8D38-CDB4964C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7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4CBB-1CAA-4F4B-9613-8A7B226F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01673-3832-49F4-976B-89FFE0B0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36937-7846-4C31-8D66-A5C880F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D3709-A974-41A5-B448-A785D1CA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39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DCD36-6AA5-43FC-8835-A3564916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ADB5A-C068-4A91-8851-DED757AF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92ED-B55D-4E67-901F-30E744B3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3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7D9C-D06F-407F-87B3-1FACBFEB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58B4-EEAE-4B3F-B43A-1A01C7A5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FE6E5-C66B-4713-9F05-C98B5822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41E51-4562-458B-AEBD-B66F0C96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A065A-0096-4078-B283-E5218EC5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239F-52EA-4685-B89A-B7B86948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2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8566-77D2-4BCF-8A7A-B14D7967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484CD-E6DA-4F6C-B376-1E5728A1B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91662-A3B2-4FA0-9C35-0634EA44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BE51B-C6EC-4D7D-B7BE-53D73B26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E4178-B9E9-4D43-A048-3B14DF5C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432A5-4B12-4B17-953E-B4EA6E17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6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93F16-48C5-4792-8E52-F23FD910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B287C-2068-46E7-9BB2-54AE54A1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35FC-0178-421E-B7F9-07D62C1CB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109F-F1BE-4EDA-B65E-EED35EDDEBE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B222-1E84-4301-97E6-E3D67FCF5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5E8A-E556-4250-BC9F-9BC58D908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471B-CBC9-477F-A5B2-4A8434C0F3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0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309C0-F94B-4E73-9310-4DE485A4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0"/>
            <a:ext cx="126321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57D44-B6CE-4948-9005-C00CBD8609F4}"/>
              </a:ext>
            </a:extLst>
          </p:cNvPr>
          <p:cNvSpPr txBox="1"/>
          <p:nvPr/>
        </p:nvSpPr>
        <p:spPr>
          <a:xfrm>
            <a:off x="0" y="1770213"/>
            <a:ext cx="130862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 err="1">
                <a:solidFill>
                  <a:schemeClr val="bg1"/>
                </a:solidFill>
                <a:latin typeface="Gotham Bold" pitchFamily="2" charset="0"/>
              </a:rPr>
              <a:t>Application</a:t>
            </a:r>
            <a:r>
              <a:rPr lang="pt-BR" sz="4500" dirty="0">
                <a:solidFill>
                  <a:schemeClr val="bg1"/>
                </a:solidFill>
                <a:latin typeface="Gotham Bold" pitchFamily="2" charset="0"/>
              </a:rPr>
              <a:t> </a:t>
            </a:r>
            <a:r>
              <a:rPr lang="pt-BR" sz="4500" dirty="0" err="1">
                <a:solidFill>
                  <a:schemeClr val="bg1"/>
                </a:solidFill>
                <a:latin typeface="Gotham Bold" pitchFamily="2" charset="0"/>
              </a:rPr>
              <a:t>Programming</a:t>
            </a:r>
            <a:r>
              <a:rPr lang="pt-BR" sz="4500" dirty="0">
                <a:solidFill>
                  <a:schemeClr val="bg1"/>
                </a:solidFill>
                <a:latin typeface="Gotham Bold" pitchFamily="2" charset="0"/>
              </a:rPr>
              <a:t> Interface (API)</a:t>
            </a:r>
            <a:endParaRPr lang="pt-BR" sz="4000" dirty="0">
              <a:solidFill>
                <a:schemeClr val="bg1"/>
              </a:solidFill>
              <a:latin typeface="Gotham Bold" pitchFamily="2" charset="0"/>
            </a:endParaRPr>
          </a:p>
          <a:p>
            <a:endParaRPr lang="pt-BR" sz="2000" dirty="0">
              <a:solidFill>
                <a:schemeClr val="bg1"/>
              </a:solidFill>
              <a:latin typeface="Gotham Bold" pitchFamily="2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Gotham Bold" pitchFamily="2" charset="0"/>
              </a:rPr>
              <a:t>1 hour training</a:t>
            </a:r>
          </a:p>
        </p:txBody>
      </p:sp>
    </p:spTree>
    <p:extLst>
      <p:ext uri="{BB962C8B-B14F-4D97-AF65-F5344CB8AC3E}">
        <p14:creationId xmlns:p14="http://schemas.microsoft.com/office/powerpoint/2010/main" val="6284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AB8CF-0C4F-48C3-B508-864F83DBEA9C}"/>
              </a:ext>
            </a:extLst>
          </p:cNvPr>
          <p:cNvSpPr txBox="1"/>
          <p:nvPr/>
        </p:nvSpPr>
        <p:spPr>
          <a:xfrm>
            <a:off x="612476" y="1778839"/>
            <a:ext cx="74877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 err="1">
                <a:latin typeface="Gotham Bold" pitchFamily="2" charset="0"/>
              </a:rPr>
              <a:t>Application</a:t>
            </a:r>
            <a:r>
              <a:rPr lang="pt-BR" sz="4500" dirty="0">
                <a:latin typeface="Gotham Bold" pitchFamily="2" charset="0"/>
              </a:rPr>
              <a:t> </a:t>
            </a:r>
            <a:r>
              <a:rPr lang="pt-BR" sz="4500" dirty="0" err="1">
                <a:latin typeface="Gotham Bold" pitchFamily="2" charset="0"/>
              </a:rPr>
              <a:t>Programming</a:t>
            </a:r>
            <a:r>
              <a:rPr lang="pt-BR" sz="4500" dirty="0">
                <a:latin typeface="Gotham Bold" pitchFamily="2" charset="0"/>
              </a:rPr>
              <a:t> Interface</a:t>
            </a:r>
            <a:endParaRPr lang="pt-BR" sz="2000" dirty="0">
              <a:latin typeface="Gotham Bold" pitchFamily="2" charset="0"/>
            </a:endParaRPr>
          </a:p>
          <a:p>
            <a:r>
              <a:rPr lang="pt-BR" sz="2000" dirty="0">
                <a:latin typeface="Gotham Bold" pitchFamily="2" charset="0"/>
              </a:rPr>
              <a:t>1 hour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192E0-E1E4-4961-A506-B6BA4FE7F1BB}"/>
              </a:ext>
            </a:extLst>
          </p:cNvPr>
          <p:cNvSpPr txBox="1"/>
          <p:nvPr/>
        </p:nvSpPr>
        <p:spPr>
          <a:xfrm>
            <a:off x="1049547" y="3656522"/>
            <a:ext cx="6291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Gotham Bold" pitchFamily="2" charset="0"/>
              </a:rPr>
              <a:t>Application</a:t>
            </a:r>
            <a:r>
              <a:rPr lang="pt-BR" sz="4000" dirty="0">
                <a:latin typeface="Gotham Bold" pitchFamily="2" charset="0"/>
              </a:rPr>
              <a:t> </a:t>
            </a:r>
            <a:r>
              <a:rPr lang="pt-BR" sz="4000" dirty="0" err="1">
                <a:latin typeface="Gotham Bold" pitchFamily="2" charset="0"/>
              </a:rPr>
              <a:t>Programming</a:t>
            </a:r>
            <a:r>
              <a:rPr lang="pt-BR" sz="4000" dirty="0">
                <a:latin typeface="Gotham Bold" pitchFamily="2" charset="0"/>
              </a:rPr>
              <a:t> Interface </a:t>
            </a:r>
          </a:p>
          <a:p>
            <a:r>
              <a:rPr lang="pt-BR" sz="2000" dirty="0">
                <a:latin typeface="Gotham Bold" pitchFamily="2" charset="0"/>
              </a:rPr>
              <a:t>1 hour training</a:t>
            </a:r>
          </a:p>
        </p:txBody>
      </p:sp>
    </p:spTree>
    <p:extLst>
      <p:ext uri="{BB962C8B-B14F-4D97-AF65-F5344CB8AC3E}">
        <p14:creationId xmlns:p14="http://schemas.microsoft.com/office/powerpoint/2010/main" val="364486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que é Rest API e a importância dele para o site da sua empresa">
            <a:extLst>
              <a:ext uri="{FF2B5EF4-FFF2-40B4-BE49-F238E27FC236}">
                <a16:creationId xmlns:a16="http://schemas.microsoft.com/office/drawing/2014/main" id="{A3022E58-221E-4F67-B0BE-3A2774EA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06" y="0"/>
            <a:ext cx="8934450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icon &amp;quot;Database icon&amp;quot;">
            <a:extLst>
              <a:ext uri="{FF2B5EF4-FFF2-40B4-BE49-F238E27FC236}">
                <a16:creationId xmlns:a16="http://schemas.microsoft.com/office/drawing/2014/main" id="{BE0DB833-B366-4553-B0C7-D51E7D56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799" y="2474339"/>
            <a:ext cx="1209207" cy="14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| Laptop">
            <a:extLst>
              <a:ext uri="{FF2B5EF4-FFF2-40B4-BE49-F238E27FC236}">
                <a16:creationId xmlns:a16="http://schemas.microsoft.com/office/drawing/2014/main" id="{15433033-EAD5-4A88-9843-0F3439F97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4" y="2280894"/>
            <a:ext cx="1864150" cy="18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cone de Nuvem no estilo iOS">
            <a:extLst>
              <a:ext uri="{FF2B5EF4-FFF2-40B4-BE49-F238E27FC236}">
                <a16:creationId xmlns:a16="http://schemas.microsoft.com/office/drawing/2014/main" id="{B6576247-C307-418A-9269-27F6B49F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4" y="2148819"/>
            <a:ext cx="2128297" cy="212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D6BCD1-BB95-4734-8544-A0A9D1E6E29F}"/>
              </a:ext>
            </a:extLst>
          </p:cNvPr>
          <p:cNvCxnSpPr>
            <a:cxnSpLocks/>
          </p:cNvCxnSpPr>
          <p:nvPr/>
        </p:nvCxnSpPr>
        <p:spPr>
          <a:xfrm>
            <a:off x="2768138" y="2829069"/>
            <a:ext cx="1662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6ECA18-4F82-4020-9FFE-1E539D248F8F}"/>
              </a:ext>
            </a:extLst>
          </p:cNvPr>
          <p:cNvCxnSpPr>
            <a:cxnSpLocks/>
          </p:cNvCxnSpPr>
          <p:nvPr/>
        </p:nvCxnSpPr>
        <p:spPr>
          <a:xfrm>
            <a:off x="7302731" y="2829069"/>
            <a:ext cx="1662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45FB4F-7F95-466C-997D-1283BE0C9117}"/>
              </a:ext>
            </a:extLst>
          </p:cNvPr>
          <p:cNvCxnSpPr>
            <a:cxnSpLocks/>
          </p:cNvCxnSpPr>
          <p:nvPr/>
        </p:nvCxnSpPr>
        <p:spPr>
          <a:xfrm flipH="1">
            <a:off x="7326284" y="3438928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1E4FF1-3CF8-499D-BCF7-91540C97AB0B}"/>
              </a:ext>
            </a:extLst>
          </p:cNvPr>
          <p:cNvCxnSpPr>
            <a:cxnSpLocks/>
          </p:cNvCxnSpPr>
          <p:nvPr/>
        </p:nvCxnSpPr>
        <p:spPr>
          <a:xfrm flipH="1">
            <a:off x="2815244" y="3429000"/>
            <a:ext cx="1568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8D4F0-1722-499B-92D6-68BAC98F9236}"/>
              </a:ext>
            </a:extLst>
          </p:cNvPr>
          <p:cNvSpPr txBox="1"/>
          <p:nvPr/>
        </p:nvSpPr>
        <p:spPr>
          <a:xfrm>
            <a:off x="5160322" y="3244334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Gotham Bold" pitchFamily="2" charset="0"/>
              </a:rPr>
              <a:t>Webservice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5212-58AB-4343-9956-0BAB11DB1838}"/>
              </a:ext>
            </a:extLst>
          </p:cNvPr>
          <p:cNvSpPr txBox="1"/>
          <p:nvPr/>
        </p:nvSpPr>
        <p:spPr>
          <a:xfrm>
            <a:off x="2673226" y="2444582"/>
            <a:ext cx="186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Gotham Bold" pitchFamily="2" charset="0"/>
              </a:rPr>
              <a:t>Make a </a:t>
            </a:r>
            <a:r>
              <a:rPr lang="pt-BR" sz="1600" dirty="0" err="1">
                <a:latin typeface="Gotham Bold" pitchFamily="2" charset="0"/>
              </a:rPr>
              <a:t>request</a:t>
            </a:r>
            <a:r>
              <a:rPr lang="pt-BR" sz="1600" dirty="0">
                <a:latin typeface="Gotham Bold" pitchFamily="2" charset="0"/>
              </a:rPr>
              <a:t> 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C936AD5-671B-448D-A115-2F521C87C5A4}"/>
              </a:ext>
            </a:extLst>
          </p:cNvPr>
          <p:cNvCxnSpPr>
            <a:cxnSpLocks/>
            <a:stCxn id="15" idx="0"/>
            <a:endCxn id="2054" idx="0"/>
          </p:cNvCxnSpPr>
          <p:nvPr/>
        </p:nvCxnSpPr>
        <p:spPr>
          <a:xfrm rot="5400000" flipH="1" flipV="1">
            <a:off x="4636532" y="1117021"/>
            <a:ext cx="295763" cy="2359360"/>
          </a:xfrm>
          <a:prstGeom prst="bentConnector3">
            <a:avLst>
              <a:gd name="adj1" fmla="val 17729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9D14DA-6CE7-4C4C-A833-81F445B51091}"/>
              </a:ext>
            </a:extLst>
          </p:cNvPr>
          <p:cNvSpPr txBox="1"/>
          <p:nvPr/>
        </p:nvSpPr>
        <p:spPr>
          <a:xfrm>
            <a:off x="3562002" y="1435126"/>
            <a:ext cx="240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this context, request means access data using a web address</a:t>
            </a:r>
            <a:endParaRPr lang="pt-B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01E2B7-B057-4874-856B-C160633DC838}"/>
              </a:ext>
            </a:extLst>
          </p:cNvPr>
          <p:cNvSpPr txBox="1"/>
          <p:nvPr/>
        </p:nvSpPr>
        <p:spPr>
          <a:xfrm>
            <a:off x="7204364" y="2490515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Gotham Bold" pitchFamily="2" charset="0"/>
              </a:rPr>
              <a:t>Query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A0232F-A829-4065-B75E-1221A21537FD}"/>
              </a:ext>
            </a:extLst>
          </p:cNvPr>
          <p:cNvSpPr txBox="1"/>
          <p:nvPr/>
        </p:nvSpPr>
        <p:spPr>
          <a:xfrm>
            <a:off x="7302731" y="3513742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Gotham Bold" pitchFamily="2" charset="0"/>
              </a:rPr>
              <a:t>Export</a:t>
            </a:r>
            <a:r>
              <a:rPr lang="pt-BR" sz="1600" dirty="0">
                <a:latin typeface="Gotham Bold" pitchFamily="2" charset="0"/>
              </a:rPr>
              <a:t> data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535AE20-CDF1-44C3-B386-2B773031AFB8}"/>
              </a:ext>
            </a:extLst>
          </p:cNvPr>
          <p:cNvCxnSpPr>
            <a:cxnSpLocks/>
            <a:stCxn id="51" idx="2"/>
            <a:endCxn id="2054" idx="2"/>
          </p:cNvCxnSpPr>
          <p:nvPr/>
        </p:nvCxnSpPr>
        <p:spPr>
          <a:xfrm rot="5400000">
            <a:off x="6855342" y="2961047"/>
            <a:ext cx="424820" cy="2207318"/>
          </a:xfrm>
          <a:prstGeom prst="bentConnector3">
            <a:avLst>
              <a:gd name="adj1" fmla="val 15381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E573B6-2825-4924-B3D5-D657388B3482}"/>
              </a:ext>
            </a:extLst>
          </p:cNvPr>
          <p:cNvSpPr txBox="1"/>
          <p:nvPr/>
        </p:nvSpPr>
        <p:spPr>
          <a:xfrm>
            <a:off x="6073342" y="4529144"/>
            <a:ext cx="198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most of the cases the data requested is exported in JSON or XML format</a:t>
            </a:r>
            <a:endParaRPr lang="pt-B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56CE76-2ADA-4DFB-83B2-0C421B315C26}"/>
              </a:ext>
            </a:extLst>
          </p:cNvPr>
          <p:cNvSpPr txBox="1"/>
          <p:nvPr/>
        </p:nvSpPr>
        <p:spPr>
          <a:xfrm>
            <a:off x="2738887" y="3444389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Gotham Bold" pitchFamily="2" charset="0"/>
              </a:rPr>
              <a:t>Provides</a:t>
            </a:r>
            <a:r>
              <a:rPr lang="pt-BR" sz="1600" dirty="0">
                <a:latin typeface="Gotham Bold" pitchFamily="2" charset="0"/>
              </a:rPr>
              <a:t>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1BC59D-DEB9-4245-BAEA-053451C09CAE}"/>
              </a:ext>
            </a:extLst>
          </p:cNvPr>
          <p:cNvSpPr txBox="1"/>
          <p:nvPr/>
        </p:nvSpPr>
        <p:spPr>
          <a:xfrm>
            <a:off x="9625799" y="3960378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Gotham Bold" pitchFamily="2" charset="0"/>
              </a:rPr>
              <a:t>Database</a:t>
            </a:r>
            <a:endParaRPr lang="pt-BR" dirty="0">
              <a:latin typeface="Gotham Bold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9D9EFA-0130-4427-BC73-07CF2CA17F8B}"/>
              </a:ext>
            </a:extLst>
          </p:cNvPr>
          <p:cNvSpPr txBox="1"/>
          <p:nvPr/>
        </p:nvSpPr>
        <p:spPr>
          <a:xfrm>
            <a:off x="810638" y="3852296"/>
            <a:ext cx="164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Gotham Bold" pitchFamily="2" charset="0"/>
              </a:rPr>
              <a:t>User</a:t>
            </a:r>
            <a:r>
              <a:rPr lang="pt-BR" dirty="0">
                <a:latin typeface="Gotham Bold" pitchFamily="2" charset="0"/>
              </a:rPr>
              <a:t> </a:t>
            </a:r>
            <a:r>
              <a:rPr lang="pt-BR" dirty="0" err="1">
                <a:latin typeface="Gotham Bold" pitchFamily="2" charset="0"/>
              </a:rPr>
              <a:t>or</a:t>
            </a:r>
            <a:r>
              <a:rPr lang="pt-BR" dirty="0">
                <a:latin typeface="Gotham Bold" pitchFamily="2" charset="0"/>
              </a:rPr>
              <a:t> </a:t>
            </a:r>
            <a:r>
              <a:rPr lang="pt-BR" dirty="0" err="1">
                <a:latin typeface="Gotham Bold" pitchFamily="2" charset="0"/>
              </a:rPr>
              <a:t>Application</a:t>
            </a:r>
            <a:endParaRPr lang="pt-BR" dirty="0">
              <a:latin typeface="Gotham Bold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5E5E24-5804-4FA3-B125-63BD4D963F30}"/>
              </a:ext>
            </a:extLst>
          </p:cNvPr>
          <p:cNvSpPr txBox="1"/>
          <p:nvPr/>
        </p:nvSpPr>
        <p:spPr>
          <a:xfrm>
            <a:off x="678378" y="95867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 this context, request means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06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9D7DF6-23B1-4E0F-B98B-E1974BA7D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01562"/>
              </p:ext>
            </p:extLst>
          </p:nvPr>
        </p:nvGraphicFramePr>
        <p:xfrm>
          <a:off x="589739" y="2125071"/>
          <a:ext cx="5646192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1548">
                  <a:extLst>
                    <a:ext uri="{9D8B030D-6E8A-4147-A177-3AD203B41FA5}">
                      <a16:colId xmlns:a16="http://schemas.microsoft.com/office/drawing/2014/main" val="1845231674"/>
                    </a:ext>
                  </a:extLst>
                </a:gridCol>
                <a:gridCol w="1411548">
                  <a:extLst>
                    <a:ext uri="{9D8B030D-6E8A-4147-A177-3AD203B41FA5}">
                      <a16:colId xmlns:a16="http://schemas.microsoft.com/office/drawing/2014/main" val="2327750883"/>
                    </a:ext>
                  </a:extLst>
                </a:gridCol>
                <a:gridCol w="1411548">
                  <a:extLst>
                    <a:ext uri="{9D8B030D-6E8A-4147-A177-3AD203B41FA5}">
                      <a16:colId xmlns:a16="http://schemas.microsoft.com/office/drawing/2014/main" val="1857303972"/>
                    </a:ext>
                  </a:extLst>
                </a:gridCol>
                <a:gridCol w="1411548">
                  <a:extLst>
                    <a:ext uri="{9D8B030D-6E8A-4147-A177-3AD203B41FA5}">
                      <a16:colId xmlns:a16="http://schemas.microsoft.com/office/drawing/2014/main" val="2988824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Fast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+mj-lt"/>
                        </a:rPr>
                        <a:t>Address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+mj-lt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Longitude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6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McDonald’s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Av. Prof. Abraão de Morais, 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-23.614336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-46.627574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Burger 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Av. dos Bandeirantes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-23.616679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-46.6642382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90567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FF90DE-49C0-4A02-9FCC-EC7939783D5B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3412835" y="1100032"/>
            <a:ext cx="5996672" cy="754168"/>
          </a:xfrm>
          <a:prstGeom prst="bentConnector4">
            <a:avLst>
              <a:gd name="adj1" fmla="val -97"/>
              <a:gd name="adj2" fmla="val 13031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3DB70B-6983-4F39-BC8B-8EDA31D8DEC8}"/>
              </a:ext>
            </a:extLst>
          </p:cNvPr>
          <p:cNvSpPr txBox="1"/>
          <p:nvPr/>
        </p:nvSpPr>
        <p:spPr>
          <a:xfrm>
            <a:off x="6872547" y="1100032"/>
            <a:ext cx="50739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b="1" dirty="0"/>
          </a:p>
          <a:p>
            <a:endParaRPr lang="pt-BR" b="1" dirty="0"/>
          </a:p>
          <a:p>
            <a:pPr lvl="1"/>
            <a:r>
              <a:rPr lang="pt-BR" b="1" dirty="0"/>
              <a:t>{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"Fast Food"</a:t>
            </a:r>
            <a:r>
              <a:rPr lang="pt-BR" dirty="0">
                <a:latin typeface="+mj-lt"/>
              </a:rPr>
              <a:t>: "McDonald's",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+mj-lt"/>
              </a:rPr>
              <a:t>Address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"   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"Av. Prof. Abraão de Morais, 1180",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"Latitude"   </a:t>
            </a:r>
            <a:r>
              <a:rPr lang="pt-BR" dirty="0">
                <a:latin typeface="+mj-lt"/>
              </a:rPr>
              <a:t>: -23.614336,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"Longitude"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-46.627574</a:t>
            </a:r>
            <a:r>
              <a:rPr lang="pt-BR" b="1" dirty="0">
                <a:latin typeface="+mj-lt"/>
              </a:rPr>
              <a:t>} ,</a:t>
            </a:r>
          </a:p>
          <a:p>
            <a:pPr lvl="1"/>
            <a:endParaRPr lang="pt-BR" b="1" dirty="0">
              <a:latin typeface="+mj-lt"/>
            </a:endParaRPr>
          </a:p>
          <a:p>
            <a:pPr lvl="1"/>
            <a:r>
              <a:rPr lang="pt-BR" b="1" dirty="0">
                <a:latin typeface="+mj-lt"/>
              </a:rPr>
              <a:t>{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"Fast Food"</a:t>
            </a:r>
            <a:r>
              <a:rPr lang="pt-BR" dirty="0">
                <a:latin typeface="+mj-lt"/>
              </a:rPr>
              <a:t>: "Burger King ",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+mj-lt"/>
              </a:rPr>
              <a:t>Address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"   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"Av. dos Bandeirantes",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"Latitude"   </a:t>
            </a:r>
            <a:r>
              <a:rPr lang="pt-BR" dirty="0">
                <a:latin typeface="+mj-lt"/>
              </a:rPr>
              <a:t>: -23.616679,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"Longitude"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-46.6642382</a:t>
            </a:r>
            <a:r>
              <a:rPr lang="pt-BR" b="1" dirty="0">
                <a:latin typeface="+mj-lt"/>
              </a:rPr>
              <a:t>}</a:t>
            </a:r>
          </a:p>
          <a:p>
            <a:endParaRPr lang="pt-BR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55F79F-8097-46C6-9548-13E21F7A1D48}"/>
              </a:ext>
            </a:extLst>
          </p:cNvPr>
          <p:cNvSpPr txBox="1"/>
          <p:nvPr/>
        </p:nvSpPr>
        <p:spPr>
          <a:xfrm>
            <a:off x="3412835" y="589062"/>
            <a:ext cx="599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Converting</a:t>
            </a:r>
            <a:r>
              <a:rPr lang="pt-BR" sz="1200" dirty="0"/>
              <a:t> </a:t>
            </a:r>
            <a:r>
              <a:rPr lang="pt-BR" sz="1200" dirty="0" err="1"/>
              <a:t>table</a:t>
            </a:r>
            <a:r>
              <a:rPr lang="pt-BR" sz="1200" dirty="0"/>
              <a:t> </a:t>
            </a:r>
            <a:r>
              <a:rPr lang="pt-BR" sz="1200" dirty="0" err="1"/>
              <a:t>fomart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JSON </a:t>
            </a:r>
            <a:r>
              <a:rPr lang="pt-BR" sz="1200" dirty="0" err="1"/>
              <a:t>fomart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6488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AEBDBB-FDC8-4147-8ACC-217E75EA1E3F}"/>
              </a:ext>
            </a:extLst>
          </p:cNvPr>
          <p:cNvSpPr txBox="1"/>
          <p:nvPr/>
        </p:nvSpPr>
        <p:spPr>
          <a:xfrm>
            <a:off x="3048693" y="269033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BE67A-203F-4C15-AFEF-8FD638309B7E}"/>
              </a:ext>
            </a:extLst>
          </p:cNvPr>
          <p:cNvSpPr txBox="1"/>
          <p:nvPr/>
        </p:nvSpPr>
        <p:spPr>
          <a:xfrm>
            <a:off x="2167543" y="1216411"/>
            <a:ext cx="67353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b="1" dirty="0"/>
          </a:p>
          <a:p>
            <a:endParaRPr lang="pt-BR" b="1" dirty="0"/>
          </a:p>
          <a:p>
            <a:pPr lvl="1"/>
            <a:r>
              <a:rPr lang="pt-BR" b="1" dirty="0"/>
              <a:t>{ </a:t>
            </a:r>
          </a:p>
          <a:p>
            <a:pPr lvl="2"/>
            <a:r>
              <a:rPr lang="pt-BR" dirty="0">
                <a:solidFill>
                  <a:srgbClr val="C00000"/>
                </a:solidFill>
                <a:latin typeface="+mj-lt"/>
              </a:rPr>
              <a:t>"Fast Food"     </a:t>
            </a:r>
            <a:r>
              <a:rPr lang="pt-BR" dirty="0">
                <a:latin typeface="+mj-lt"/>
              </a:rPr>
              <a:t>:     "McDonald's",</a:t>
            </a:r>
          </a:p>
          <a:p>
            <a:pPr lvl="2"/>
            <a:r>
              <a:rPr lang="pt-BR" dirty="0">
                <a:solidFill>
                  <a:srgbClr val="C00000"/>
                </a:solidFill>
                <a:latin typeface="+mj-lt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+mj-lt"/>
              </a:rPr>
              <a:t>Address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"        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    </a:t>
            </a:r>
            <a:r>
              <a:rPr lang="pt-BR" dirty="0">
                <a:latin typeface="+mj-lt"/>
              </a:rPr>
              <a:t>"Av. Prof. Abraão de Morais, 1180",</a:t>
            </a:r>
          </a:p>
          <a:p>
            <a:pPr lvl="2"/>
            <a:r>
              <a:rPr lang="pt-BR" dirty="0">
                <a:solidFill>
                  <a:srgbClr val="C00000"/>
                </a:solidFill>
                <a:latin typeface="+mj-lt"/>
              </a:rPr>
              <a:t>"Latitude"        </a:t>
            </a:r>
            <a:r>
              <a:rPr lang="pt-BR" dirty="0">
                <a:latin typeface="+mj-lt"/>
              </a:rPr>
              <a:t>:    -23.614336,</a:t>
            </a:r>
          </a:p>
          <a:p>
            <a:pPr lvl="2"/>
            <a:r>
              <a:rPr lang="pt-BR">
                <a:solidFill>
                  <a:srgbClr val="C00000"/>
                </a:solidFill>
                <a:latin typeface="+mj-lt"/>
              </a:rPr>
              <a:t>"Longitude"     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-46.627574  </a:t>
            </a:r>
          </a:p>
          <a:p>
            <a:pPr lvl="2"/>
            <a:endParaRPr lang="pt-BR" dirty="0">
              <a:latin typeface="+mj-lt"/>
            </a:endParaRPr>
          </a:p>
          <a:p>
            <a:pPr lvl="2"/>
            <a:r>
              <a:rPr lang="pt-BR" b="1" dirty="0">
                <a:latin typeface="+mj-lt"/>
              </a:rPr>
              <a:t>                                                       </a:t>
            </a:r>
            <a:r>
              <a:rPr lang="pt-BR" b="1" dirty="0">
                <a:latin typeface="Calibri "/>
              </a:rPr>
              <a:t> }  </a:t>
            </a:r>
          </a:p>
          <a:p>
            <a:pPr lvl="1"/>
            <a:endParaRPr lang="pt-BR" b="1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3D9344-E1EA-4BF1-9389-2AFA47008E70}"/>
              </a:ext>
            </a:extLst>
          </p:cNvPr>
          <p:cNvSpPr/>
          <p:nvPr/>
        </p:nvSpPr>
        <p:spPr>
          <a:xfrm>
            <a:off x="3045923" y="2000379"/>
            <a:ext cx="1334884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E743699-1319-4A4C-A4E4-71DBD2496737}"/>
              </a:ext>
            </a:extLst>
          </p:cNvPr>
          <p:cNvCxnSpPr>
            <a:cxnSpLocks/>
          </p:cNvCxnSpPr>
          <p:nvPr/>
        </p:nvCxnSpPr>
        <p:spPr>
          <a:xfrm flipV="1">
            <a:off x="3724108" y="1216412"/>
            <a:ext cx="780003" cy="689956"/>
          </a:xfrm>
          <a:prstGeom prst="bentConnector3">
            <a:avLst>
              <a:gd name="adj1" fmla="val 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3020-A516-48F6-8666-3EFFF9DBCF57}"/>
              </a:ext>
            </a:extLst>
          </p:cNvPr>
          <p:cNvSpPr/>
          <p:nvPr/>
        </p:nvSpPr>
        <p:spPr>
          <a:xfrm>
            <a:off x="4761116" y="2000162"/>
            <a:ext cx="3418608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5C134B-F728-40CE-A4A9-54AFCD56C9B0}"/>
              </a:ext>
            </a:extLst>
          </p:cNvPr>
          <p:cNvCxnSpPr>
            <a:cxnSpLocks/>
          </p:cNvCxnSpPr>
          <p:nvPr/>
        </p:nvCxnSpPr>
        <p:spPr>
          <a:xfrm flipV="1">
            <a:off x="5576376" y="1222255"/>
            <a:ext cx="874405" cy="690171"/>
          </a:xfrm>
          <a:prstGeom prst="bentConnector3">
            <a:avLst>
              <a:gd name="adj1" fmla="val -131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E24180-250D-4564-A5C0-BEA58AF9CE2C}"/>
              </a:ext>
            </a:extLst>
          </p:cNvPr>
          <p:cNvSpPr/>
          <p:nvPr/>
        </p:nvSpPr>
        <p:spPr>
          <a:xfrm>
            <a:off x="4447313" y="1996956"/>
            <a:ext cx="190500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6032818-1690-4E64-B065-1EE8AC3F0818}"/>
              </a:ext>
            </a:extLst>
          </p:cNvPr>
          <p:cNvCxnSpPr>
            <a:cxnSpLocks/>
          </p:cNvCxnSpPr>
          <p:nvPr/>
        </p:nvCxnSpPr>
        <p:spPr>
          <a:xfrm rot="5400000">
            <a:off x="1443038" y="2574009"/>
            <a:ext cx="1786702" cy="601986"/>
          </a:xfrm>
          <a:prstGeom prst="bentConnector3">
            <a:avLst>
              <a:gd name="adj1" fmla="val -24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B62466-3983-4B6D-BA86-C6B03BBDD16F}"/>
              </a:ext>
            </a:extLst>
          </p:cNvPr>
          <p:cNvSpPr txBox="1"/>
          <p:nvPr/>
        </p:nvSpPr>
        <p:spPr>
          <a:xfrm>
            <a:off x="4552426" y="1027830"/>
            <a:ext cx="867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otham Bold" pitchFamily="2" charset="0"/>
              </a:rPr>
              <a:t>Keys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73EA09-61EC-4D40-9F28-C4C1F0FAD5E6}"/>
              </a:ext>
            </a:extLst>
          </p:cNvPr>
          <p:cNvSpPr txBox="1"/>
          <p:nvPr/>
        </p:nvSpPr>
        <p:spPr>
          <a:xfrm>
            <a:off x="6480718" y="1033948"/>
            <a:ext cx="9145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latin typeface="Gotham Bold" pitchFamily="2" charset="0"/>
              </a:rPr>
              <a:t>Values</a:t>
            </a:r>
            <a:endParaRPr lang="pt-BR" sz="1600" dirty="0">
              <a:latin typeface="Gotham Bold" pitchFamily="2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C7E5E5-5815-4C7D-9FC6-39DBAFE8FAAA}"/>
              </a:ext>
            </a:extLst>
          </p:cNvPr>
          <p:cNvCxnSpPr>
            <a:cxnSpLocks/>
          </p:cNvCxnSpPr>
          <p:nvPr/>
        </p:nvCxnSpPr>
        <p:spPr>
          <a:xfrm>
            <a:off x="6071473" y="3768353"/>
            <a:ext cx="893926" cy="574374"/>
          </a:xfrm>
          <a:prstGeom prst="bentConnector3">
            <a:avLst>
              <a:gd name="adj1" fmla="val -11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6A3184-45F3-4FD8-ABDD-621D41584B79}"/>
              </a:ext>
            </a:extLst>
          </p:cNvPr>
          <p:cNvSpPr txBox="1"/>
          <p:nvPr/>
        </p:nvSpPr>
        <p:spPr>
          <a:xfrm>
            <a:off x="1382454" y="3866735"/>
            <a:ext cx="1655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latin typeface="Gotham Bold" pitchFamily="2" charset="0"/>
              </a:rPr>
              <a:t>Beginning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of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the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document</a:t>
            </a:r>
            <a:r>
              <a:rPr lang="pt-BR" sz="1600" dirty="0">
                <a:latin typeface="Gotham Bold" pitchFamily="2" charset="0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C35CEC-1F9C-417B-96A9-AC15526F91A2}"/>
              </a:ext>
            </a:extLst>
          </p:cNvPr>
          <p:cNvSpPr txBox="1"/>
          <p:nvPr/>
        </p:nvSpPr>
        <p:spPr>
          <a:xfrm>
            <a:off x="6986150" y="3843636"/>
            <a:ext cx="1811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latin typeface="Gotham Bold" pitchFamily="2" charset="0"/>
              </a:rPr>
              <a:t>End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of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the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document</a:t>
            </a:r>
            <a:r>
              <a:rPr lang="pt-BR" sz="1600" dirty="0">
                <a:latin typeface="Gotham Bold" pitchFamily="2" charset="0"/>
              </a:rPr>
              <a:t>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F0CC08-7A30-4B19-8DBD-A1B4ECFF7AB0}"/>
              </a:ext>
            </a:extLst>
          </p:cNvPr>
          <p:cNvCxnSpPr>
            <a:cxnSpLocks/>
          </p:cNvCxnSpPr>
          <p:nvPr/>
        </p:nvCxnSpPr>
        <p:spPr>
          <a:xfrm>
            <a:off x="4542563" y="3284262"/>
            <a:ext cx="9863" cy="598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40C61C-7373-4AC7-9E53-8BBBF92C3F57}"/>
              </a:ext>
            </a:extLst>
          </p:cNvPr>
          <p:cNvSpPr txBox="1"/>
          <p:nvPr/>
        </p:nvSpPr>
        <p:spPr>
          <a:xfrm>
            <a:off x="4052701" y="3869713"/>
            <a:ext cx="1466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latin typeface="Gotham Bold" pitchFamily="2" charset="0"/>
              </a:rPr>
              <a:t>Each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key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is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followed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by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i="1" dirty="0" err="1">
                <a:latin typeface="Gotham Bold" pitchFamily="2" charset="0"/>
              </a:rPr>
              <a:t>colon</a:t>
            </a:r>
            <a:endParaRPr lang="pt-BR" sz="1600" i="1" dirty="0">
              <a:latin typeface="Gotham Bold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895C76-E230-4B1B-B75D-C11FC42A5060}"/>
              </a:ext>
            </a:extLst>
          </p:cNvPr>
          <p:cNvCxnSpPr>
            <a:cxnSpLocks/>
          </p:cNvCxnSpPr>
          <p:nvPr/>
        </p:nvCxnSpPr>
        <p:spPr>
          <a:xfrm>
            <a:off x="6146799" y="2274052"/>
            <a:ext cx="2496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F0B794-9F10-49E5-AE19-D5EAAFDBD00B}"/>
              </a:ext>
            </a:extLst>
          </p:cNvPr>
          <p:cNvSpPr txBox="1"/>
          <p:nvPr/>
        </p:nvSpPr>
        <p:spPr>
          <a:xfrm>
            <a:off x="8661056" y="2104775"/>
            <a:ext cx="2726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latin typeface="Gotham Bold" pitchFamily="2" charset="0"/>
              </a:rPr>
              <a:t>Separated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dirty="0" err="1">
                <a:latin typeface="Gotham Bold" pitchFamily="2" charset="0"/>
              </a:rPr>
              <a:t>by</a:t>
            </a:r>
            <a:r>
              <a:rPr lang="pt-BR" sz="1600" dirty="0">
                <a:latin typeface="Gotham Bold" pitchFamily="2" charset="0"/>
              </a:rPr>
              <a:t> </a:t>
            </a:r>
            <a:r>
              <a:rPr lang="pt-BR" sz="1600" i="1" dirty="0" err="1">
                <a:latin typeface="Gotham Bold" pitchFamily="2" charset="0"/>
              </a:rPr>
              <a:t>comma</a:t>
            </a:r>
            <a:endParaRPr lang="pt-BR" sz="1600" i="1" dirty="0">
              <a:latin typeface="Gotham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1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FF90DE-49C0-4A02-9FCC-EC7939783D5B}"/>
              </a:ext>
            </a:extLst>
          </p:cNvPr>
          <p:cNvCxnSpPr>
            <a:cxnSpLocks/>
            <a:stCxn id="13" idx="0"/>
            <a:endCxn id="20" idx="0"/>
          </p:cNvCxnSpPr>
          <p:nvPr/>
        </p:nvCxnSpPr>
        <p:spPr>
          <a:xfrm rot="5400000" flipH="1" flipV="1">
            <a:off x="4540696" y="-880581"/>
            <a:ext cx="1" cy="592255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F55F79F-8097-46C6-9548-13E21F7A1D48}"/>
              </a:ext>
            </a:extLst>
          </p:cNvPr>
          <p:cNvSpPr txBox="1"/>
          <p:nvPr/>
        </p:nvSpPr>
        <p:spPr>
          <a:xfrm>
            <a:off x="1505300" y="1572473"/>
            <a:ext cx="599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Converting</a:t>
            </a:r>
            <a:r>
              <a:rPr lang="pt-BR" sz="1200" dirty="0"/>
              <a:t> JSON </a:t>
            </a:r>
            <a:r>
              <a:rPr lang="pt-BR" sz="1200" dirty="0" err="1"/>
              <a:t>fomart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GEOJSON </a:t>
            </a:r>
            <a:r>
              <a:rPr lang="pt-BR" sz="1200" dirty="0" err="1"/>
              <a:t>fomart</a:t>
            </a:r>
            <a:endParaRPr lang="pt-B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C86A2-6E5D-4762-830D-D7A3FD4F5244}"/>
              </a:ext>
            </a:extLst>
          </p:cNvPr>
          <p:cNvSpPr txBox="1"/>
          <p:nvPr/>
        </p:nvSpPr>
        <p:spPr>
          <a:xfrm>
            <a:off x="572457" y="2088171"/>
            <a:ext cx="5996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b="1" dirty="0"/>
              <a:t>{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"Fast Food": </a:t>
            </a:r>
            <a:r>
              <a:rPr lang="pt-BR" dirty="0">
                <a:latin typeface="+mj-lt"/>
              </a:rPr>
              <a:t>"McDonald's",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+mj-lt"/>
              </a:rPr>
              <a:t>Address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"   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"Av. Prof. Abraão de Morais, 1180",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"Latitude"   </a:t>
            </a:r>
            <a:r>
              <a:rPr lang="pt-BR" dirty="0">
                <a:latin typeface="+mj-lt"/>
              </a:rPr>
              <a:t>: -23.614336,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"Longitude"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-46.627574</a:t>
            </a:r>
            <a:r>
              <a:rPr lang="pt-BR" b="1" dirty="0">
                <a:latin typeface="+mj-lt"/>
              </a:rPr>
              <a:t>} ,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C6F3D7-085C-4BDF-9DBC-4E5139BEEA91}"/>
              </a:ext>
            </a:extLst>
          </p:cNvPr>
          <p:cNvSpPr/>
          <p:nvPr/>
        </p:nvSpPr>
        <p:spPr>
          <a:xfrm>
            <a:off x="1379913" y="2080696"/>
            <a:ext cx="399011" cy="147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C36B7-D501-4791-AD8B-1E6C1B423067}"/>
              </a:ext>
            </a:extLst>
          </p:cNvPr>
          <p:cNvSpPr txBox="1"/>
          <p:nvPr/>
        </p:nvSpPr>
        <p:spPr>
          <a:xfrm>
            <a:off x="6096000" y="2080696"/>
            <a:ext cx="59966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Calibri "/>
              </a:rPr>
              <a:t>{</a:t>
            </a:r>
          </a:p>
          <a:p>
            <a:pPr lvl="1"/>
            <a:r>
              <a:rPr lang="en-US" dirty="0">
                <a:latin typeface="+mj-lt"/>
              </a:rPr>
              <a:t>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"type"</a:t>
            </a:r>
            <a:r>
              <a:rPr lang="en-US" dirty="0">
                <a:latin typeface="+mj-lt"/>
              </a:rPr>
              <a:t>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"Feature",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+mj-lt"/>
              </a:rPr>
              <a:t>  "geometry"</a:t>
            </a:r>
            <a:r>
              <a:rPr lang="en-US" dirty="0">
                <a:latin typeface="+mj-lt"/>
              </a:rPr>
              <a:t>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</a:p>
          <a:p>
            <a:pPr lvl="1"/>
            <a:r>
              <a:rPr lang="en-US" dirty="0">
                <a:latin typeface="+mj-lt"/>
              </a:rPr>
              <a:t>   	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"type" </a:t>
            </a:r>
            <a:r>
              <a:rPr lang="en-US" dirty="0">
                <a:latin typeface="+mj-lt"/>
              </a:rPr>
              <a:t>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 </a:t>
            </a:r>
            <a:r>
              <a:rPr lang="en-US" dirty="0">
                <a:latin typeface="+mj-lt"/>
              </a:rPr>
              <a:t>"Point",</a:t>
            </a:r>
          </a:p>
          <a:p>
            <a:pPr lvl="1"/>
            <a:r>
              <a:rPr lang="en-US" dirty="0">
                <a:latin typeface="+mj-lt"/>
              </a:rPr>
              <a:t>    	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"coordinates"</a:t>
            </a:r>
            <a:r>
              <a:rPr lang="en-US" dirty="0">
                <a:latin typeface="+mj-lt"/>
              </a:rPr>
              <a:t>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[</a:t>
            </a:r>
            <a:r>
              <a:rPr lang="pt-BR" dirty="0">
                <a:latin typeface="+mj-lt"/>
              </a:rPr>
              <a:t>-23.614336</a:t>
            </a:r>
            <a:r>
              <a:rPr lang="en-US" dirty="0">
                <a:latin typeface="+mj-lt"/>
              </a:rPr>
              <a:t>, </a:t>
            </a:r>
            <a:r>
              <a:rPr lang="pt-BR" dirty="0">
                <a:latin typeface="+mj-lt"/>
              </a:rPr>
              <a:t>-46.627574</a:t>
            </a:r>
            <a:r>
              <a:rPr lang="en-US" dirty="0">
                <a:latin typeface="+mj-lt"/>
              </a:rPr>
              <a:t>]</a:t>
            </a:r>
          </a:p>
          <a:p>
            <a:pPr lvl="1"/>
            <a:r>
              <a:rPr lang="en-US" dirty="0">
                <a:latin typeface="+mj-lt"/>
              </a:rPr>
              <a:t>  },</a:t>
            </a:r>
          </a:p>
          <a:p>
            <a:pPr lvl="1"/>
            <a:r>
              <a:rPr lang="en-US" dirty="0">
                <a:latin typeface="+mj-lt"/>
              </a:rPr>
              <a:t>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"properties": </a:t>
            </a:r>
            <a:r>
              <a:rPr lang="en-US" dirty="0">
                <a:latin typeface="+mj-lt"/>
              </a:rPr>
              <a:t>{</a:t>
            </a:r>
          </a:p>
          <a:p>
            <a:pPr lvl="1"/>
            <a:r>
              <a:rPr lang="en-US" dirty="0">
                <a:latin typeface="+mj-lt"/>
              </a:rPr>
              <a:t>    	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"</a:t>
            </a:r>
            <a:r>
              <a:rPr lang="pt-BR">
                <a:solidFill>
                  <a:srgbClr val="C00000"/>
                </a:solidFill>
                <a:latin typeface="+mj-lt"/>
              </a:rPr>
              <a:t>Fast Food</a:t>
            </a:r>
            <a:r>
              <a:rPr lang="en-US">
                <a:solidFill>
                  <a:srgbClr val="C00000"/>
                </a:solidFill>
                <a:latin typeface="+mj-lt"/>
              </a:rPr>
              <a:t>"</a:t>
            </a:r>
            <a:r>
              <a:rPr lang="en-US">
                <a:latin typeface="+mj-lt"/>
              </a:rPr>
              <a:t>: </a:t>
            </a:r>
            <a:r>
              <a:rPr lang="en-US" dirty="0">
                <a:latin typeface="+mj-lt"/>
              </a:rPr>
              <a:t>"</a:t>
            </a:r>
            <a:r>
              <a:rPr lang="pt-BR" dirty="0">
                <a:latin typeface="+mj-lt"/>
              </a:rPr>
              <a:t> McDonald’s"</a:t>
            </a:r>
            <a:r>
              <a:rPr lang="en-US" dirty="0">
                <a:latin typeface="+mj-lt"/>
              </a:rPr>
              <a:t>,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+mj-lt"/>
              </a:rPr>
              <a:t>	 "</a:t>
            </a:r>
            <a:r>
              <a:rPr lang="pt-BR" dirty="0" err="1">
                <a:solidFill>
                  <a:srgbClr val="C00000"/>
                </a:solidFill>
                <a:latin typeface="+mj-lt"/>
              </a:rPr>
              <a:t>Address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"     </a:t>
            </a:r>
            <a:r>
              <a:rPr lang="pt-BR" dirty="0">
                <a:latin typeface="+mj-lt"/>
              </a:rPr>
              <a:t>: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"Av. Prof. Abraão de Morais, 1180",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 }</a:t>
            </a:r>
          </a:p>
          <a:p>
            <a:pPr lvl="1"/>
            <a:r>
              <a:rPr lang="en-US" b="1" dirty="0">
                <a:latin typeface="Calibri "/>
              </a:rPr>
              <a:t>}</a:t>
            </a:r>
            <a:endParaRPr lang="pt-BR" b="1" dirty="0">
              <a:latin typeface="Calibri 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B0D45C-1D3B-4867-BFB5-8A48ECBE12AB}"/>
              </a:ext>
            </a:extLst>
          </p:cNvPr>
          <p:cNvSpPr/>
          <p:nvPr/>
        </p:nvSpPr>
        <p:spPr>
          <a:xfrm>
            <a:off x="7302467" y="2080695"/>
            <a:ext cx="399011" cy="147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1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5C684-259C-4F94-84F7-14DF573B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4" y="414779"/>
            <a:ext cx="9450543" cy="51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347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</vt:lpstr>
      <vt:lpstr>Calibri Light</vt:lpstr>
      <vt:lpstr>Gotham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Abraão Nascimento</dc:creator>
  <cp:lastModifiedBy>Abraão Nascimento</cp:lastModifiedBy>
  <cp:revision>2</cp:revision>
  <dcterms:created xsi:type="dcterms:W3CDTF">2021-08-18T15:00:37Z</dcterms:created>
  <dcterms:modified xsi:type="dcterms:W3CDTF">2021-08-20T13:33:30Z</dcterms:modified>
</cp:coreProperties>
</file>