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6" r:id="rId3"/>
    <p:sldId id="259" r:id="rId4"/>
    <p:sldId id="257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89" r:id="rId14"/>
    <p:sldId id="280" r:id="rId15"/>
    <p:sldId id="275" r:id="rId16"/>
    <p:sldId id="268" r:id="rId17"/>
    <p:sldId id="269" r:id="rId18"/>
    <p:sldId id="281" r:id="rId19"/>
    <p:sldId id="282" r:id="rId20"/>
    <p:sldId id="276" r:id="rId21"/>
    <p:sldId id="270" r:id="rId22"/>
    <p:sldId id="277" r:id="rId23"/>
    <p:sldId id="271" r:id="rId24"/>
    <p:sldId id="272" r:id="rId25"/>
    <p:sldId id="273" r:id="rId26"/>
    <p:sldId id="278" r:id="rId27"/>
    <p:sldId id="285" r:id="rId28"/>
    <p:sldId id="274" r:id="rId29"/>
    <p:sldId id="279" r:id="rId30"/>
    <p:sldId id="283" r:id="rId31"/>
    <p:sldId id="284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E0333-BC10-40B4-9D76-DDC7B68459AC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0212-F73C-4967-8BC8-65453A04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1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0212-F73C-4967-8BC8-65453A0479E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5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0212-F73C-4967-8BC8-65453A0479E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07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0212-F73C-4967-8BC8-65453A0479E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7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0212-F73C-4967-8BC8-65453A0479E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9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0212-F73C-4967-8BC8-65453A0479E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98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9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9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2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9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7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4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2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6334-DEB8-4B58-AEEC-C9F5C322E31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FB07-299C-4083-A591-7E5C5A55F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7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18439" y="8636"/>
            <a:ext cx="6273800" cy="472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Xpress money API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111500" y="5829300"/>
            <a:ext cx="6273800" cy="781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ITF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118439" y="3003071"/>
            <a:ext cx="6239995" cy="14586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Batch</a:t>
            </a:r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63" y="3011951"/>
            <a:ext cx="896357" cy="54968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02" y="21335"/>
            <a:ext cx="1124409" cy="45962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40" y="5837238"/>
            <a:ext cx="945560" cy="773112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H="1">
            <a:off x="4646112" y="4467400"/>
            <a:ext cx="25399" cy="135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7909102" y="4480117"/>
            <a:ext cx="21700" cy="134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4932484" y="1944856"/>
            <a:ext cx="13062" cy="107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3586238" y="1944857"/>
            <a:ext cx="9578" cy="1067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8906577" y="1905038"/>
            <a:ext cx="5164" cy="1087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140969" y="1944856"/>
            <a:ext cx="6272" cy="1015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19871354">
            <a:off x="2650149" y="2485980"/>
            <a:ext cx="1872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1- </a:t>
            </a:r>
            <a:r>
              <a:rPr lang="en-US" sz="1200" dirty="0" err="1" smtClean="0"/>
              <a:t>GetAllOutstandingtxnlist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 rot="20040527">
            <a:off x="4312153" y="2413771"/>
            <a:ext cx="1531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2- </a:t>
            </a:r>
            <a:r>
              <a:rPr lang="fr-FR" sz="1200" dirty="0" err="1" smtClean="0"/>
              <a:t>OrdresDePaiement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 rot="20320357">
            <a:off x="6077407" y="2346810"/>
            <a:ext cx="2525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5--</a:t>
            </a:r>
            <a:endParaRPr lang="fr-FR" sz="1200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12" y="4762675"/>
            <a:ext cx="841575" cy="84157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12" y="4744824"/>
            <a:ext cx="881380" cy="881380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 rot="19821906">
            <a:off x="8426484" y="2468560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6- </a:t>
            </a:r>
            <a:r>
              <a:rPr lang="fr-FR" sz="1200" dirty="0" err="1" smtClean="0"/>
              <a:t>Response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369825" y="4498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629116" y="4479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3111499" y="1537079"/>
            <a:ext cx="6246935" cy="4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GATEWAY API XM VIRTUALISE</a:t>
            </a:r>
            <a:endParaRPr lang="fr-FR" dirty="0"/>
          </a:p>
        </p:txBody>
      </p:sp>
      <p:sp>
        <p:nvSpPr>
          <p:cNvPr id="41" name="Double flèche verticale 40"/>
          <p:cNvSpPr/>
          <p:nvPr/>
        </p:nvSpPr>
        <p:spPr>
          <a:xfrm>
            <a:off x="5765800" y="510526"/>
            <a:ext cx="723706" cy="9630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5867205" y="876263"/>
            <a:ext cx="52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352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337"/>
            <a:ext cx="3971668" cy="2695060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2992181" y="1816645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462456" y="1630153"/>
            <a:ext cx="3053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Contient l’ensemble des infos des reçus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992181" y="2665958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62456" y="2514758"/>
            <a:ext cx="407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Contient l’ensemble des fichier de log de l’application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992181" y="3176090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462456" y="3024890"/>
            <a:ext cx="3143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Contient la configuration de l’application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3373181" y="3823790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843456" y="3672590"/>
            <a:ext cx="427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Contient des informations nécessaires pour l’application</a:t>
            </a:r>
            <a:endParaRPr lang="fr-FR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3144581" y="2223045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614856" y="2036553"/>
            <a:ext cx="3134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Contient l’historique des infos des reçus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0984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2" y="1498601"/>
            <a:ext cx="4540868" cy="1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71950" y="9525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178300" y="2071132"/>
            <a:ext cx="222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RecuperationFactures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57524" y="4127500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CodeRetour = 000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1515" y="4127500"/>
            <a:ext cx="339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CodeRetour != 000 &amp;&amp; </a:t>
            </a:r>
            <a:r>
              <a:rPr lang="fr-FR" dirty="0"/>
              <a:t>MsgRetour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209080" y="5410200"/>
            <a:ext cx="12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/Reglement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857197" y="5497035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/Consultation</a:t>
            </a: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5290495" y="1321832"/>
            <a:ext cx="1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3493662" y="2735997"/>
            <a:ext cx="1488629" cy="139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8" idx="0"/>
          </p:cNvCxnSpPr>
          <p:nvPr/>
        </p:nvCxnSpPr>
        <p:spPr>
          <a:xfrm>
            <a:off x="5706274" y="2702092"/>
            <a:ext cx="2334296" cy="142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9" idx="0"/>
          </p:cNvCxnSpPr>
          <p:nvPr/>
        </p:nvCxnSpPr>
        <p:spPr>
          <a:xfrm flipH="1">
            <a:off x="2851371" y="4496832"/>
            <a:ext cx="374429" cy="91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154870" y="4496832"/>
            <a:ext cx="433393" cy="10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410200" y="149860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OnClick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346912" y="2102290"/>
            <a:ext cx="1510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 vers MTC</a:t>
            </a:r>
          </a:p>
        </p:txBody>
      </p:sp>
      <p:sp>
        <p:nvSpPr>
          <p:cNvPr id="25" name="ZoneTexte 24"/>
          <p:cNvSpPr txBox="1"/>
          <p:nvPr/>
        </p:nvSpPr>
        <p:spPr>
          <a:xfrm rot="17572583">
            <a:off x="2469811" y="4727592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 rot="3983645">
            <a:off x="7989409" y="4799627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47151" y="4496832"/>
            <a:ext cx="11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Exception</a:t>
            </a:r>
          </a:p>
        </p:txBody>
      </p:sp>
      <p:cxnSp>
        <p:nvCxnSpPr>
          <p:cNvPr id="30" name="Connecteur droit avec flèche 29"/>
          <p:cNvCxnSpPr>
            <a:endCxn id="28" idx="0"/>
          </p:cNvCxnSpPr>
          <p:nvPr/>
        </p:nvCxnSpPr>
        <p:spPr>
          <a:xfrm>
            <a:off x="5396308" y="2748241"/>
            <a:ext cx="23592" cy="174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922750" y="5779532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/Erreurs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8" idx="2"/>
            <a:endCxn id="32" idx="0"/>
          </p:cNvCxnSpPr>
          <p:nvPr/>
        </p:nvCxnSpPr>
        <p:spPr>
          <a:xfrm flipH="1">
            <a:off x="5396310" y="4866164"/>
            <a:ext cx="23590" cy="91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5400000">
            <a:off x="5041220" y="5161886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48202" y="101600"/>
            <a:ext cx="199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Consultation des références </a:t>
            </a:r>
          </a:p>
        </p:txBody>
      </p:sp>
    </p:spTree>
    <p:extLst>
      <p:ext uri="{BB962C8B-B14F-4D97-AF65-F5344CB8AC3E}">
        <p14:creationId xmlns:p14="http://schemas.microsoft.com/office/powerpoint/2010/main" val="8025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63915" y="67147"/>
            <a:ext cx="20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Sous menu Factures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470400" y="1258332"/>
            <a:ext cx="222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RecuperationFactures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2"/>
          </p:cNvCxnSpPr>
          <p:nvPr/>
        </p:nvCxnSpPr>
        <p:spPr>
          <a:xfrm>
            <a:off x="5594999" y="436479"/>
            <a:ext cx="18401" cy="8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336700" y="68580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OnClick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420317" y="1606897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Lire le </a:t>
            </a:r>
            <a:r>
              <a:rPr lang="fr-FR" sz="1200" dirty="0"/>
              <a:t>fichier</a:t>
            </a:r>
            <a:r>
              <a:rPr lang="fr-FR" sz="1200" dirty="0"/>
              <a:t> « factures,properties »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594999" y="1858879"/>
            <a:ext cx="18401" cy="8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110274" y="3472597"/>
            <a:ext cx="293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OnClick sur un élément de la liste des types</a:t>
            </a:r>
            <a:endParaRPr lang="fr-FR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933025" y="3472596"/>
            <a:ext cx="13278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ChoisirFactureApp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798045" y="4083229"/>
            <a:ext cx="16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RecupererForm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651973" y="4452561"/>
            <a:ext cx="18401" cy="8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25261" y="5372279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consultationFacture.jsp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 rot="5400000">
            <a:off x="5348546" y="4782803"/>
            <a:ext cx="86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redirection</a:t>
            </a:r>
            <a:endParaRPr lang="fr-FR" sz="1200" dirty="0" smtClean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5620399" y="3205079"/>
            <a:ext cx="18401" cy="84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 rot="5400000">
            <a:off x="5334920" y="2142139"/>
            <a:ext cx="86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redirection</a:t>
            </a:r>
            <a:endParaRPr lang="fr-FR" sz="1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5261" y="2794179"/>
            <a:ext cx="225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RecupererFacture.jsp</a:t>
            </a:r>
            <a:r>
              <a:rPr lang="fr-FR" b="1" dirty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14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71950" y="9525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68767" y="2071132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getXMReceiveTxn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57524" y="4127500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CodeRetour = 100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1515" y="4127500"/>
            <a:ext cx="339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CodeRetour != 100 &amp;&amp; </a:t>
            </a:r>
            <a:r>
              <a:rPr lang="fr-FR" dirty="0"/>
              <a:t>MsgRetour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252687" y="5417582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detailTransfert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602052" y="5497035"/>
            <a:ext cx="21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validationReference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 flipH="1">
            <a:off x="5290494" y="1321832"/>
            <a:ext cx="1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3493662" y="2735997"/>
            <a:ext cx="1488629" cy="139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8" idx="0"/>
          </p:cNvCxnSpPr>
          <p:nvPr/>
        </p:nvCxnSpPr>
        <p:spPr>
          <a:xfrm>
            <a:off x="5706274" y="2702092"/>
            <a:ext cx="2334296" cy="142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</p:cNvCxnSpPr>
          <p:nvPr/>
        </p:nvCxnSpPr>
        <p:spPr>
          <a:xfrm flipH="1">
            <a:off x="3245384" y="4496832"/>
            <a:ext cx="348711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154870" y="4496832"/>
            <a:ext cx="433393" cy="10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410200" y="149860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OnClick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346912" y="2102290"/>
            <a:ext cx="1422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 vers XM</a:t>
            </a:r>
          </a:p>
        </p:txBody>
      </p:sp>
      <p:sp>
        <p:nvSpPr>
          <p:cNvPr id="25" name="ZoneTexte 24"/>
          <p:cNvSpPr txBox="1"/>
          <p:nvPr/>
        </p:nvSpPr>
        <p:spPr>
          <a:xfrm rot="17572583">
            <a:off x="2734219" y="4732911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 rot="3983645">
            <a:off x="7989409" y="4799627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47151" y="4496832"/>
            <a:ext cx="11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Exception</a:t>
            </a:r>
          </a:p>
        </p:txBody>
      </p:sp>
      <p:cxnSp>
        <p:nvCxnSpPr>
          <p:cNvPr id="30" name="Connecteur droit avec flèche 29"/>
          <p:cNvCxnSpPr>
            <a:endCxn id="28" idx="0"/>
          </p:cNvCxnSpPr>
          <p:nvPr/>
        </p:nvCxnSpPr>
        <p:spPr>
          <a:xfrm>
            <a:off x="5396308" y="2748241"/>
            <a:ext cx="23592" cy="174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922750" y="5779532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/Erreurs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8" idx="2"/>
            <a:endCxn id="32" idx="0"/>
          </p:cNvCxnSpPr>
          <p:nvPr/>
        </p:nvCxnSpPr>
        <p:spPr>
          <a:xfrm flipH="1">
            <a:off x="5396310" y="4866164"/>
            <a:ext cx="23590" cy="91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5400000">
            <a:off x="5041220" y="5161886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48202" y="101600"/>
            <a:ext cx="199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Consultation des références </a:t>
            </a:r>
          </a:p>
        </p:txBody>
      </p:sp>
    </p:spTree>
    <p:extLst>
      <p:ext uri="{BB962C8B-B14F-4D97-AF65-F5344CB8AC3E}">
        <p14:creationId xmlns:p14="http://schemas.microsoft.com/office/powerpoint/2010/main" val="193973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22750" y="94460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178300" y="2071132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RecuperationTransferts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57524" y="4127500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CodeRetour = 000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1515" y="4127500"/>
            <a:ext cx="339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CodeRetour != 000 &amp;&amp; </a:t>
            </a:r>
            <a:r>
              <a:rPr lang="fr-FR" dirty="0"/>
              <a:t>MsgRetour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209080" y="5410200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/>
              <a:t>d</a:t>
            </a:r>
            <a:r>
              <a:rPr lang="fr-FR" dirty="0" err="1" smtClean="0"/>
              <a:t>etailTransfert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857197" y="5497035"/>
            <a:ext cx="21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validationReference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5341295" y="1313934"/>
            <a:ext cx="14892" cy="7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3493662" y="2735997"/>
            <a:ext cx="1488629" cy="139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8" idx="0"/>
          </p:cNvCxnSpPr>
          <p:nvPr/>
        </p:nvCxnSpPr>
        <p:spPr>
          <a:xfrm>
            <a:off x="5706274" y="2702092"/>
            <a:ext cx="2334296" cy="142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9" idx="0"/>
          </p:cNvCxnSpPr>
          <p:nvPr/>
        </p:nvCxnSpPr>
        <p:spPr>
          <a:xfrm flipH="1">
            <a:off x="3024913" y="4496832"/>
            <a:ext cx="200896" cy="91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154870" y="4496832"/>
            <a:ext cx="433393" cy="10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410200" y="149860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OnClick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30285" y="2126565"/>
            <a:ext cx="1422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 vers XM</a:t>
            </a:r>
          </a:p>
        </p:txBody>
      </p:sp>
      <p:sp>
        <p:nvSpPr>
          <p:cNvPr id="25" name="ZoneTexte 24"/>
          <p:cNvSpPr txBox="1"/>
          <p:nvPr/>
        </p:nvSpPr>
        <p:spPr>
          <a:xfrm rot="16951043">
            <a:off x="2502874" y="4725528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 rot="3983645">
            <a:off x="7989409" y="4799627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47151" y="4496832"/>
            <a:ext cx="11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Exception</a:t>
            </a:r>
          </a:p>
        </p:txBody>
      </p:sp>
      <p:cxnSp>
        <p:nvCxnSpPr>
          <p:cNvPr id="30" name="Connecteur droit avec flèche 29"/>
          <p:cNvCxnSpPr>
            <a:endCxn id="28" idx="0"/>
          </p:cNvCxnSpPr>
          <p:nvPr/>
        </p:nvCxnSpPr>
        <p:spPr>
          <a:xfrm>
            <a:off x="5396308" y="2748241"/>
            <a:ext cx="23592" cy="174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922750" y="5779532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/Erreur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8" idx="2"/>
            <a:endCxn id="32" idx="0"/>
          </p:cNvCxnSpPr>
          <p:nvPr/>
        </p:nvCxnSpPr>
        <p:spPr>
          <a:xfrm flipH="1">
            <a:off x="5353413" y="4866164"/>
            <a:ext cx="66487" cy="91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5400000">
            <a:off x="5041220" y="5161886"/>
            <a:ext cx="10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Redirection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48202" y="101600"/>
            <a:ext cx="199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Consultation des références </a:t>
            </a:r>
          </a:p>
        </p:txBody>
      </p:sp>
    </p:spTree>
    <p:extLst>
      <p:ext uri="{BB962C8B-B14F-4D97-AF65-F5344CB8AC3E}">
        <p14:creationId xmlns:p14="http://schemas.microsoft.com/office/powerpoint/2010/main" val="242764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36127" y="123110"/>
            <a:ext cx="694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Valider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6065600" y="854255"/>
            <a:ext cx="243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verifPaiementArticlesExistance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0" y="-15390"/>
            <a:ext cx="1685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Règlement de factures  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4046218" y="1561518"/>
            <a:ext cx="1594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MsgRetour.isEmpty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8470041" y="1561518"/>
            <a:ext cx="165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!MsgRetour.isEmpty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281817" y="229609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compte</a:t>
            </a:r>
            <a:endParaRPr lang="fr-FR" sz="1200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5793881" y="2330719"/>
            <a:ext cx="61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caisse</a:t>
            </a:r>
            <a:endParaRPr lang="fr-FR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1561" y="3112116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Consultation_Compte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854" y="4443408"/>
            <a:ext cx="24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Consultation_Position_Compte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2563" y="4976946"/>
            <a:ext cx="1679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Vérification du solde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83023" y="5551207"/>
            <a:ext cx="131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codeRetour</a:t>
            </a:r>
            <a:r>
              <a:rPr lang="fr-FR" sz="2000" dirty="0" smtClean="0"/>
              <a:t> </a:t>
            </a:r>
            <a:r>
              <a:rPr lang="fr-FR" sz="1400" dirty="0"/>
              <a:t>= 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795500" y="5551207"/>
            <a:ext cx="131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codeRetour</a:t>
            </a:r>
            <a:r>
              <a:rPr lang="fr-FR" sz="2000" dirty="0" smtClean="0"/>
              <a:t> </a:t>
            </a:r>
            <a:r>
              <a:rPr lang="fr-FR" sz="1400" dirty="0"/>
              <a:t>=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001356" y="659838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/Reglement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491763" y="6554687"/>
            <a:ext cx="1940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/ConfimationReglement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140307" y="3630446"/>
            <a:ext cx="1940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/ConfimationReglement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8775893" y="257283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/Reglement</a:t>
            </a:r>
            <a:endParaRPr lang="fr-FR" sz="1400" dirty="0"/>
          </a:p>
        </p:txBody>
      </p:sp>
      <p:cxnSp>
        <p:nvCxnSpPr>
          <p:cNvPr id="35" name="Connecteur droit avec flèche 34"/>
          <p:cNvCxnSpPr>
            <a:stCxn id="4" idx="2"/>
            <a:endCxn id="5" idx="0"/>
          </p:cNvCxnSpPr>
          <p:nvPr/>
        </p:nvCxnSpPr>
        <p:spPr>
          <a:xfrm>
            <a:off x="7283145" y="430887"/>
            <a:ext cx="0" cy="4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5" idx="2"/>
            <a:endCxn id="3" idx="0"/>
          </p:cNvCxnSpPr>
          <p:nvPr/>
        </p:nvCxnSpPr>
        <p:spPr>
          <a:xfrm flipH="1">
            <a:off x="4843552" y="1162032"/>
            <a:ext cx="2439593" cy="3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5" idx="2"/>
            <a:endCxn id="26" idx="0"/>
          </p:cNvCxnSpPr>
          <p:nvPr/>
        </p:nvCxnSpPr>
        <p:spPr>
          <a:xfrm>
            <a:off x="7283145" y="1162032"/>
            <a:ext cx="2013084" cy="3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" idx="2"/>
            <a:endCxn id="7" idx="0"/>
          </p:cNvCxnSpPr>
          <p:nvPr/>
        </p:nvCxnSpPr>
        <p:spPr>
          <a:xfrm flipH="1">
            <a:off x="3690744" y="1869295"/>
            <a:ext cx="1152808" cy="42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" idx="2"/>
            <a:endCxn id="31" idx="0"/>
          </p:cNvCxnSpPr>
          <p:nvPr/>
        </p:nvCxnSpPr>
        <p:spPr>
          <a:xfrm>
            <a:off x="4843552" y="1869295"/>
            <a:ext cx="1259132" cy="46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7" idx="2"/>
            <a:endCxn id="11" idx="0"/>
          </p:cNvCxnSpPr>
          <p:nvPr/>
        </p:nvCxnSpPr>
        <p:spPr>
          <a:xfrm flipH="1">
            <a:off x="3680523" y="2634644"/>
            <a:ext cx="10221" cy="47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31" idx="2"/>
            <a:endCxn id="41" idx="0"/>
          </p:cNvCxnSpPr>
          <p:nvPr/>
        </p:nvCxnSpPr>
        <p:spPr>
          <a:xfrm>
            <a:off x="6102684" y="2638496"/>
            <a:ext cx="7857" cy="9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3608959" y="4044590"/>
            <a:ext cx="20764" cy="4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4" idx="2"/>
            <a:endCxn id="16" idx="0"/>
          </p:cNvCxnSpPr>
          <p:nvPr/>
        </p:nvCxnSpPr>
        <p:spPr>
          <a:xfrm>
            <a:off x="3621659" y="4751185"/>
            <a:ext cx="621" cy="22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6" idx="2"/>
            <a:endCxn id="20" idx="0"/>
          </p:cNvCxnSpPr>
          <p:nvPr/>
        </p:nvCxnSpPr>
        <p:spPr>
          <a:xfrm flipH="1">
            <a:off x="2538363" y="5284723"/>
            <a:ext cx="1083917" cy="26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6" idx="2"/>
            <a:endCxn id="37" idx="0"/>
          </p:cNvCxnSpPr>
          <p:nvPr/>
        </p:nvCxnSpPr>
        <p:spPr>
          <a:xfrm>
            <a:off x="3622280" y="5284723"/>
            <a:ext cx="828560" cy="26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20" idx="2"/>
            <a:endCxn id="38" idx="0"/>
          </p:cNvCxnSpPr>
          <p:nvPr/>
        </p:nvCxnSpPr>
        <p:spPr>
          <a:xfrm flipH="1">
            <a:off x="2521691" y="5951317"/>
            <a:ext cx="16672" cy="64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37" idx="2"/>
            <a:endCxn id="39" idx="0"/>
          </p:cNvCxnSpPr>
          <p:nvPr/>
        </p:nvCxnSpPr>
        <p:spPr>
          <a:xfrm>
            <a:off x="4450840" y="5951317"/>
            <a:ext cx="11157" cy="60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075303" y="2660173"/>
            <a:ext cx="15855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Requête vers </a:t>
            </a:r>
            <a:r>
              <a:rPr lang="fr-FR" sz="1050" dirty="0" smtClean="0"/>
              <a:t>T24.ACCWS</a:t>
            </a:r>
            <a:endParaRPr lang="fr-FR" sz="1050" dirty="0"/>
          </a:p>
        </p:txBody>
      </p:sp>
      <p:sp>
        <p:nvSpPr>
          <p:cNvPr id="72" name="Rectangle 71"/>
          <p:cNvSpPr/>
          <p:nvPr/>
        </p:nvSpPr>
        <p:spPr>
          <a:xfrm>
            <a:off x="2959738" y="4079130"/>
            <a:ext cx="1592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Requête vers CoreToMNS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4056855" y="527176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Solde suffisant</a:t>
            </a:r>
            <a:endParaRPr lang="fr-FR" sz="1050" dirty="0"/>
          </a:p>
        </p:txBody>
      </p:sp>
      <p:sp>
        <p:nvSpPr>
          <p:cNvPr id="83" name="ZoneTexte 82"/>
          <p:cNvSpPr txBox="1"/>
          <p:nvPr/>
        </p:nvSpPr>
        <p:spPr>
          <a:xfrm>
            <a:off x="1754431" y="5271761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Solde insuffisant</a:t>
            </a:r>
            <a:endParaRPr lang="fr-FR" sz="1050" dirty="0"/>
          </a:p>
        </p:txBody>
      </p:sp>
      <p:sp>
        <p:nvSpPr>
          <p:cNvPr id="84" name="ZoneTexte 83"/>
          <p:cNvSpPr txBox="1"/>
          <p:nvPr/>
        </p:nvSpPr>
        <p:spPr>
          <a:xfrm rot="16200000">
            <a:off x="1960898" y="6083928"/>
            <a:ext cx="765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3887077" y="6070227"/>
            <a:ext cx="738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86" name="ZoneTexte 85"/>
          <p:cNvSpPr txBox="1"/>
          <p:nvPr/>
        </p:nvSpPr>
        <p:spPr>
          <a:xfrm rot="16200000">
            <a:off x="5523628" y="2899972"/>
            <a:ext cx="874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87" name="ZoneTexte 86"/>
          <p:cNvSpPr txBox="1"/>
          <p:nvPr/>
        </p:nvSpPr>
        <p:spPr>
          <a:xfrm rot="16200000">
            <a:off x="8754187" y="2082637"/>
            <a:ext cx="749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cxnSp>
        <p:nvCxnSpPr>
          <p:cNvPr id="89" name="Connecteur droit avec flèche 88"/>
          <p:cNvCxnSpPr>
            <a:stCxn id="26" idx="2"/>
            <a:endCxn id="42" idx="0"/>
          </p:cNvCxnSpPr>
          <p:nvPr/>
        </p:nvCxnSpPr>
        <p:spPr>
          <a:xfrm flipH="1">
            <a:off x="9296228" y="1869295"/>
            <a:ext cx="1" cy="70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87301" y="2089976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modePaiement 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3632041" y="3394539"/>
            <a:ext cx="10382" cy="31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822178" y="3724289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Consultation_dao</a:t>
            </a:r>
            <a:endParaRPr lang="fr-FR" sz="1200" dirty="0"/>
          </a:p>
        </p:txBody>
      </p:sp>
      <p:sp>
        <p:nvSpPr>
          <p:cNvPr id="46" name="Rectangle 45"/>
          <p:cNvSpPr/>
          <p:nvPr/>
        </p:nvSpPr>
        <p:spPr>
          <a:xfrm>
            <a:off x="3097601" y="3395989"/>
            <a:ext cx="19454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Requête vers </a:t>
            </a:r>
            <a:r>
              <a:rPr lang="fr-FR" sz="1050" dirty="0" smtClean="0"/>
              <a:t>T24.</a:t>
            </a:r>
            <a:r>
              <a:rPr lang="fr-FR" sz="1050" dirty="0"/>
              <a:t> DAOWS</a:t>
            </a:r>
          </a:p>
        </p:txBody>
      </p:sp>
    </p:spTree>
    <p:extLst>
      <p:ext uri="{BB962C8B-B14F-4D97-AF65-F5344CB8AC3E}">
        <p14:creationId xmlns:p14="http://schemas.microsoft.com/office/powerpoint/2010/main" val="47317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187" y="19734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Confirmation de règlement de factures 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387909" y="413434"/>
            <a:ext cx="159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Confirmer le paiement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96605" y="1055466"/>
            <a:ext cx="1391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reglementCoreMns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78654" y="17723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success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8840326" y="179206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!success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6193092" y="2571234"/>
            <a:ext cx="1383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ReglementFactures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5793" y="3280199"/>
            <a:ext cx="1283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RemoteException</a:t>
            </a:r>
            <a:endParaRPr lang="fr-FR" sz="12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7748175" y="4135730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Timeout (60s)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96292" y="5227933"/>
            <a:ext cx="824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Rejoue (1)</a:t>
            </a:r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147880" y="3305599"/>
            <a:ext cx="1757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CodeRetour = 000 || 301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10684" y="4325033"/>
            <a:ext cx="120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UpdateCoreMns</a:t>
            </a:r>
            <a:endParaRPr lang="fr-FR" sz="12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4410684" y="5366432"/>
            <a:ext cx="1213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/RecapPaiement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734976" y="2925716"/>
            <a:ext cx="916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/Reglement</a:t>
            </a:r>
          </a:p>
        </p:txBody>
      </p: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7185211" y="690433"/>
            <a:ext cx="6905" cy="3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2" idx="0"/>
          </p:cNvCxnSpPr>
          <p:nvPr/>
        </p:nvCxnSpPr>
        <p:spPr>
          <a:xfrm flipH="1">
            <a:off x="5106629" y="1332465"/>
            <a:ext cx="2085487" cy="4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2"/>
            <a:endCxn id="50" idx="0"/>
          </p:cNvCxnSpPr>
          <p:nvPr/>
        </p:nvCxnSpPr>
        <p:spPr>
          <a:xfrm>
            <a:off x="7192116" y="1332465"/>
            <a:ext cx="2001031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3" idx="0"/>
          </p:cNvCxnSpPr>
          <p:nvPr/>
        </p:nvCxnSpPr>
        <p:spPr>
          <a:xfrm>
            <a:off x="5219700" y="2069067"/>
            <a:ext cx="1664928" cy="5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62" idx="0"/>
          </p:cNvCxnSpPr>
          <p:nvPr/>
        </p:nvCxnSpPr>
        <p:spPr>
          <a:xfrm flipH="1">
            <a:off x="5026390" y="2848233"/>
            <a:ext cx="1858238" cy="45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84628" y="2848233"/>
            <a:ext cx="1383072" cy="4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50" idx="2"/>
            <a:endCxn id="19" idx="0"/>
          </p:cNvCxnSpPr>
          <p:nvPr/>
        </p:nvCxnSpPr>
        <p:spPr>
          <a:xfrm>
            <a:off x="9193147" y="2069067"/>
            <a:ext cx="0" cy="8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62" idx="2"/>
            <a:endCxn id="64" idx="0"/>
          </p:cNvCxnSpPr>
          <p:nvPr/>
        </p:nvCxnSpPr>
        <p:spPr>
          <a:xfrm flipH="1">
            <a:off x="5014215" y="3582598"/>
            <a:ext cx="12175" cy="74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6" idx="2"/>
            <a:endCxn id="58" idx="0"/>
          </p:cNvCxnSpPr>
          <p:nvPr/>
        </p:nvCxnSpPr>
        <p:spPr>
          <a:xfrm>
            <a:off x="8267700" y="3557198"/>
            <a:ext cx="8024" cy="57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64" idx="2"/>
            <a:endCxn id="66" idx="0"/>
          </p:cNvCxnSpPr>
          <p:nvPr/>
        </p:nvCxnSpPr>
        <p:spPr>
          <a:xfrm>
            <a:off x="5014215" y="4602032"/>
            <a:ext cx="3014" cy="7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58" idx="2"/>
            <a:endCxn id="60" idx="0"/>
          </p:cNvCxnSpPr>
          <p:nvPr/>
        </p:nvCxnSpPr>
        <p:spPr>
          <a:xfrm flipH="1">
            <a:off x="6808681" y="4412729"/>
            <a:ext cx="1467043" cy="81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0" idx="0"/>
          </p:cNvCxnSpPr>
          <p:nvPr/>
        </p:nvCxnSpPr>
        <p:spPr>
          <a:xfrm flipV="1">
            <a:off x="6808681" y="2925717"/>
            <a:ext cx="1347" cy="230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481077" y="3309198"/>
            <a:ext cx="1757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CodeRetour = 100 || 910</a:t>
            </a:r>
          </a:p>
        </p:txBody>
      </p:sp>
      <p:cxnSp>
        <p:nvCxnSpPr>
          <p:cNvPr id="102" name="Connecteur droit avec flèche 101"/>
          <p:cNvCxnSpPr>
            <a:stCxn id="13" idx="2"/>
            <a:endCxn id="100" idx="0"/>
          </p:cNvCxnSpPr>
          <p:nvPr/>
        </p:nvCxnSpPr>
        <p:spPr>
          <a:xfrm flipH="1">
            <a:off x="3359587" y="2848233"/>
            <a:ext cx="3525041" cy="4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/>
          <p:cNvCxnSpPr>
            <a:stCxn id="100" idx="2"/>
            <a:endCxn id="66" idx="1"/>
          </p:cNvCxnSpPr>
          <p:nvPr/>
        </p:nvCxnSpPr>
        <p:spPr>
          <a:xfrm rot="16200000" flipH="1">
            <a:off x="2925768" y="4020015"/>
            <a:ext cx="1918735" cy="1051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383679" y="3309198"/>
            <a:ext cx="127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CodeRetour != </a:t>
            </a:r>
          </a:p>
        </p:txBody>
      </p:sp>
      <p:cxnSp>
        <p:nvCxnSpPr>
          <p:cNvPr id="107" name="Connecteur droit avec flèche 106"/>
          <p:cNvCxnSpPr>
            <a:stCxn id="13" idx="2"/>
            <a:endCxn id="105" idx="0"/>
          </p:cNvCxnSpPr>
          <p:nvPr/>
        </p:nvCxnSpPr>
        <p:spPr>
          <a:xfrm flipH="1">
            <a:off x="2019596" y="2848233"/>
            <a:ext cx="4865032" cy="4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549829" y="5227933"/>
            <a:ext cx="9163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/Reglement</a:t>
            </a:r>
          </a:p>
        </p:txBody>
      </p:sp>
      <p:cxnSp>
        <p:nvCxnSpPr>
          <p:cNvPr id="109" name="Connecteur droit avec flèche 108"/>
          <p:cNvCxnSpPr>
            <a:stCxn id="105" idx="2"/>
            <a:endCxn id="108" idx="0"/>
          </p:cNvCxnSpPr>
          <p:nvPr/>
        </p:nvCxnSpPr>
        <p:spPr>
          <a:xfrm flipH="1">
            <a:off x="2008000" y="3586197"/>
            <a:ext cx="11596" cy="164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48371" y="714800"/>
            <a:ext cx="1390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CoreToMNS</a:t>
            </a:r>
            <a:endParaRPr lang="fr-FR" sz="900" dirty="0"/>
          </a:p>
        </p:txBody>
      </p:sp>
      <p:sp>
        <p:nvSpPr>
          <p:cNvPr id="36" name="Rectangle 35"/>
          <p:cNvSpPr/>
          <p:nvPr/>
        </p:nvSpPr>
        <p:spPr>
          <a:xfrm>
            <a:off x="4310576" y="3814157"/>
            <a:ext cx="1592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Requête vers </a:t>
            </a:r>
            <a:r>
              <a:rPr lang="fr-FR" sz="1050" dirty="0" smtClean="0"/>
              <a:t>CoreToMNS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353320" y="2177617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MTC</a:t>
            </a:r>
            <a:endParaRPr lang="fr-FR" sz="900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1529343" y="4158812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2886886" y="415881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8765156" y="2369576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82898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187" y="19734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Confirmation de règlement de factures 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387909" y="413434"/>
            <a:ext cx="159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Confirmer le paiement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96605" y="1055466"/>
            <a:ext cx="1391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reglementCoreMns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78654" y="17723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success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8840326" y="179206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!success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6193092" y="2571234"/>
            <a:ext cx="1541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confirmationTransfert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7625793" y="3280199"/>
            <a:ext cx="1283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RemoteException</a:t>
            </a:r>
            <a:endParaRPr lang="fr-FR" sz="12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7913275" y="4135730"/>
            <a:ext cx="70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Timeout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96292" y="5227933"/>
            <a:ext cx="824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Rejoue (1)</a:t>
            </a:r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147880" y="3280199"/>
            <a:ext cx="1757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CodeRetour = 000 || 301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10684" y="4325033"/>
            <a:ext cx="120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UpdateCoreMns</a:t>
            </a:r>
            <a:endParaRPr lang="fr-FR" sz="12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4410684" y="5366432"/>
            <a:ext cx="1213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/RecapPaiement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734976" y="2925716"/>
            <a:ext cx="916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/Reglement</a:t>
            </a:r>
          </a:p>
        </p:txBody>
      </p: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7185211" y="690433"/>
            <a:ext cx="6905" cy="3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2" idx="0"/>
          </p:cNvCxnSpPr>
          <p:nvPr/>
        </p:nvCxnSpPr>
        <p:spPr>
          <a:xfrm flipH="1">
            <a:off x="5106629" y="1332465"/>
            <a:ext cx="2085487" cy="4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2"/>
            <a:endCxn id="50" idx="0"/>
          </p:cNvCxnSpPr>
          <p:nvPr/>
        </p:nvCxnSpPr>
        <p:spPr>
          <a:xfrm>
            <a:off x="7192116" y="1332465"/>
            <a:ext cx="2001031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3" idx="0"/>
          </p:cNvCxnSpPr>
          <p:nvPr/>
        </p:nvCxnSpPr>
        <p:spPr>
          <a:xfrm>
            <a:off x="5219700" y="2069067"/>
            <a:ext cx="1744244" cy="5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62" idx="0"/>
          </p:cNvCxnSpPr>
          <p:nvPr/>
        </p:nvCxnSpPr>
        <p:spPr>
          <a:xfrm flipH="1">
            <a:off x="5026390" y="2848233"/>
            <a:ext cx="1937554" cy="4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963944" y="2848233"/>
            <a:ext cx="1303756" cy="4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50" idx="2"/>
            <a:endCxn id="19" idx="0"/>
          </p:cNvCxnSpPr>
          <p:nvPr/>
        </p:nvCxnSpPr>
        <p:spPr>
          <a:xfrm>
            <a:off x="9193147" y="2069067"/>
            <a:ext cx="0" cy="8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62" idx="2"/>
            <a:endCxn id="64" idx="0"/>
          </p:cNvCxnSpPr>
          <p:nvPr/>
        </p:nvCxnSpPr>
        <p:spPr>
          <a:xfrm flipH="1">
            <a:off x="5014215" y="3557198"/>
            <a:ext cx="12175" cy="76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6" idx="2"/>
            <a:endCxn id="58" idx="0"/>
          </p:cNvCxnSpPr>
          <p:nvPr/>
        </p:nvCxnSpPr>
        <p:spPr>
          <a:xfrm flipH="1">
            <a:off x="8267699" y="3557198"/>
            <a:ext cx="1" cy="57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64" idx="2"/>
            <a:endCxn id="66" idx="0"/>
          </p:cNvCxnSpPr>
          <p:nvPr/>
        </p:nvCxnSpPr>
        <p:spPr>
          <a:xfrm>
            <a:off x="5014215" y="4602032"/>
            <a:ext cx="3014" cy="7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58" idx="2"/>
            <a:endCxn id="60" idx="0"/>
          </p:cNvCxnSpPr>
          <p:nvPr/>
        </p:nvCxnSpPr>
        <p:spPr>
          <a:xfrm flipH="1">
            <a:off x="6808681" y="4412729"/>
            <a:ext cx="1459018" cy="81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0" idx="0"/>
          </p:cNvCxnSpPr>
          <p:nvPr/>
        </p:nvCxnSpPr>
        <p:spPr>
          <a:xfrm flipV="1">
            <a:off x="6808681" y="2925717"/>
            <a:ext cx="1347" cy="230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747777" y="3309198"/>
            <a:ext cx="13097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CodeRetour = 100</a:t>
            </a:r>
          </a:p>
        </p:txBody>
      </p:sp>
      <p:cxnSp>
        <p:nvCxnSpPr>
          <p:cNvPr id="102" name="Connecteur droit avec flèche 101"/>
          <p:cNvCxnSpPr>
            <a:stCxn id="13" idx="2"/>
            <a:endCxn id="100" idx="0"/>
          </p:cNvCxnSpPr>
          <p:nvPr/>
        </p:nvCxnSpPr>
        <p:spPr>
          <a:xfrm flipH="1">
            <a:off x="3402668" y="2848233"/>
            <a:ext cx="3561276" cy="4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/>
          <p:cNvCxnSpPr>
            <a:stCxn id="100" idx="2"/>
            <a:endCxn id="66" idx="1"/>
          </p:cNvCxnSpPr>
          <p:nvPr/>
        </p:nvCxnSpPr>
        <p:spPr>
          <a:xfrm rot="16200000" flipH="1">
            <a:off x="2947309" y="4041556"/>
            <a:ext cx="1918735" cy="100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383679" y="3309198"/>
            <a:ext cx="127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CodeRetour != </a:t>
            </a:r>
          </a:p>
        </p:txBody>
      </p:sp>
      <p:cxnSp>
        <p:nvCxnSpPr>
          <p:cNvPr id="107" name="Connecteur droit avec flèche 106"/>
          <p:cNvCxnSpPr>
            <a:stCxn id="13" idx="2"/>
            <a:endCxn id="105" idx="0"/>
          </p:cNvCxnSpPr>
          <p:nvPr/>
        </p:nvCxnSpPr>
        <p:spPr>
          <a:xfrm flipH="1">
            <a:off x="2019596" y="2848233"/>
            <a:ext cx="4944348" cy="4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549829" y="5227933"/>
            <a:ext cx="9163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/Reglement</a:t>
            </a:r>
          </a:p>
        </p:txBody>
      </p:sp>
      <p:cxnSp>
        <p:nvCxnSpPr>
          <p:cNvPr id="109" name="Connecteur droit avec flèche 108"/>
          <p:cNvCxnSpPr>
            <a:stCxn id="105" idx="2"/>
            <a:endCxn id="108" idx="0"/>
          </p:cNvCxnSpPr>
          <p:nvPr/>
        </p:nvCxnSpPr>
        <p:spPr>
          <a:xfrm flipH="1">
            <a:off x="2008000" y="3586197"/>
            <a:ext cx="11596" cy="164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48371" y="714800"/>
            <a:ext cx="1390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CoreToMNS</a:t>
            </a:r>
            <a:endParaRPr lang="fr-FR" sz="900" dirty="0"/>
          </a:p>
        </p:txBody>
      </p:sp>
      <p:sp>
        <p:nvSpPr>
          <p:cNvPr id="36" name="Rectangle 35"/>
          <p:cNvSpPr/>
          <p:nvPr/>
        </p:nvSpPr>
        <p:spPr>
          <a:xfrm>
            <a:off x="4310576" y="3814157"/>
            <a:ext cx="1592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Requête vers </a:t>
            </a:r>
            <a:r>
              <a:rPr lang="fr-FR" sz="1050" dirty="0" smtClean="0"/>
              <a:t>CoreToMNS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353320" y="2177617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MTC</a:t>
            </a:r>
            <a:endParaRPr lang="fr-FR" sz="900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1529343" y="4158812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2886886" y="415881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8765156" y="2369576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85232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187" y="19734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Confirmation de règlement de factures 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387909" y="413434"/>
            <a:ext cx="159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Confirmer le paiement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96605" y="1055466"/>
            <a:ext cx="1391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reglementCoreMns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78654" y="17723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success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8840326" y="179206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!success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6193092" y="2571234"/>
            <a:ext cx="1383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ReglementFactures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5793" y="3280199"/>
            <a:ext cx="1283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RemoteException</a:t>
            </a:r>
            <a:endParaRPr lang="fr-FR" sz="12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7913275" y="4135730"/>
            <a:ext cx="70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Timeout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96292" y="5227933"/>
            <a:ext cx="824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Rejoue (1)</a:t>
            </a:r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147880" y="3280199"/>
            <a:ext cx="1757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CodeRetour = 000 || 301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10684" y="4325033"/>
            <a:ext cx="120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UpdateCoreMns</a:t>
            </a:r>
            <a:endParaRPr lang="fr-FR" sz="12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4410684" y="5366432"/>
            <a:ext cx="1213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/RecapPaiement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734976" y="2925716"/>
            <a:ext cx="916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/Reglement</a:t>
            </a:r>
          </a:p>
        </p:txBody>
      </p: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7185211" y="690433"/>
            <a:ext cx="6905" cy="3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2" idx="0"/>
          </p:cNvCxnSpPr>
          <p:nvPr/>
        </p:nvCxnSpPr>
        <p:spPr>
          <a:xfrm flipH="1">
            <a:off x="5106629" y="1332465"/>
            <a:ext cx="2085487" cy="4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2"/>
            <a:endCxn id="50" idx="0"/>
          </p:cNvCxnSpPr>
          <p:nvPr/>
        </p:nvCxnSpPr>
        <p:spPr>
          <a:xfrm>
            <a:off x="7192116" y="1332465"/>
            <a:ext cx="2001031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3" idx="0"/>
          </p:cNvCxnSpPr>
          <p:nvPr/>
        </p:nvCxnSpPr>
        <p:spPr>
          <a:xfrm>
            <a:off x="5219700" y="2069067"/>
            <a:ext cx="1664928" cy="5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62" idx="0"/>
          </p:cNvCxnSpPr>
          <p:nvPr/>
        </p:nvCxnSpPr>
        <p:spPr>
          <a:xfrm flipH="1">
            <a:off x="5026390" y="2848233"/>
            <a:ext cx="1858238" cy="4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84628" y="2848233"/>
            <a:ext cx="1383072" cy="4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50" idx="2"/>
            <a:endCxn id="19" idx="0"/>
          </p:cNvCxnSpPr>
          <p:nvPr/>
        </p:nvCxnSpPr>
        <p:spPr>
          <a:xfrm>
            <a:off x="9193147" y="2069067"/>
            <a:ext cx="0" cy="8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62" idx="2"/>
            <a:endCxn id="64" idx="0"/>
          </p:cNvCxnSpPr>
          <p:nvPr/>
        </p:nvCxnSpPr>
        <p:spPr>
          <a:xfrm flipH="1">
            <a:off x="5014215" y="3557198"/>
            <a:ext cx="12175" cy="76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6" idx="2"/>
            <a:endCxn id="58" idx="0"/>
          </p:cNvCxnSpPr>
          <p:nvPr/>
        </p:nvCxnSpPr>
        <p:spPr>
          <a:xfrm flipH="1">
            <a:off x="8267699" y="3557198"/>
            <a:ext cx="1" cy="57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64" idx="2"/>
            <a:endCxn id="66" idx="0"/>
          </p:cNvCxnSpPr>
          <p:nvPr/>
        </p:nvCxnSpPr>
        <p:spPr>
          <a:xfrm>
            <a:off x="5014215" y="4602032"/>
            <a:ext cx="3014" cy="7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58" idx="2"/>
            <a:endCxn id="60" idx="0"/>
          </p:cNvCxnSpPr>
          <p:nvPr/>
        </p:nvCxnSpPr>
        <p:spPr>
          <a:xfrm flipH="1">
            <a:off x="6808681" y="4412729"/>
            <a:ext cx="1459018" cy="81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0" idx="0"/>
          </p:cNvCxnSpPr>
          <p:nvPr/>
        </p:nvCxnSpPr>
        <p:spPr>
          <a:xfrm flipV="1">
            <a:off x="6808681" y="2925717"/>
            <a:ext cx="1347" cy="230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747777" y="3309198"/>
            <a:ext cx="13097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CodeRetour = 100</a:t>
            </a:r>
          </a:p>
        </p:txBody>
      </p:sp>
      <p:cxnSp>
        <p:nvCxnSpPr>
          <p:cNvPr id="102" name="Connecteur droit avec flèche 101"/>
          <p:cNvCxnSpPr>
            <a:stCxn id="13" idx="2"/>
            <a:endCxn id="100" idx="0"/>
          </p:cNvCxnSpPr>
          <p:nvPr/>
        </p:nvCxnSpPr>
        <p:spPr>
          <a:xfrm flipH="1">
            <a:off x="3402668" y="2848233"/>
            <a:ext cx="3481960" cy="4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/>
          <p:cNvCxnSpPr>
            <a:stCxn id="100" idx="2"/>
            <a:endCxn id="66" idx="1"/>
          </p:cNvCxnSpPr>
          <p:nvPr/>
        </p:nvCxnSpPr>
        <p:spPr>
          <a:xfrm rot="16200000" flipH="1">
            <a:off x="2947309" y="4041556"/>
            <a:ext cx="1918735" cy="100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383679" y="3309198"/>
            <a:ext cx="127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CodeRetour != </a:t>
            </a:r>
          </a:p>
        </p:txBody>
      </p:sp>
      <p:cxnSp>
        <p:nvCxnSpPr>
          <p:cNvPr id="107" name="Connecteur droit avec flèche 106"/>
          <p:cNvCxnSpPr>
            <a:stCxn id="13" idx="2"/>
            <a:endCxn id="105" idx="0"/>
          </p:cNvCxnSpPr>
          <p:nvPr/>
        </p:nvCxnSpPr>
        <p:spPr>
          <a:xfrm flipH="1">
            <a:off x="2019596" y="2848233"/>
            <a:ext cx="4865032" cy="4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549829" y="5227933"/>
            <a:ext cx="9163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/Reglement</a:t>
            </a:r>
          </a:p>
        </p:txBody>
      </p:sp>
      <p:cxnSp>
        <p:nvCxnSpPr>
          <p:cNvPr id="109" name="Connecteur droit avec flèche 108"/>
          <p:cNvCxnSpPr>
            <a:stCxn id="105" idx="2"/>
            <a:endCxn id="108" idx="0"/>
          </p:cNvCxnSpPr>
          <p:nvPr/>
        </p:nvCxnSpPr>
        <p:spPr>
          <a:xfrm flipH="1">
            <a:off x="2008000" y="3586197"/>
            <a:ext cx="11596" cy="164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48371" y="714800"/>
            <a:ext cx="1390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CoreToMNS</a:t>
            </a:r>
            <a:endParaRPr lang="fr-FR" sz="900" dirty="0"/>
          </a:p>
        </p:txBody>
      </p:sp>
      <p:sp>
        <p:nvSpPr>
          <p:cNvPr id="36" name="Rectangle 35"/>
          <p:cNvSpPr/>
          <p:nvPr/>
        </p:nvSpPr>
        <p:spPr>
          <a:xfrm>
            <a:off x="4310576" y="3814157"/>
            <a:ext cx="1592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Requête vers </a:t>
            </a:r>
            <a:r>
              <a:rPr lang="fr-FR" sz="1050" dirty="0" smtClean="0"/>
              <a:t>CoreToMNS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353320" y="2177617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MTC</a:t>
            </a:r>
            <a:endParaRPr lang="fr-FR" sz="900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1529343" y="4158812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2886886" y="415881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8765156" y="2369576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6893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6300" y="13854"/>
            <a:ext cx="8064500" cy="534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Xpress money API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2540774"/>
            <a:ext cx="2832100" cy="2717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  <a:r>
              <a:rPr lang="fr-FR" dirty="0" smtClean="0"/>
              <a:t>ransactionnelle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146300" y="5905500"/>
            <a:ext cx="8064500" cy="781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214432" y="3060699"/>
            <a:ext cx="2832100" cy="18708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Batch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730500" y="3011079"/>
            <a:ext cx="2032000" cy="544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  <a:p>
            <a:pPr algn="ctr"/>
            <a:r>
              <a:rPr lang="fr-FR" dirty="0"/>
              <a:t>&lt;</a:t>
            </a:r>
            <a:r>
              <a:rPr lang="fr-FR" dirty="0" smtClean="0"/>
              <a:t>EJB&gt;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0500" y="4175985"/>
            <a:ext cx="2032000" cy="641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</a:p>
          <a:p>
            <a:pPr algn="ctr"/>
            <a:r>
              <a:rPr lang="fr-FR" dirty="0"/>
              <a:t>&lt;</a:t>
            </a:r>
            <a:r>
              <a:rPr lang="fr-FR" dirty="0" smtClean="0"/>
              <a:t>Java server faces&gt;</a:t>
            </a:r>
            <a:endParaRPr lang="fr-FR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562138"/>
            <a:ext cx="1098550" cy="32351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71" y="3077383"/>
            <a:ext cx="896357" cy="54968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1354"/>
            <a:ext cx="1673970" cy="52727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5913438"/>
            <a:ext cx="1753818" cy="773112"/>
          </a:xfrm>
          <a:prstGeom prst="rect">
            <a:avLst/>
          </a:prstGeom>
        </p:spPr>
      </p:pic>
      <p:cxnSp>
        <p:nvCxnSpPr>
          <p:cNvPr id="36" name="Connecteur droit avec flèche 35"/>
          <p:cNvCxnSpPr/>
          <p:nvPr/>
        </p:nvCxnSpPr>
        <p:spPr>
          <a:xfrm>
            <a:off x="3270250" y="5257800"/>
            <a:ext cx="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9075951" y="4931586"/>
            <a:ext cx="5556" cy="97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8339389" y="4931587"/>
            <a:ext cx="1841" cy="97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 flipV="1">
            <a:off x="4022725" y="5246771"/>
            <a:ext cx="2967" cy="65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9" y="3940987"/>
            <a:ext cx="881062" cy="881062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 flipV="1">
            <a:off x="1018741" y="4281884"/>
            <a:ext cx="1705769" cy="2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1058211" y="4626696"/>
            <a:ext cx="1677628" cy="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2933700" y="3555213"/>
            <a:ext cx="3175" cy="614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 flipV="1">
            <a:off x="4572000" y="3555213"/>
            <a:ext cx="12701" cy="60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3460750" y="1915668"/>
            <a:ext cx="25400" cy="59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4223544" y="1919456"/>
            <a:ext cx="5556" cy="599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8363958" y="1932155"/>
            <a:ext cx="18042" cy="1133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9126751" y="1919457"/>
            <a:ext cx="0" cy="1128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46300" y="2195068"/>
            <a:ext cx="8064500" cy="343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9894" y="3206234"/>
            <a:ext cx="151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XM-Transfert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165349" y="1511679"/>
            <a:ext cx="8064500" cy="4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GATEWAY API XM VIRTUALISE</a:t>
            </a:r>
            <a:endParaRPr lang="fr-FR" dirty="0"/>
          </a:p>
        </p:txBody>
      </p:sp>
      <p:sp>
        <p:nvSpPr>
          <p:cNvPr id="44" name="Double flèche verticale 43"/>
          <p:cNvSpPr/>
          <p:nvPr/>
        </p:nvSpPr>
        <p:spPr>
          <a:xfrm>
            <a:off x="5765800" y="548626"/>
            <a:ext cx="723706" cy="9630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867205" y="876263"/>
            <a:ext cx="52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VPN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75944" y="5971806"/>
            <a:ext cx="970756" cy="619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CORE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0600" y="5971806"/>
            <a:ext cx="1282700" cy="6194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MANSOUR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2802" y="5971806"/>
            <a:ext cx="970756" cy="619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ITF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187" y="19734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Confirmation de règlement de factures 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883248" y="364649"/>
            <a:ext cx="1352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Valider le Transfert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193092" y="1041098"/>
            <a:ext cx="2732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setMapCoreToMns</a:t>
            </a:r>
            <a:r>
              <a:rPr lang="fr-FR" sz="1200" dirty="0" smtClean="0"/>
              <a:t> « en mode création »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778654" y="17723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success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8840326" y="179206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!success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6193092" y="2571234"/>
            <a:ext cx="157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/>
              <a:t>confirmXMReceiveTxn</a:t>
            </a:r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697371" y="3347296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success</a:t>
            </a:r>
            <a:endParaRPr lang="fr-FR" sz="12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3580319" y="4316968"/>
            <a:ext cx="2892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setMapCoreToMns</a:t>
            </a:r>
            <a:r>
              <a:rPr lang="fr-FR" sz="1200" dirty="0" smtClean="0"/>
              <a:t> « en mode modification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534170" y="5366431"/>
            <a:ext cx="98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/</a:t>
            </a:r>
            <a:r>
              <a:rPr lang="fr-FR" sz="1200" dirty="0" err="1" smtClean="0"/>
              <a:t>EditionRecu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619816" y="2900917"/>
            <a:ext cx="1146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/</a:t>
            </a:r>
            <a:r>
              <a:rPr lang="fr-FR" sz="1200" dirty="0" err="1" smtClean="0"/>
              <a:t>detailTransfert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7559427" y="641648"/>
            <a:ext cx="1" cy="39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2" idx="0"/>
          </p:cNvCxnSpPr>
          <p:nvPr/>
        </p:nvCxnSpPr>
        <p:spPr>
          <a:xfrm flipH="1">
            <a:off x="5106629" y="1318097"/>
            <a:ext cx="2452799" cy="45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2"/>
            <a:endCxn id="50" idx="0"/>
          </p:cNvCxnSpPr>
          <p:nvPr/>
        </p:nvCxnSpPr>
        <p:spPr>
          <a:xfrm>
            <a:off x="7559428" y="1318097"/>
            <a:ext cx="1633719" cy="47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3" idx="0"/>
          </p:cNvCxnSpPr>
          <p:nvPr/>
        </p:nvCxnSpPr>
        <p:spPr>
          <a:xfrm>
            <a:off x="5219700" y="2069067"/>
            <a:ext cx="1761300" cy="5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62" idx="0"/>
          </p:cNvCxnSpPr>
          <p:nvPr/>
        </p:nvCxnSpPr>
        <p:spPr>
          <a:xfrm flipH="1">
            <a:off x="5025346" y="2848233"/>
            <a:ext cx="1955654" cy="49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50" idx="2"/>
            <a:endCxn id="19" idx="0"/>
          </p:cNvCxnSpPr>
          <p:nvPr/>
        </p:nvCxnSpPr>
        <p:spPr>
          <a:xfrm>
            <a:off x="9193147" y="2069067"/>
            <a:ext cx="0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62" idx="2"/>
            <a:endCxn id="64" idx="0"/>
          </p:cNvCxnSpPr>
          <p:nvPr/>
        </p:nvCxnSpPr>
        <p:spPr>
          <a:xfrm>
            <a:off x="5025346" y="3624295"/>
            <a:ext cx="1042" cy="69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64" idx="2"/>
            <a:endCxn id="66" idx="0"/>
          </p:cNvCxnSpPr>
          <p:nvPr/>
        </p:nvCxnSpPr>
        <p:spPr>
          <a:xfrm>
            <a:off x="5026388" y="4593967"/>
            <a:ext cx="1" cy="7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575889" y="3693632"/>
            <a:ext cx="864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! </a:t>
            </a:r>
            <a:r>
              <a:rPr lang="fr-FR" sz="1200" dirty="0" err="1"/>
              <a:t>success</a:t>
            </a:r>
            <a:endParaRPr lang="fr-FR" sz="1200" dirty="0" smtClean="0"/>
          </a:p>
        </p:txBody>
      </p:sp>
      <p:cxnSp>
        <p:nvCxnSpPr>
          <p:cNvPr id="107" name="Connecteur droit avec flèche 106"/>
          <p:cNvCxnSpPr>
            <a:stCxn id="13" idx="2"/>
            <a:endCxn id="105" idx="0"/>
          </p:cNvCxnSpPr>
          <p:nvPr/>
        </p:nvCxnSpPr>
        <p:spPr>
          <a:xfrm flipH="1">
            <a:off x="2008000" y="2848233"/>
            <a:ext cx="4973000" cy="8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409026" y="5227932"/>
            <a:ext cx="1197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/</a:t>
            </a:r>
            <a:r>
              <a:rPr lang="fr-FR" sz="1200" dirty="0" err="1"/>
              <a:t>detailTransfert</a:t>
            </a:r>
            <a:endParaRPr lang="fr-FR" sz="1200" dirty="0"/>
          </a:p>
        </p:txBody>
      </p:sp>
      <p:cxnSp>
        <p:nvCxnSpPr>
          <p:cNvPr id="109" name="Connecteur droit avec flèche 108"/>
          <p:cNvCxnSpPr>
            <a:stCxn id="105" idx="2"/>
            <a:endCxn id="108" idx="0"/>
          </p:cNvCxnSpPr>
          <p:nvPr/>
        </p:nvCxnSpPr>
        <p:spPr>
          <a:xfrm>
            <a:off x="2008000" y="3970631"/>
            <a:ext cx="0" cy="125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21530" y="715013"/>
            <a:ext cx="1390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CoreToMNS</a:t>
            </a:r>
            <a:endParaRPr lang="fr-FR" sz="900" dirty="0"/>
          </a:p>
        </p:txBody>
      </p:sp>
      <p:sp>
        <p:nvSpPr>
          <p:cNvPr id="36" name="Rectangle 35"/>
          <p:cNvSpPr/>
          <p:nvPr/>
        </p:nvSpPr>
        <p:spPr>
          <a:xfrm>
            <a:off x="4310576" y="3814157"/>
            <a:ext cx="1592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Requête vers </a:t>
            </a:r>
            <a:r>
              <a:rPr lang="fr-FR" sz="1050" dirty="0" smtClean="0"/>
              <a:t>CoreToMNS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353320" y="2177617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/>
              <a:t>Requête vers </a:t>
            </a:r>
            <a:r>
              <a:rPr lang="fr-FR" sz="900" dirty="0" smtClean="0"/>
              <a:t>XM</a:t>
            </a:r>
            <a:endParaRPr lang="fr-FR" sz="900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1529343" y="4486609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8765156" y="2369576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4546689" y="486510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Redirection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62079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078" y="412234"/>
            <a:ext cx="145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impression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reçu 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02444" y="2806700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Imprimer le reçu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139567" y="4454783"/>
            <a:ext cx="2873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generatePDFDocumentBytes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462796" y="5918200"/>
            <a:ext cx="22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Reçu sous format PDF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7" idx="2"/>
            <a:endCxn id="11" idx="0"/>
          </p:cNvCxnSpPr>
          <p:nvPr/>
        </p:nvCxnSpPr>
        <p:spPr>
          <a:xfrm>
            <a:off x="3576337" y="3176032"/>
            <a:ext cx="2" cy="127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2"/>
            <a:endCxn id="13" idx="0"/>
          </p:cNvCxnSpPr>
          <p:nvPr/>
        </p:nvCxnSpPr>
        <p:spPr>
          <a:xfrm>
            <a:off x="3576339" y="4824115"/>
            <a:ext cx="0" cy="10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45377" y="892949"/>
            <a:ext cx="11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ReadLines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392437" y="4290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579044" y="1797993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ReimpressionRecu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6948363" y="1797993"/>
            <a:ext cx="21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RecuperationRecus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39" idx="2"/>
            <a:endCxn id="7" idx="0"/>
          </p:cNvCxnSpPr>
          <p:nvPr/>
        </p:nvCxnSpPr>
        <p:spPr>
          <a:xfrm>
            <a:off x="3576337" y="2167325"/>
            <a:ext cx="0" cy="63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8" idx="2"/>
            <a:endCxn id="23" idx="0"/>
          </p:cNvCxnSpPr>
          <p:nvPr/>
        </p:nvCxnSpPr>
        <p:spPr>
          <a:xfrm flipH="1">
            <a:off x="5810981" y="412234"/>
            <a:ext cx="1" cy="4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3" idx="2"/>
            <a:endCxn id="39" idx="0"/>
          </p:cNvCxnSpPr>
          <p:nvPr/>
        </p:nvCxnSpPr>
        <p:spPr>
          <a:xfrm flipH="1">
            <a:off x="3576337" y="1262281"/>
            <a:ext cx="2234644" cy="5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23" idx="2"/>
            <a:endCxn id="41" idx="0"/>
          </p:cNvCxnSpPr>
          <p:nvPr/>
        </p:nvCxnSpPr>
        <p:spPr>
          <a:xfrm>
            <a:off x="5810981" y="1262281"/>
            <a:ext cx="2196871" cy="5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245377" y="1371297"/>
            <a:ext cx="112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Reçu existe ?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178300" y="1371297"/>
            <a:ext cx="51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Oui</a:t>
            </a:r>
            <a:endParaRPr lang="fr-FR" dirty="0" smtClean="0"/>
          </a:p>
        </p:txBody>
      </p:sp>
      <p:sp>
        <p:nvSpPr>
          <p:cNvPr id="55" name="ZoneTexte 54"/>
          <p:cNvSpPr txBox="1"/>
          <p:nvPr/>
        </p:nvSpPr>
        <p:spPr>
          <a:xfrm>
            <a:off x="6948363" y="1336328"/>
            <a:ext cx="51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737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078" y="412234"/>
            <a:ext cx="145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impression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reçu 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02444" y="2806700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Imprimer le reçu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83710" y="4381500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generatePDF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462796" y="5918200"/>
            <a:ext cx="22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Reçu sous format PDF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7" idx="2"/>
            <a:endCxn id="11" idx="0"/>
          </p:cNvCxnSpPr>
          <p:nvPr/>
        </p:nvCxnSpPr>
        <p:spPr>
          <a:xfrm flipH="1">
            <a:off x="3576336" y="3176032"/>
            <a:ext cx="1" cy="1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2"/>
            <a:endCxn id="13" idx="0"/>
          </p:cNvCxnSpPr>
          <p:nvPr/>
        </p:nvCxnSpPr>
        <p:spPr>
          <a:xfrm>
            <a:off x="3576336" y="4750832"/>
            <a:ext cx="3" cy="11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45377" y="892949"/>
            <a:ext cx="11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ReadLines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392437" y="4290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579044" y="1797993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ReimpressionRecu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6948363" y="1797993"/>
            <a:ext cx="21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RecuperationRecus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39" idx="2"/>
            <a:endCxn id="7" idx="0"/>
          </p:cNvCxnSpPr>
          <p:nvPr/>
        </p:nvCxnSpPr>
        <p:spPr>
          <a:xfrm>
            <a:off x="3576337" y="2167325"/>
            <a:ext cx="0" cy="63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8" idx="2"/>
            <a:endCxn id="23" idx="0"/>
          </p:cNvCxnSpPr>
          <p:nvPr/>
        </p:nvCxnSpPr>
        <p:spPr>
          <a:xfrm flipH="1">
            <a:off x="5810981" y="412234"/>
            <a:ext cx="1" cy="4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3" idx="2"/>
            <a:endCxn id="39" idx="0"/>
          </p:cNvCxnSpPr>
          <p:nvPr/>
        </p:nvCxnSpPr>
        <p:spPr>
          <a:xfrm flipH="1">
            <a:off x="3576337" y="1262281"/>
            <a:ext cx="2234644" cy="5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23" idx="2"/>
            <a:endCxn id="41" idx="0"/>
          </p:cNvCxnSpPr>
          <p:nvPr/>
        </p:nvCxnSpPr>
        <p:spPr>
          <a:xfrm>
            <a:off x="5810981" y="1262281"/>
            <a:ext cx="2196871" cy="5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245377" y="1371297"/>
            <a:ext cx="112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Reçu existe ?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178300" y="1371297"/>
            <a:ext cx="51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Oui</a:t>
            </a:r>
            <a:endParaRPr lang="fr-FR" dirty="0" smtClean="0"/>
          </a:p>
        </p:txBody>
      </p:sp>
      <p:sp>
        <p:nvSpPr>
          <p:cNvPr id="55" name="ZoneTexte 54"/>
          <p:cNvSpPr txBox="1"/>
          <p:nvPr/>
        </p:nvSpPr>
        <p:spPr>
          <a:xfrm>
            <a:off x="6948363" y="1336328"/>
            <a:ext cx="51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8729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8" y="1054100"/>
            <a:ext cx="11099785" cy="241299"/>
          </a:xfrm>
          <a:prstGeom prst="rect">
            <a:avLst/>
          </a:prstGeom>
        </p:spPr>
      </p:pic>
      <p:cxnSp>
        <p:nvCxnSpPr>
          <p:cNvPr id="6" name="Connecteur droit avec flèche 5"/>
          <p:cNvCxnSpPr>
            <a:stCxn id="7" idx="0"/>
          </p:cNvCxnSpPr>
          <p:nvPr/>
        </p:nvCxnSpPr>
        <p:spPr>
          <a:xfrm flipV="1">
            <a:off x="2153622" y="1295400"/>
            <a:ext cx="233978" cy="6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5517" y="197433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numéro d’agence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23889" y="2028050"/>
            <a:ext cx="20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nom d’utilisateur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91990" y="21589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mot de passe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10700" y="1789667"/>
            <a:ext cx="23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numéro de compte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</p:cNvCxnSpPr>
          <p:nvPr/>
        </p:nvCxnSpPr>
        <p:spPr>
          <a:xfrm flipV="1">
            <a:off x="5250741" y="1295399"/>
            <a:ext cx="0" cy="73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0"/>
          </p:cNvCxnSpPr>
          <p:nvPr/>
        </p:nvCxnSpPr>
        <p:spPr>
          <a:xfrm flipH="1" flipV="1">
            <a:off x="10528300" y="1295399"/>
            <a:ext cx="32940" cy="4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0"/>
          </p:cNvCxnSpPr>
          <p:nvPr/>
        </p:nvCxnSpPr>
        <p:spPr>
          <a:xfrm flipH="1" flipV="1">
            <a:off x="7670800" y="1295399"/>
            <a:ext cx="173347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07411" y="2653266"/>
            <a:ext cx="152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séparateur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3479800" y="1423342"/>
            <a:ext cx="190500" cy="110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641350"/>
            <a:ext cx="10858500" cy="3746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19100" y="2090698"/>
            <a:ext cx="106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Type de flux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1955" y="2090698"/>
            <a:ext cx="157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Matricule mansour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75062" y="2090698"/>
            <a:ext cx="109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Date du jour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824145" y="2090698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Temps du jour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597813" y="2090698"/>
            <a:ext cx="156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</a:t>
            </a:r>
            <a:r>
              <a:rPr lang="fr-FR" sz="1400" dirty="0" smtClean="0"/>
              <a:t>ode consultation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0648583" y="2090698"/>
            <a:ext cx="1604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Numéro du compte</a:t>
            </a:r>
          </a:p>
        </p:txBody>
      </p:sp>
      <p:cxnSp>
        <p:nvCxnSpPr>
          <p:cNvPr id="20" name="Connecteur droit avec flèche 19"/>
          <p:cNvCxnSpPr>
            <a:stCxn id="3" idx="0"/>
          </p:cNvCxnSpPr>
          <p:nvPr/>
        </p:nvCxnSpPr>
        <p:spPr>
          <a:xfrm flipH="1" flipV="1">
            <a:off x="774700" y="1016000"/>
            <a:ext cx="176694" cy="107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0"/>
          </p:cNvCxnSpPr>
          <p:nvPr/>
        </p:nvCxnSpPr>
        <p:spPr>
          <a:xfrm flipV="1">
            <a:off x="3119960" y="1016000"/>
            <a:ext cx="1038260" cy="107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</p:cNvCxnSpPr>
          <p:nvPr/>
        </p:nvCxnSpPr>
        <p:spPr>
          <a:xfrm flipV="1">
            <a:off x="5721654" y="1016000"/>
            <a:ext cx="755346" cy="107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0"/>
          </p:cNvCxnSpPr>
          <p:nvPr/>
        </p:nvCxnSpPr>
        <p:spPr>
          <a:xfrm flipV="1">
            <a:off x="7433030" y="1016000"/>
            <a:ext cx="821970" cy="107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4" idx="0"/>
          </p:cNvCxnSpPr>
          <p:nvPr/>
        </p:nvCxnSpPr>
        <p:spPr>
          <a:xfrm flipV="1">
            <a:off x="9379181" y="1016000"/>
            <a:ext cx="183919" cy="107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6" idx="0"/>
          </p:cNvCxnSpPr>
          <p:nvPr/>
        </p:nvCxnSpPr>
        <p:spPr>
          <a:xfrm flipH="1" flipV="1">
            <a:off x="11133536" y="1016001"/>
            <a:ext cx="317190" cy="107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87" y="328242"/>
            <a:ext cx="9436100" cy="63555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26260" y="1441007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InfoRecu.dateTransaction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40331" y="162677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InfoRecu.refBp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11231" y="180764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InfoRecu.refANCFCC</a:t>
            </a:r>
            <a:endParaRPr lang="fr-FR" sz="11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868084" y="2307943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InfoRecu.IntituleClient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868084" y="2847982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InfoRecu.referenceAvis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967066" y="3408108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</a:t>
            </a:r>
            <a:r>
              <a:rPr lang="fr-FR" sz="1100" b="1" dirty="0"/>
              <a:t>. </a:t>
            </a:r>
            <a:r>
              <a:rPr lang="fr-FR" sz="1100" b="1" dirty="0" err="1"/>
              <a:t>descArticle</a:t>
            </a:r>
            <a:endParaRPr lang="fr-FR" sz="11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222150" y="3982050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786148" y="417911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InfoRecu.fraisHT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732272" y="4398853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</a:t>
            </a:r>
            <a:r>
              <a:rPr lang="fr-FR" sz="1100" b="1" dirty="0" err="1"/>
              <a:t>TVA</a:t>
            </a:r>
            <a:endParaRPr lang="fr-FR" sz="11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388495" y="4595921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InfoRecu.droitTimbre</a:t>
            </a:r>
            <a:endParaRPr lang="fr-FR" sz="11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759768" y="1615258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InfoRecu.pointPaiement</a:t>
            </a:r>
            <a:endParaRPr lang="fr-FR" sz="11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7500237" y="4792989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InfoRecu.montantAPayer</a:t>
            </a:r>
            <a:endParaRPr lang="fr-FR" sz="11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6458405" y="199819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InfoRecu.ref_MTC</a:t>
            </a:r>
            <a:endParaRPr lang="fr-FR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596270" y="2847982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InfoRecu.numeroIdentifiant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5" y="2031470"/>
            <a:ext cx="603250" cy="18256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57100" y="1970010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InfoRecu.numeroGSM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78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28242"/>
            <a:ext cx="9340487" cy="62386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79679" y="1429711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InfoRecu.dateTransaction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2295" y="162677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InfoRecu.refBp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79679" y="181924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InfoRecu.refANCFCC</a:t>
            </a:r>
            <a:endParaRPr lang="fr-FR" sz="11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083984" y="2272666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InfoRecu.IntituleClient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083984" y="2809882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InfoRecu.referenceAvis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44766" y="3408108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</a:t>
            </a:r>
            <a:r>
              <a:rPr lang="fr-FR" sz="1100" b="1" dirty="0"/>
              <a:t>. </a:t>
            </a:r>
            <a:r>
              <a:rPr lang="fr-FR" sz="1100" b="1" dirty="0" err="1"/>
              <a:t>descArticle</a:t>
            </a:r>
            <a:endParaRPr lang="fr-FR" sz="11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701093" y="3961368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697248" y="417911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InfoRecu.fraisHT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700910" y="4338935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</a:t>
            </a:r>
            <a:r>
              <a:rPr lang="fr-FR" sz="1100" b="1" dirty="0" err="1"/>
              <a:t>TVA</a:t>
            </a:r>
            <a:endParaRPr lang="fr-FR" sz="11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700910" y="453167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InfoRecu.droitTimbre</a:t>
            </a:r>
            <a:endParaRPr lang="fr-FR" sz="11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759768" y="1615258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InfoRecu.pointPaiement</a:t>
            </a:r>
            <a:endParaRPr lang="fr-FR" sz="11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7699789" y="4702652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InfoRecu.montantAPayer</a:t>
            </a:r>
            <a:endParaRPr lang="fr-FR" sz="11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7079679" y="201105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InfoRecu.ref_MTC</a:t>
            </a:r>
            <a:endParaRPr lang="fr-FR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628775" y="277115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InfoRecu.numeroIdentifiant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565979" y="2767977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InfoRecu.numeroGSM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344766" y="3669718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70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82600"/>
            <a:ext cx="9893300" cy="60843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79679" y="1429711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InfoRecu.dateTransaction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2295" y="162677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InfoRecu.refBp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79679" y="181924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InfoRecu.refANCFCC</a:t>
            </a:r>
            <a:endParaRPr lang="fr-FR" sz="11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083984" y="2272666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InfoRecu.IntituleClient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083984" y="2809882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InfoRecu.referenceAvis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44766" y="3408108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</a:t>
            </a:r>
            <a:r>
              <a:rPr lang="fr-FR" sz="1100" b="1" dirty="0"/>
              <a:t>. </a:t>
            </a:r>
            <a:r>
              <a:rPr lang="fr-FR" sz="1100" b="1" dirty="0" err="1"/>
              <a:t>descArticle</a:t>
            </a:r>
            <a:endParaRPr lang="fr-FR" sz="11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701093" y="3859768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697248" y="407751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InfoRecu.fraisHT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700910" y="4237335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</a:t>
            </a:r>
            <a:r>
              <a:rPr lang="fr-FR" sz="1100" b="1" dirty="0" err="1"/>
              <a:t>TVA</a:t>
            </a:r>
            <a:endParaRPr lang="fr-FR" sz="11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700910" y="443007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InfoRecu.droitTimbre</a:t>
            </a:r>
            <a:endParaRPr lang="fr-FR" sz="11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759768" y="1615258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InfoRecu.pointPaiement</a:t>
            </a:r>
            <a:endParaRPr lang="fr-FR" sz="11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7699789" y="4601052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InfoRecu.montantAPayer</a:t>
            </a:r>
            <a:endParaRPr lang="fr-FR" sz="11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7079679" y="201105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InfoRecu.ref_MTC</a:t>
            </a:r>
            <a:endParaRPr lang="fr-FR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628775" y="277115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InfoRecu.numeroIdentifiant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565979" y="2767977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InfoRecu.numeroGSM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344766" y="3606218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11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05" y="508000"/>
            <a:ext cx="9334382" cy="59468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458405" y="1413505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InfoRecu.dateTransaction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52342" y="1589635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InfoRecu.refBp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93566" y="1768852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InfoRecu.refANCFCC</a:t>
            </a:r>
            <a:endParaRPr lang="fr-FR" sz="11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919417" y="2223737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InfoRecu.IntituleClient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93566" y="2766351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InfoRecu.referenceAvis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874432" y="330588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</a:t>
            </a:r>
            <a:r>
              <a:rPr lang="fr-FR" sz="1100" b="1" dirty="0"/>
              <a:t>. </a:t>
            </a:r>
            <a:r>
              <a:rPr lang="fr-FR" sz="1100" b="1" dirty="0" err="1"/>
              <a:t>descArticle</a:t>
            </a:r>
            <a:endParaRPr lang="fr-FR" sz="11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233070" y="3918632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786148" y="4092956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InfoRecu.fraisHT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753059" y="4296406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</a:t>
            </a:r>
            <a:r>
              <a:rPr lang="fr-FR" sz="1100" b="1" dirty="0" err="1"/>
              <a:t>TVA</a:t>
            </a:r>
            <a:endParaRPr lang="fr-FR" sz="11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500237" y="444409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InfoRecu.droitTimbre</a:t>
            </a:r>
            <a:endParaRPr lang="fr-FR" sz="11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835968" y="1579070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InfoRecu.pointPaiement</a:t>
            </a:r>
            <a:endParaRPr lang="fr-FR" sz="11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562897" y="4664425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InfoRecu.montantAPayer</a:t>
            </a:r>
            <a:endParaRPr lang="fr-FR" sz="11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508234" y="196100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InfoRecu.ref_MTC</a:t>
            </a:r>
            <a:endParaRPr lang="fr-FR" sz="1100" b="1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1993370"/>
            <a:ext cx="603250" cy="18256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2337056" y="1926492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InfoRecu.numeroGSM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29181" y="278094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InfoRecu.numeroIdentifiant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5" y="463282"/>
            <a:ext cx="9334382" cy="594681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19417" y="1400833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InfoRecu.dateTransaction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919417" y="1589231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InfoRecu.refBp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24882" y="176798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InfoRecu.refANCFCC</a:t>
            </a:r>
            <a:endParaRPr lang="fr-FR" sz="11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919417" y="2223737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InfoRecu.IntituleClient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93566" y="2766351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InfoRecu.referenceAvis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26580" y="329214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</a:t>
            </a:r>
            <a:r>
              <a:rPr lang="fr-FR" sz="1100" b="1" dirty="0"/>
              <a:t>. </a:t>
            </a:r>
            <a:r>
              <a:rPr lang="fr-FR" sz="1100" b="1" dirty="0" err="1"/>
              <a:t>descArticle</a:t>
            </a:r>
            <a:endParaRPr lang="fr-FR" sz="11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764360" y="3892300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786148" y="4092956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InfoRecu.fraisHT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786148" y="4268525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</a:t>
            </a:r>
            <a:r>
              <a:rPr lang="fr-FR" sz="1100" b="1" dirty="0" err="1"/>
              <a:t>TVA</a:t>
            </a:r>
            <a:endParaRPr lang="fr-FR" sz="11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85019" y="443790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InfoRecu.droitTimbre</a:t>
            </a:r>
            <a:endParaRPr lang="fr-FR" sz="11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835968" y="1579070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InfoRecu.pointPaiement</a:t>
            </a:r>
            <a:endParaRPr lang="fr-FR" sz="11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788380" y="4638559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sz="11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923940" y="196063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InfoRecu.ref_MTC</a:t>
            </a:r>
            <a:endParaRPr lang="fr-FR" sz="11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3509110" y="2738702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InfoRecu.numeroGSM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689381" y="2738702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InfoRecu.numeroIdentifiant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326580" y="3611058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 smtClean="0"/>
              <a:t>InfoRecu.montant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53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24987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XM-Transfert Partie transactionnelle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1"/>
            <a:ext cx="12063413" cy="1104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2013" y="584201"/>
            <a:ext cx="1879600" cy="965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8" idx="2"/>
          </p:cNvCxnSpPr>
          <p:nvPr/>
        </p:nvCxnSpPr>
        <p:spPr>
          <a:xfrm>
            <a:off x="9421813" y="1549400"/>
            <a:ext cx="433387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9421813" y="1841500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14599"/>
            <a:ext cx="11938001" cy="10969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21813" y="2514599"/>
            <a:ext cx="2211387" cy="889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2"/>
          </p:cNvCxnSpPr>
          <p:nvPr/>
        </p:nvCxnSpPr>
        <p:spPr>
          <a:xfrm flipH="1">
            <a:off x="10045700" y="3403600"/>
            <a:ext cx="481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934434" y="3746500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Etats des transactions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05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90700"/>
            <a:ext cx="11963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4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39862"/>
            <a:ext cx="8724900" cy="3322638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6502400" y="2336800"/>
            <a:ext cx="25781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35100" y="3479800"/>
            <a:ext cx="863600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349499" y="3479800"/>
            <a:ext cx="1331914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32212" y="3479800"/>
            <a:ext cx="2035176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18187" y="3479800"/>
            <a:ext cx="354013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en angle 14"/>
          <p:cNvCxnSpPr>
            <a:stCxn id="10" idx="0"/>
          </p:cNvCxnSpPr>
          <p:nvPr/>
        </p:nvCxnSpPr>
        <p:spPr>
          <a:xfrm rot="5400000" flipH="1" flipV="1">
            <a:off x="5162550" y="-438150"/>
            <a:ext cx="622300" cy="7213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1" idx="0"/>
          </p:cNvCxnSpPr>
          <p:nvPr/>
        </p:nvCxnSpPr>
        <p:spPr>
          <a:xfrm rot="5400000" flipH="1" flipV="1">
            <a:off x="5857478" y="256778"/>
            <a:ext cx="381000" cy="6065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2" idx="0"/>
          </p:cNvCxnSpPr>
          <p:nvPr/>
        </p:nvCxnSpPr>
        <p:spPr>
          <a:xfrm rot="5400000" flipH="1" flipV="1">
            <a:off x="6819900" y="1219200"/>
            <a:ext cx="190500" cy="433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3"/>
          </p:cNvCxnSpPr>
          <p:nvPr/>
        </p:nvCxnSpPr>
        <p:spPr>
          <a:xfrm>
            <a:off x="6172200" y="3581400"/>
            <a:ext cx="290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9232900" y="2164834"/>
            <a:ext cx="160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Message générique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9080500" y="2703611"/>
            <a:ext cx="77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</a:t>
            </a:r>
            <a:r>
              <a:rPr lang="fr-FR" sz="1400" dirty="0" smtClean="0"/>
              <a:t>ackage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80500" y="293072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</a:t>
            </a:r>
            <a:r>
              <a:rPr lang="fr-FR" sz="1400" dirty="0" smtClean="0"/>
              <a:t>lasse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080500" y="3138785"/>
            <a:ext cx="77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Method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9085397" y="3409831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Num de ligne</a:t>
            </a:r>
            <a:endParaRPr lang="fr-FR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578100" y="3822700"/>
            <a:ext cx="65024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085397" y="3691116"/>
            <a:ext cx="112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Msg d’erreur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400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82812"/>
            <a:ext cx="7874000" cy="6238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2386012"/>
            <a:ext cx="5881094" cy="3278188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 rot="10800000" flipV="1">
            <a:off x="6146800" y="2641600"/>
            <a:ext cx="419100" cy="165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146800" y="2724150"/>
            <a:ext cx="1651000" cy="20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6146800" y="2641600"/>
            <a:ext cx="2730500" cy="185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6146800" y="2724150"/>
            <a:ext cx="3873500" cy="250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146800" y="2724150"/>
            <a:ext cx="4991100" cy="23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51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8" y="847724"/>
            <a:ext cx="7652725" cy="519747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2184400" y="4318000"/>
            <a:ext cx="652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184400" y="4572000"/>
            <a:ext cx="652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184400" y="4800600"/>
            <a:ext cx="652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184400" y="5524500"/>
            <a:ext cx="652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2184400" y="5822950"/>
            <a:ext cx="652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902700" y="4133334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Commission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902700" y="4343400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Part MTC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902700" y="4572000"/>
            <a:ext cx="812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Part BPR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902699" y="5308600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TVA BP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02699" y="5600700"/>
            <a:ext cx="131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Droit du timbre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2184400" y="4025900"/>
            <a:ext cx="652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902699" y="3868063"/>
            <a:ext cx="117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Timeout MTC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1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4499" y="40206"/>
            <a:ext cx="4483100" cy="539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Xpress money API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16400" y="2604878"/>
            <a:ext cx="4483099" cy="2652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Transactionnelle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216400" y="5854700"/>
            <a:ext cx="4483100" cy="781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422900" y="3108046"/>
            <a:ext cx="2032000" cy="52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  <a:p>
            <a:pPr algn="ctr"/>
            <a:r>
              <a:rPr lang="fr-FR" dirty="0"/>
              <a:t>&lt;</a:t>
            </a:r>
            <a:r>
              <a:rPr lang="fr-FR" dirty="0" smtClean="0"/>
              <a:t>EJB&gt;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2900" y="4351933"/>
            <a:ext cx="2032000" cy="61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</a:p>
          <a:p>
            <a:pPr algn="ctr"/>
            <a:r>
              <a:rPr lang="fr-FR" dirty="0"/>
              <a:t>&lt;</a:t>
            </a:r>
            <a:r>
              <a:rPr lang="fr-FR" dirty="0" smtClean="0"/>
              <a:t>Java server faces&gt;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5619750" y="5257799"/>
            <a:ext cx="6350" cy="59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7603625" y="5257799"/>
            <a:ext cx="0" cy="60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69" y="4194987"/>
            <a:ext cx="881062" cy="881062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3126941" y="4510484"/>
            <a:ext cx="2295959" cy="10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41011" y="4838700"/>
            <a:ext cx="2281889" cy="1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626100" y="3644900"/>
            <a:ext cx="0" cy="702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259229" y="3619501"/>
            <a:ext cx="5171" cy="70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603625" y="2061296"/>
            <a:ext cx="0" cy="53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417344" y="2048596"/>
            <a:ext cx="0" cy="53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39" y="47706"/>
            <a:ext cx="945560" cy="54018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40" y="5862638"/>
            <a:ext cx="945560" cy="77311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625638"/>
            <a:ext cx="1098550" cy="323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417344" y="5951353"/>
            <a:ext cx="970756" cy="619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CORE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12000" y="5951353"/>
            <a:ext cx="1282700" cy="6194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MANSOUR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6400" y="1613279"/>
            <a:ext cx="4521199" cy="4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GATEWAY API XM VIRTUALISE</a:t>
            </a:r>
            <a:endParaRPr lang="fr-FR" dirty="0"/>
          </a:p>
        </p:txBody>
      </p:sp>
      <p:sp>
        <p:nvSpPr>
          <p:cNvPr id="24" name="Double flèche verticale 23"/>
          <p:cNvSpPr/>
          <p:nvPr/>
        </p:nvSpPr>
        <p:spPr>
          <a:xfrm>
            <a:off x="6091984" y="617686"/>
            <a:ext cx="723706" cy="9630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193389" y="983423"/>
            <a:ext cx="52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5542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90501"/>
            <a:ext cx="3470275" cy="63246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282826" y="981075"/>
            <a:ext cx="2617786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3057524" y="1162051"/>
            <a:ext cx="1843088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435225" y="3933825"/>
            <a:ext cx="2465387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435226" y="3762375"/>
            <a:ext cx="2465386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170238" y="3590925"/>
            <a:ext cx="1730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841625" y="3438525"/>
            <a:ext cx="20589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078038" y="3267075"/>
            <a:ext cx="2822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078038" y="4981575"/>
            <a:ext cx="2822574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866901" y="5324475"/>
            <a:ext cx="3033711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127251" y="5505450"/>
            <a:ext cx="2773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2892426" y="5686425"/>
            <a:ext cx="2008186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740026" y="5867400"/>
            <a:ext cx="2160586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2293938" y="6019800"/>
            <a:ext cx="2606674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740026" y="6219825"/>
            <a:ext cx="2160586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381376" y="6400800"/>
            <a:ext cx="1519236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3602037" y="2381250"/>
            <a:ext cx="1298575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3170238" y="2543175"/>
            <a:ext cx="1730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692398" y="2714625"/>
            <a:ext cx="2208214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057524" y="2886075"/>
            <a:ext cx="1843088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3057524" y="1343025"/>
            <a:ext cx="1843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3089274" y="1504950"/>
            <a:ext cx="1811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2740025" y="1685925"/>
            <a:ext cx="2160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920999" y="1857375"/>
            <a:ext cx="1979613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2901949" y="2019300"/>
            <a:ext cx="1998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3779836" y="2181225"/>
            <a:ext cx="1120776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1646238" y="800100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5116513" y="661600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packages / classes du projet</a:t>
            </a:r>
            <a:endParaRPr lang="fr-FR" sz="1100" dirty="0"/>
          </a:p>
        </p:txBody>
      </p:sp>
      <p:sp>
        <p:nvSpPr>
          <p:cNvPr id="72" name="ZoneTexte 71"/>
          <p:cNvSpPr txBox="1"/>
          <p:nvPr/>
        </p:nvSpPr>
        <p:spPr>
          <a:xfrm>
            <a:off x="5116507" y="850270"/>
            <a:ext cx="2180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les contrôleurs ( servlets )</a:t>
            </a:r>
            <a:endParaRPr lang="fr-FR" sz="1100" dirty="0"/>
          </a:p>
        </p:txBody>
      </p:sp>
      <p:sp>
        <p:nvSpPr>
          <p:cNvPr id="73" name="ZoneTexte 72"/>
          <p:cNvSpPr txBox="1"/>
          <p:nvPr/>
        </p:nvSpPr>
        <p:spPr>
          <a:xfrm>
            <a:off x="5116508" y="1040771"/>
            <a:ext cx="2691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les constantes utilisés dans le code</a:t>
            </a:r>
            <a:endParaRPr lang="fr-FR" sz="1100" dirty="0"/>
          </a:p>
        </p:txBody>
      </p:sp>
      <p:sp>
        <p:nvSpPr>
          <p:cNvPr id="74" name="ZoneTexte 73"/>
          <p:cNvSpPr txBox="1"/>
          <p:nvPr/>
        </p:nvSpPr>
        <p:spPr>
          <a:xfrm>
            <a:off x="5116509" y="1207458"/>
            <a:ext cx="5280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les </a:t>
            </a:r>
            <a:r>
              <a:rPr lang="fr-FR" sz="1100" dirty="0" err="1" smtClean="0"/>
              <a:t>converter</a:t>
            </a:r>
            <a:r>
              <a:rPr lang="fr-FR" sz="1100" dirty="0" smtClean="0"/>
              <a:t> personnalises utilisés par les composant graphique fournis par JSF </a:t>
            </a:r>
            <a:endParaRPr lang="fr-FR" sz="1100" dirty="0"/>
          </a:p>
        </p:txBody>
      </p:sp>
      <p:sp>
        <p:nvSpPr>
          <p:cNvPr id="75" name="ZoneTexte 74"/>
          <p:cNvSpPr txBox="1"/>
          <p:nvPr/>
        </p:nvSpPr>
        <p:spPr>
          <a:xfrm>
            <a:off x="5116510" y="1374145"/>
            <a:ext cx="6950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exceptions a lever au niveau de l’application , ainsi qu’un listener sur les unchecked exception</a:t>
            </a:r>
            <a:endParaRPr lang="fr-FR" sz="1100" dirty="0"/>
          </a:p>
        </p:txBody>
      </p:sp>
      <p:sp>
        <p:nvSpPr>
          <p:cNvPr id="76" name="ZoneTexte 75"/>
          <p:cNvSpPr txBox="1"/>
          <p:nvPr/>
        </p:nvSpPr>
        <p:spPr>
          <a:xfrm>
            <a:off x="5116511" y="1555120"/>
            <a:ext cx="7221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filtres du projet , principalement 2 filtres , un pour la session et l’autre pour le cache du navigateur</a:t>
            </a:r>
            <a:endParaRPr lang="fr-FR" sz="1100" dirty="0"/>
          </a:p>
        </p:txBody>
      </p:sp>
      <p:sp>
        <p:nvSpPr>
          <p:cNvPr id="77" name="ZoneTexte 76"/>
          <p:cNvSpPr txBox="1"/>
          <p:nvPr/>
        </p:nvSpPr>
        <p:spPr>
          <a:xfrm>
            <a:off x="5099627" y="1719588"/>
            <a:ext cx="4431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de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 entre les api est le model local</a:t>
            </a:r>
            <a:endParaRPr lang="fr-FR" sz="1100" dirty="0"/>
          </a:p>
        </p:txBody>
      </p:sp>
      <p:sp>
        <p:nvSpPr>
          <p:cNvPr id="78" name="ZoneTexte 77"/>
          <p:cNvSpPr txBox="1"/>
          <p:nvPr/>
        </p:nvSpPr>
        <p:spPr>
          <a:xfrm>
            <a:off x="5099621" y="1908258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model du projet</a:t>
            </a:r>
            <a:endParaRPr lang="fr-FR" sz="11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099620" y="2060657"/>
            <a:ext cx="4748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permettant l’</a:t>
            </a:r>
            <a:r>
              <a:rPr lang="fr-FR" sz="1100" dirty="0" err="1" smtClean="0"/>
              <a:t>integration</a:t>
            </a:r>
            <a:r>
              <a:rPr lang="fr-FR" sz="1100" dirty="0" smtClean="0"/>
              <a:t> avec le projet MNSPAY</a:t>
            </a:r>
            <a:endParaRPr lang="fr-FR" sz="11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099619" y="2250754"/>
            <a:ext cx="4748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Contient l’ensemble des classes permettant </a:t>
            </a:r>
            <a:r>
              <a:rPr lang="fr-FR" sz="1100" dirty="0" smtClean="0"/>
              <a:t>l’</a:t>
            </a:r>
            <a:r>
              <a:rPr lang="fr-FR" sz="1100" dirty="0" err="1" smtClean="0"/>
              <a:t>integration</a:t>
            </a:r>
            <a:r>
              <a:rPr lang="fr-FR" sz="1100" dirty="0" smtClean="0"/>
              <a:t> </a:t>
            </a:r>
            <a:r>
              <a:rPr lang="fr-FR" sz="1100" dirty="0"/>
              <a:t>avec le projet MNSPAY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099619" y="2421896"/>
            <a:ext cx="4748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Contient l’ensemble des classes permettant l’</a:t>
            </a:r>
            <a:r>
              <a:rPr lang="fr-FR" sz="1100" dirty="0" err="1"/>
              <a:t>integration</a:t>
            </a:r>
            <a:r>
              <a:rPr lang="fr-FR" sz="1100" dirty="0"/>
              <a:t> avec le projet MNSPAY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5099618" y="2588906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 classes utilitaires pour le projet</a:t>
            </a:r>
            <a:endParaRPr lang="fr-FR" sz="1100" dirty="0"/>
          </a:p>
        </p:txBody>
      </p:sp>
      <p:sp>
        <p:nvSpPr>
          <p:cNvPr id="83" name="ZoneTexte 82"/>
          <p:cNvSpPr txBox="1"/>
          <p:nvPr/>
        </p:nvSpPr>
        <p:spPr>
          <a:xfrm>
            <a:off x="5099620" y="2765507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</a:t>
            </a:r>
            <a:r>
              <a:rPr lang="fr-FR" sz="1100" dirty="0" err="1" smtClean="0"/>
              <a:t>validator</a:t>
            </a:r>
            <a:r>
              <a:rPr lang="fr-FR" sz="1100" dirty="0" smtClean="0"/>
              <a:t> personnalisés utilisés par JSF</a:t>
            </a:r>
            <a:endParaRPr lang="fr-FR" sz="1100" dirty="0"/>
          </a:p>
        </p:txBody>
      </p:sp>
      <p:sp>
        <p:nvSpPr>
          <p:cNvPr id="84" name="ZoneTexte 83"/>
          <p:cNvSpPr txBox="1"/>
          <p:nvPr/>
        </p:nvSpPr>
        <p:spPr>
          <a:xfrm>
            <a:off x="5099617" y="3102544"/>
            <a:ext cx="3695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fichiers non java utilisés par le projet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>
            <a:off x="5099616" y="3292641"/>
            <a:ext cx="2379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la configuration pour le Log4j</a:t>
            </a:r>
            <a:endParaRPr lang="fr-FR" sz="1100" dirty="0"/>
          </a:p>
        </p:txBody>
      </p:sp>
      <p:sp>
        <p:nvSpPr>
          <p:cNvPr id="86" name="ZoneTexte 85"/>
          <p:cNvSpPr txBox="1"/>
          <p:nvPr/>
        </p:nvSpPr>
        <p:spPr>
          <a:xfrm>
            <a:off x="5099616" y="3463783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Messages a affiches au niveau du projet</a:t>
            </a:r>
            <a:endParaRPr lang="fr-FR" sz="11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099615" y="3630793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Template de reçu a générer compilé</a:t>
            </a:r>
            <a:endParaRPr lang="fr-FR" sz="1100" dirty="0"/>
          </a:p>
        </p:txBody>
      </p:sp>
      <p:sp>
        <p:nvSpPr>
          <p:cNvPr id="88" name="ZoneTexte 87"/>
          <p:cNvSpPr txBox="1"/>
          <p:nvPr/>
        </p:nvSpPr>
        <p:spPr>
          <a:xfrm>
            <a:off x="5099617" y="3807394"/>
            <a:ext cx="2509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Template de reçu a générer </a:t>
            </a:r>
            <a:r>
              <a:rPr lang="fr-FR" sz="1100" dirty="0" smtClean="0"/>
              <a:t>non compilé</a:t>
            </a:r>
            <a:endParaRPr lang="fr-FR" sz="1100" dirty="0"/>
          </a:p>
        </p:txBody>
      </p:sp>
      <p:sp>
        <p:nvSpPr>
          <p:cNvPr id="89" name="ZoneTexte 88"/>
          <p:cNvSpPr txBox="1"/>
          <p:nvPr/>
        </p:nvSpPr>
        <p:spPr>
          <a:xfrm>
            <a:off x="5116507" y="4858273"/>
            <a:ext cx="3044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ressources web du projet</a:t>
            </a:r>
            <a:endParaRPr lang="fr-FR" sz="1100" dirty="0"/>
          </a:p>
        </p:txBody>
      </p:sp>
      <p:sp>
        <p:nvSpPr>
          <p:cNvPr id="90" name="ZoneTexte 89"/>
          <p:cNvSpPr txBox="1"/>
          <p:nvPr/>
        </p:nvSpPr>
        <p:spPr>
          <a:xfrm>
            <a:off x="5099616" y="5185568"/>
            <a:ext cx="2765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pages web du projet</a:t>
            </a:r>
            <a:endParaRPr lang="fr-FR" sz="1100" dirty="0"/>
          </a:p>
        </p:txBody>
      </p:sp>
      <p:sp>
        <p:nvSpPr>
          <p:cNvPr id="91" name="ZoneTexte 90"/>
          <p:cNvSpPr txBox="1"/>
          <p:nvPr/>
        </p:nvSpPr>
        <p:spPr>
          <a:xfrm>
            <a:off x="5099615" y="5375665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Rendu en cas de l’erreur notFound</a:t>
            </a:r>
            <a:endParaRPr lang="fr-FR" sz="1100" dirty="0"/>
          </a:p>
        </p:txBody>
      </p:sp>
      <p:sp>
        <p:nvSpPr>
          <p:cNvPr id="92" name="ZoneTexte 91"/>
          <p:cNvSpPr txBox="1"/>
          <p:nvPr/>
        </p:nvSpPr>
        <p:spPr>
          <a:xfrm>
            <a:off x="5099615" y="5546807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Page pour le détail du transfert</a:t>
            </a:r>
            <a:endParaRPr lang="fr-FR" sz="1100" dirty="0"/>
          </a:p>
        </p:txBody>
      </p:sp>
      <p:sp>
        <p:nvSpPr>
          <p:cNvPr id="93" name="ZoneTexte 92"/>
          <p:cNvSpPr txBox="1"/>
          <p:nvPr/>
        </p:nvSpPr>
        <p:spPr>
          <a:xfrm>
            <a:off x="5099614" y="5713817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Page pour l'Edition du reçu</a:t>
            </a:r>
            <a:endParaRPr lang="fr-FR" sz="1100" dirty="0"/>
          </a:p>
        </p:txBody>
      </p:sp>
      <p:sp>
        <p:nvSpPr>
          <p:cNvPr id="94" name="ZoneTexte 93"/>
          <p:cNvSpPr txBox="1"/>
          <p:nvPr/>
        </p:nvSpPr>
        <p:spPr>
          <a:xfrm>
            <a:off x="5099616" y="5890418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Page sera rendu pour toutes exception différente de 404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5099613" y="6096650"/>
            <a:ext cx="5153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Page sera rendu en cas du permission non suffit pour effectuer la transaction courante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5099610" y="6274366"/>
            <a:ext cx="3081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Page pour la validation du référence d’un transfert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63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33387"/>
            <a:ext cx="4080430" cy="4862513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2157413" y="809625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3036888" y="4629150"/>
            <a:ext cx="2497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536032" y="4905375"/>
            <a:ext cx="2997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656551" y="688346"/>
            <a:ext cx="3124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librairies externe du projet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656551" y="4498345"/>
            <a:ext cx="21130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la configuration pour JSF</a:t>
            </a:r>
            <a:endParaRPr lang="fr-FR" sz="11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656551" y="4774570"/>
            <a:ext cx="4374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 déclaration des servlets/</a:t>
            </a:r>
            <a:r>
              <a:rPr lang="fr-FR" sz="1100" dirty="0" err="1" smtClean="0"/>
              <a:t>filters</a:t>
            </a:r>
            <a:r>
              <a:rPr lang="fr-FR" sz="1100" dirty="0" smtClean="0"/>
              <a:t>/</a:t>
            </a:r>
            <a:r>
              <a:rPr lang="fr-FR" sz="1100" dirty="0" err="1" smtClean="0"/>
              <a:t>listeners</a:t>
            </a:r>
            <a:r>
              <a:rPr lang="fr-FR" sz="1100" dirty="0" smtClean="0"/>
              <a:t> du projet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584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277937"/>
            <a:ext cx="5686775" cy="4398963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3462511" y="2800350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H="1">
            <a:off x="4995863" y="3477418"/>
            <a:ext cx="1721022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462511" y="3945334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462511" y="4175122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3462511" y="4403724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716885" y="2669545"/>
            <a:ext cx="23471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EJB du projet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716885" y="3332920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les WSDL des api externe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716885" y="3814529"/>
            <a:ext cx="3130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de l’api </a:t>
            </a:r>
            <a:r>
              <a:rPr lang="fr-FR" sz="1100" dirty="0" err="1" smtClean="0"/>
              <a:t>CoreToMns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716885" y="4053843"/>
            <a:ext cx="2664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de l’api XM</a:t>
            </a:r>
            <a:endParaRPr lang="fr-FR" sz="11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16885" y="4282445"/>
            <a:ext cx="3264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pour les EJB du projet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0109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24987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XM-Transfert Partie Batch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4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1038224"/>
            <a:ext cx="3385709" cy="4397375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1948036" y="1400175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H="1">
            <a:off x="2824336" y="1626392"/>
            <a:ext cx="2378074" cy="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948161" y="1843088"/>
            <a:ext cx="2254249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015329" y="2119310"/>
            <a:ext cx="2187081" cy="2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3015329" y="2352673"/>
            <a:ext cx="2187081" cy="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319511" y="2800353"/>
            <a:ext cx="2882899" cy="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3453479" y="3047999"/>
            <a:ext cx="1748931" cy="1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48161" y="3305177"/>
            <a:ext cx="2254249" cy="2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948161" y="3571875"/>
            <a:ext cx="2254249" cy="2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948036" y="5295898"/>
            <a:ext cx="325437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333745" y="1269370"/>
            <a:ext cx="2635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du projet</a:t>
            </a:r>
            <a:endParaRPr lang="fr-FR" sz="11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333744" y="1495587"/>
            <a:ext cx="2813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JOB (Batch) du projet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333743" y="1724189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model du projet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333742" y="2000412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classes métier du projet</a:t>
            </a:r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333741" y="2231232"/>
            <a:ext cx="3416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déclencheurs des jobs du projet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333741" y="2688597"/>
            <a:ext cx="3544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fichiers de configuration du projet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333740" y="2930525"/>
            <a:ext cx="21643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la configuration du projet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333739" y="3198484"/>
            <a:ext cx="2747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la configuration des batch du projet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333739" y="3455356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la configuration du log4j</a:t>
            </a:r>
            <a:endParaRPr lang="fr-FR" sz="11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333739" y="5165093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Contient l’ensemble des librairies du projet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2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1006</Words>
  <Application>Microsoft Office PowerPoint</Application>
  <PresentationFormat>Grand écran</PresentationFormat>
  <Paragraphs>382</Paragraphs>
  <Slides>34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XM-Transfert Partie transactionnelle</vt:lpstr>
      <vt:lpstr>Présentation PowerPoint</vt:lpstr>
      <vt:lpstr>Présentation PowerPoint</vt:lpstr>
      <vt:lpstr>Présentation PowerPoint</vt:lpstr>
      <vt:lpstr>Présentation PowerPoint</vt:lpstr>
      <vt:lpstr>XM-Transfert Partie Batch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GBP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RABIA Abdelmoghit</dc:creator>
  <cp:lastModifiedBy>RABIA Abdelmoghit</cp:lastModifiedBy>
  <cp:revision>200</cp:revision>
  <dcterms:created xsi:type="dcterms:W3CDTF">2019-06-10T09:10:40Z</dcterms:created>
  <dcterms:modified xsi:type="dcterms:W3CDTF">2019-11-28T08:40:56Z</dcterms:modified>
</cp:coreProperties>
</file>