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7E24-47AB-F741-B335-64F17BC23420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2E33C-3AA3-EC48-AA37-8561B639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CB44-39CE-6A49-93EA-8919354970E4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A242-AACB-424C-B3AF-FF6F0308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00" y="914400"/>
            <a:ext cx="1143000" cy="1143000"/>
            <a:chOff x="914400" y="914400"/>
            <a:chExt cx="1143000" cy="1143000"/>
          </a:xfrm>
        </p:grpSpPr>
        <p:sp>
          <p:nvSpPr>
            <p:cNvPr id="4" name="Oval 3"/>
            <p:cNvSpPr/>
            <p:nvPr/>
          </p:nvSpPr>
          <p:spPr>
            <a:xfrm>
              <a:off x="914400" y="914400"/>
              <a:ext cx="1143000" cy="1143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292" y="1115568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0996" y="1301234"/>
              <a:ext cx="751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2144" y="1516226"/>
              <a:ext cx="66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13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3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Abraham, Kevin P</dc:creator>
  <cp:lastModifiedBy>Abraham, Kevin P</cp:lastModifiedBy>
  <cp:revision>3</cp:revision>
  <dcterms:created xsi:type="dcterms:W3CDTF">2017-07-23T19:47:20Z</dcterms:created>
  <dcterms:modified xsi:type="dcterms:W3CDTF">2017-07-31T03:03:02Z</dcterms:modified>
</cp:coreProperties>
</file>