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7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BF249-F61A-9BFF-D8CD-8062C5C4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8" y="702869"/>
            <a:ext cx="5614993" cy="5064883"/>
          </a:xfrm>
        </p:spPr>
        <p:txBody>
          <a:bodyPr anchor="b">
            <a:norm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Generator (</a:t>
            </a:r>
            <a:r>
              <a:rPr lang="de-DE" b="1" dirty="0">
                <a:solidFill>
                  <a:srgbClr val="002060"/>
                </a:solidFill>
              </a:rPr>
              <a:t>Babatunde seun &amp; Abraham Osayande</a:t>
            </a:r>
            <a:r>
              <a:rPr lang="de-DE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Four cube prisms in a line">
            <a:extLst>
              <a:ext uri="{FF2B5EF4-FFF2-40B4-BE49-F238E27FC236}">
                <a16:creationId xmlns:a16="http://schemas.microsoft.com/office/drawing/2014/main" id="{27AAF9EB-0D00-F79C-299C-51546133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172" r="26084"/>
          <a:stretch/>
        </p:blipFill>
        <p:spPr>
          <a:xfrm>
            <a:off x="665347" y="296169"/>
            <a:ext cx="5349331" cy="58782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903A68-F2F9-497C-84E3-828803AD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B4113D-3F0C-4EF3-B283-1A0B699B2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15319-B934-7590-3431-6EB3F60D794D}"/>
              </a:ext>
            </a:extLst>
          </p:cNvPr>
          <p:cNvSpPr txBox="1"/>
          <p:nvPr/>
        </p:nvSpPr>
        <p:spPr>
          <a:xfrm>
            <a:off x="1064526" y="2269658"/>
            <a:ext cx="9676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2060"/>
                </a:solidFill>
              </a:rPr>
              <a:t>In this project we are going to be creating a password generator in python, and to be able to do this we followed through all the steps that we were been thought of and then arrived at a conclusion. We carried out the procedure by following or doing the following steps.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0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6F0EA5-00C7-76D2-A271-5D44369CE01E}"/>
              </a:ext>
            </a:extLst>
          </p:cNvPr>
          <p:cNvSpPr txBox="1"/>
          <p:nvPr/>
        </p:nvSpPr>
        <p:spPr>
          <a:xfrm>
            <a:off x="1678674" y="754756"/>
            <a:ext cx="83524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/>
            <a:r>
              <a:rPr lang="de-DE" sz="2400" dirty="0">
                <a:solidFill>
                  <a:srgbClr val="002060"/>
                </a:solidFill>
              </a:rPr>
              <a:t>What is needed of us is a python program that will generate passwords for us based on our desire.</a:t>
            </a:r>
          </a:p>
          <a:p>
            <a:pPr algn="just" fontAlgn="auto"/>
            <a:r>
              <a:rPr lang="de-DE" sz="2400" dirty="0">
                <a:solidFill>
                  <a:srgbClr val="002060"/>
                </a:solidFill>
              </a:rPr>
              <a:t>It will have the following input:</a:t>
            </a:r>
          </a:p>
          <a:p>
            <a:pPr algn="just" fontAlgn="auto"/>
            <a:r>
              <a:rPr lang="de-DE" sz="2400" dirty="0">
                <a:solidFill>
                  <a:srgbClr val="002060"/>
                </a:solidFill>
              </a:rPr>
              <a:t>Length of the password</a:t>
            </a:r>
          </a:p>
          <a:p>
            <a:pPr algn="just" fontAlgn="auto"/>
            <a:r>
              <a:rPr lang="de-DE" sz="2400" dirty="0">
                <a:solidFill>
                  <a:srgbClr val="002060"/>
                </a:solidFill>
              </a:rPr>
              <a:t>Accepted characters selection (A-Z, a-z, 0-9,*+.[],etc)</a:t>
            </a:r>
          </a:p>
          <a:p>
            <a:pPr algn="just" fontAlgn="auto"/>
            <a:r>
              <a:rPr lang="de-DE" sz="2400" dirty="0">
                <a:solidFill>
                  <a:srgbClr val="002060"/>
                </a:solidFill>
              </a:rPr>
              <a:t>Optional special restrictions</a:t>
            </a:r>
          </a:p>
          <a:p>
            <a:pPr algn="just" fontAlgn="auto"/>
            <a:endParaRPr lang="de-DE" sz="2400" dirty="0">
              <a:solidFill>
                <a:srgbClr val="002060"/>
              </a:solidFill>
            </a:endParaRPr>
          </a:p>
          <a:p>
            <a:pPr algn="just" fontAlgn="auto"/>
            <a:r>
              <a:rPr lang="de-DE" sz="2400" dirty="0">
                <a:solidFill>
                  <a:srgbClr val="FF0000"/>
                </a:solidFill>
              </a:rPr>
              <a:t>And the output will be</a:t>
            </a:r>
          </a:p>
          <a:p>
            <a:pPr algn="just" fontAlgn="auto"/>
            <a:endParaRPr lang="de-DE" sz="2400" dirty="0">
              <a:solidFill>
                <a:srgbClr val="002060"/>
              </a:solidFill>
            </a:endParaRPr>
          </a:p>
          <a:p>
            <a:pPr algn="just" fontAlgn="auto"/>
            <a:r>
              <a:rPr lang="de-DE" sz="2400" dirty="0">
                <a:solidFill>
                  <a:srgbClr val="002060"/>
                </a:solidFill>
              </a:rPr>
              <a:t>Password.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6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5F0AF-72C9-F66C-5AB8-1889F523E643}"/>
              </a:ext>
            </a:extLst>
          </p:cNvPr>
          <p:cNvSpPr txBox="1"/>
          <p:nvPr/>
        </p:nvSpPr>
        <p:spPr>
          <a:xfrm>
            <a:off x="2197290" y="754756"/>
            <a:ext cx="84343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/>
            <a:r>
              <a:rPr lang="de-DE" sz="2800" dirty="0"/>
              <a:t>The first thing we did was to </a:t>
            </a:r>
            <a:r>
              <a:rPr lang="de-DE" sz="2800" dirty="0">
                <a:solidFill>
                  <a:srgbClr val="FF0000"/>
                </a:solidFill>
              </a:rPr>
              <a:t>Import random </a:t>
            </a:r>
            <a:r>
              <a:rPr lang="de-DE" sz="2800" dirty="0"/>
              <a:t>(This function will help us to generate random numbers between 0 and 1 and other data types that we used in our code) so the </a:t>
            </a:r>
            <a:r>
              <a:rPr lang="de-DE" sz="2800" dirty="0">
                <a:solidFill>
                  <a:srgbClr val="FF0000"/>
                </a:solidFill>
              </a:rPr>
              <a:t>syntax random </a:t>
            </a:r>
            <a:r>
              <a:rPr lang="de-DE" sz="2800" dirty="0"/>
              <a:t>will help us in this regard.</a:t>
            </a:r>
          </a:p>
          <a:p>
            <a:pPr algn="just" fontAlgn="auto"/>
            <a:endParaRPr lang="de-DE" sz="2800" dirty="0"/>
          </a:p>
          <a:p>
            <a:pPr algn="just" fontAlgn="auto"/>
            <a:r>
              <a:rPr lang="de-DE" sz="2800" dirty="0"/>
              <a:t>Import random........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3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809E7-8AA7-D781-2EE6-C30F67A7D9A3}"/>
              </a:ext>
            </a:extLst>
          </p:cNvPr>
          <p:cNvSpPr txBox="1"/>
          <p:nvPr/>
        </p:nvSpPr>
        <p:spPr>
          <a:xfrm>
            <a:off x="614150" y="754756"/>
            <a:ext cx="107680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buFont typeface="Arial" panose="020B0604020202020204" pitchFamily="34" charset="0"/>
              <a:buChar char="•"/>
            </a:pPr>
            <a:r>
              <a:rPr lang="de-DE" sz="2400" dirty="0"/>
              <a:t>Then the next thing we did was to </a:t>
            </a:r>
            <a:r>
              <a:rPr lang="de-DE" sz="2400" dirty="0">
                <a:solidFill>
                  <a:srgbClr val="FF0000"/>
                </a:solidFill>
              </a:rPr>
              <a:t>create a string </a:t>
            </a:r>
            <a:r>
              <a:rPr lang="de-DE" sz="2400" dirty="0"/>
              <a:t>for all the data types that will be required for our codes.</a:t>
            </a:r>
          </a:p>
          <a:p>
            <a:pPr algn="just" fontAlgn="auto">
              <a:buFont typeface="Arial" panose="020B0604020202020204" pitchFamily="34" charset="0"/>
              <a:buChar char="•"/>
            </a:pPr>
            <a:r>
              <a:rPr lang="de-DE" sz="2400" dirty="0"/>
              <a:t>So we created strings for </a:t>
            </a:r>
            <a:r>
              <a:rPr lang="de-DE" sz="2400" dirty="0">
                <a:solidFill>
                  <a:srgbClr val="C00000"/>
                </a:solidFill>
              </a:rPr>
              <a:t>uppercase_letters, lowercase_letters,  digits, and symbols.</a:t>
            </a:r>
          </a:p>
          <a:p>
            <a:pPr algn="just" fontAlgn="auto">
              <a:buFont typeface="Arial" panose="020B0604020202020204" pitchFamily="34" charset="0"/>
              <a:buChar char="•"/>
            </a:pPr>
            <a:endParaRPr lang="de-DE" sz="2400" dirty="0"/>
          </a:p>
          <a:p>
            <a:pPr algn="just" fontAlgn="auto">
              <a:buFont typeface="Arial" panose="020B0604020202020204" pitchFamily="34" charset="0"/>
              <a:buChar char="•"/>
            </a:pPr>
            <a:r>
              <a:rPr lang="de-DE" sz="2400" dirty="0"/>
              <a:t>And thereafter, we gave a </a:t>
            </a:r>
            <a:r>
              <a:rPr lang="de-DE" sz="2400" dirty="0">
                <a:solidFill>
                  <a:srgbClr val="FFC000"/>
                </a:solidFill>
              </a:rPr>
              <a:t>boolean condition </a:t>
            </a:r>
            <a:r>
              <a:rPr lang="de-DE" sz="2400" dirty="0"/>
              <a:t>to enable all the data types to be equal to </a:t>
            </a:r>
            <a:r>
              <a:rPr lang="de-DE" sz="2400" dirty="0">
                <a:solidFill>
                  <a:srgbClr val="00B050"/>
                </a:solidFill>
              </a:rPr>
              <a:t>True</a:t>
            </a:r>
            <a:r>
              <a:rPr lang="de-DE" sz="2400" dirty="0"/>
              <a:t> doing this will enable all the data types that we are going to use to be included, however, it can also be set to</a:t>
            </a:r>
            <a:r>
              <a:rPr lang="de-DE" sz="2400" dirty="0">
                <a:solidFill>
                  <a:srgbClr val="FF0000"/>
                </a:solidFill>
              </a:rPr>
              <a:t> False</a:t>
            </a:r>
            <a:r>
              <a:rPr lang="de-DE" sz="2400" dirty="0"/>
              <a:t>, and doing so will make that data type not to be present in the generated password.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4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E556BD-B508-305D-46B3-896505C2AC53}"/>
              </a:ext>
            </a:extLst>
          </p:cNvPr>
          <p:cNvSpPr txBox="1"/>
          <p:nvPr/>
        </p:nvSpPr>
        <p:spPr>
          <a:xfrm>
            <a:off x="1241946" y="754756"/>
            <a:ext cx="108090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de-DE" sz="2400" dirty="0"/>
              <a:t>Then we created a </a:t>
            </a:r>
            <a:r>
              <a:rPr lang="de-DE" sz="2400" dirty="0">
                <a:solidFill>
                  <a:srgbClr val="FF0000"/>
                </a:solidFill>
              </a:rPr>
              <a:t>string</a:t>
            </a:r>
            <a:r>
              <a:rPr lang="de-DE" sz="2400" dirty="0"/>
              <a:t> that we are going to use and included it in our code. And so by doing this we created an </a:t>
            </a:r>
            <a:r>
              <a:rPr lang="de-DE" sz="2400" dirty="0">
                <a:solidFill>
                  <a:srgbClr val="FF0000"/>
                </a:solidFill>
              </a:rPr>
              <a:t>empty string </a:t>
            </a:r>
            <a:r>
              <a:rPr lang="de-DE" sz="2400" dirty="0"/>
              <a:t>for our code. And thereafter we use the </a:t>
            </a:r>
            <a:r>
              <a:rPr lang="de-DE" sz="2400" dirty="0">
                <a:solidFill>
                  <a:srgbClr val="0070C0"/>
                </a:solidFill>
              </a:rPr>
              <a:t>if statement </a:t>
            </a:r>
            <a:r>
              <a:rPr lang="de-DE" sz="2400" dirty="0"/>
              <a:t>to connect the strings we have created.</a:t>
            </a:r>
          </a:p>
          <a:p>
            <a:pPr algn="l" fontAlgn="auto"/>
            <a:endParaRPr lang="de-DE" sz="2400" dirty="0"/>
          </a:p>
          <a:p>
            <a:pPr algn="l" fontAlgn="auto"/>
            <a:r>
              <a:rPr lang="de-DE" sz="2400" dirty="0"/>
              <a:t>Then we set the </a:t>
            </a:r>
            <a:r>
              <a:rPr lang="de-DE" sz="2400" dirty="0">
                <a:solidFill>
                  <a:srgbClr val="FF0000"/>
                </a:solidFill>
              </a:rPr>
              <a:t>length</a:t>
            </a:r>
            <a:r>
              <a:rPr lang="de-DE" sz="2400" dirty="0"/>
              <a:t> to the way we wanted it, and set the </a:t>
            </a:r>
            <a:r>
              <a:rPr lang="de-DE" sz="2400" dirty="0">
                <a:solidFill>
                  <a:srgbClr val="FF0000"/>
                </a:solidFill>
              </a:rPr>
              <a:t>amount</a:t>
            </a:r>
            <a:r>
              <a:rPr lang="de-DE" sz="2400" dirty="0"/>
              <a:t> we wanted it to generate for us to the number we wanted.</a:t>
            </a:r>
          </a:p>
          <a:p>
            <a:pPr algn="l" fontAlgn="auto"/>
            <a:endParaRPr lang="de-DE" sz="2400" dirty="0"/>
          </a:p>
          <a:p>
            <a:pPr algn="l" fontAlgn="auto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6944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DE7C70-A9C8-4BCD-FD39-B75DBFFBE127}"/>
              </a:ext>
            </a:extLst>
          </p:cNvPr>
          <p:cNvSpPr txBox="1"/>
          <p:nvPr/>
        </p:nvSpPr>
        <p:spPr>
          <a:xfrm>
            <a:off x="1" y="754756"/>
            <a:ext cx="1209191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de-DE" sz="2400" dirty="0"/>
              <a:t>Then we used </a:t>
            </a:r>
            <a:r>
              <a:rPr lang="de-DE" sz="2400" dirty="0">
                <a:solidFill>
                  <a:srgbClr val="FF0000"/>
                </a:solidFill>
              </a:rPr>
              <a:t>for loop </a:t>
            </a:r>
            <a:r>
              <a:rPr lang="de-DE" sz="2400" dirty="0"/>
              <a:t>and </a:t>
            </a:r>
            <a:r>
              <a:rPr lang="de-DE" sz="2400" dirty="0">
                <a:solidFill>
                  <a:srgbClr val="FF0000"/>
                </a:solidFill>
              </a:rPr>
              <a:t>range</a:t>
            </a:r>
            <a:r>
              <a:rPr lang="de-DE" sz="2400" dirty="0"/>
              <a:t> (</a:t>
            </a:r>
            <a:r>
              <a:rPr lang="de-DE" sz="2400" dirty="0">
                <a:solidFill>
                  <a:srgbClr val="00B050"/>
                </a:solidFill>
              </a:rPr>
              <a:t>amount</a:t>
            </a:r>
            <a:r>
              <a:rPr lang="de-DE" sz="2400" dirty="0"/>
              <a:t>): the statement will determine if the amount is true then the next action should be checked </a:t>
            </a:r>
          </a:p>
          <a:p>
            <a:pPr algn="l" fontAlgn="auto"/>
            <a:endParaRPr lang="de-DE" sz="2400" dirty="0"/>
          </a:p>
          <a:p>
            <a:pPr algn="l" fontAlgn="auto"/>
            <a:r>
              <a:rPr lang="de-DE" sz="2400" dirty="0"/>
              <a:t>Then we assign the </a:t>
            </a:r>
            <a:r>
              <a:rPr lang="de-DE" sz="2400" dirty="0">
                <a:solidFill>
                  <a:srgbClr val="FF0000"/>
                </a:solidFill>
              </a:rPr>
              <a:t>password</a:t>
            </a:r>
            <a:r>
              <a:rPr lang="de-DE" sz="2400" dirty="0"/>
              <a:t> to be password=““.</a:t>
            </a:r>
            <a:r>
              <a:rPr lang="de-DE" sz="2400" dirty="0">
                <a:solidFill>
                  <a:srgbClr val="00B0F0"/>
                </a:solidFill>
              </a:rPr>
              <a:t>join</a:t>
            </a:r>
            <a:r>
              <a:rPr lang="de-DE" sz="2400" dirty="0"/>
              <a:t>(</a:t>
            </a:r>
            <a:r>
              <a:rPr lang="de-DE" sz="2400" dirty="0">
                <a:solidFill>
                  <a:srgbClr val="00B050"/>
                </a:solidFill>
              </a:rPr>
              <a:t>random</a:t>
            </a:r>
            <a:r>
              <a:rPr lang="de-DE" sz="2400" dirty="0"/>
              <a:t>. </a:t>
            </a:r>
            <a:r>
              <a:rPr lang="de-DE" sz="2400" dirty="0">
                <a:solidFill>
                  <a:srgbClr val="7030A0"/>
                </a:solidFill>
              </a:rPr>
              <a:t>sample</a:t>
            </a:r>
            <a:r>
              <a:rPr lang="de-DE" sz="2400" dirty="0"/>
              <a:t>(all, length))</a:t>
            </a:r>
          </a:p>
          <a:p>
            <a:pPr algn="l" fontAlgn="auto"/>
            <a:r>
              <a:rPr lang="de-DE" sz="2400" dirty="0"/>
              <a:t>print(password)</a:t>
            </a:r>
          </a:p>
          <a:p>
            <a:pPr algn="l" fontAlgn="auto"/>
            <a:r>
              <a:rPr lang="de-DE" sz="2400" dirty="0"/>
              <a:t>So, after the above statement, the password is then generated. From the above statement, we used the </a:t>
            </a:r>
            <a:r>
              <a:rPr lang="de-DE" sz="2400" dirty="0">
                <a:solidFill>
                  <a:srgbClr val="00B0F0"/>
                </a:solidFill>
              </a:rPr>
              <a:t>join</a:t>
            </a:r>
            <a:r>
              <a:rPr lang="de-DE" sz="2400" dirty="0"/>
              <a:t> to help us tell python to take all elements of all the iterable and join them into a single string.</a:t>
            </a:r>
          </a:p>
          <a:p>
            <a:pPr algn="l" fontAlgn="auto"/>
            <a:r>
              <a:rPr lang="de-DE" sz="2400" dirty="0"/>
              <a:t>Random help us to tell python that it should randomly select from all the available strings.</a:t>
            </a:r>
          </a:p>
          <a:p>
            <a:pPr algn="l" fontAlgn="auto"/>
            <a:r>
              <a:rPr lang="de-DE" sz="2400" dirty="0"/>
              <a:t>Sample tell python to return a particular length list of items chosen from our stirng.</a:t>
            </a:r>
          </a:p>
          <a:p>
            <a:pPr algn="l"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1093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osayande</dc:creator>
  <cp:lastModifiedBy>abraham osayande</cp:lastModifiedBy>
  <cp:revision>1</cp:revision>
  <dcterms:created xsi:type="dcterms:W3CDTF">2022-05-11T22:12:25Z</dcterms:created>
  <dcterms:modified xsi:type="dcterms:W3CDTF">2022-05-12T00:17:32Z</dcterms:modified>
</cp:coreProperties>
</file>