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36"/>
    <p:restoredTop sz="94710"/>
  </p:normalViewPr>
  <p:slideViewPr>
    <p:cSldViewPr snapToGrid="0">
      <p:cViewPr varScale="1">
        <p:scale>
          <a:sx n="165" d="100"/>
          <a:sy n="165" d="100"/>
        </p:scale>
        <p:origin x="11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5F214-2A40-DD14-8B77-FB7E1B33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379D9-F588-5B36-F6FD-C3CEFF55E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EECB-38BB-50D2-6F0B-DE28C40A5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1EF90-82E3-56BA-B10B-C863721C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64D27-2284-6812-FDD1-962B2E35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D6398-3DEF-4FC5-4EEF-77B10570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5A458-B08F-461F-3E55-233F0C001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399DF-E5D4-5A39-B46A-72BBE45B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01DE-53CC-98E0-85E3-1E3550A1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9DE0-651E-44F1-5D66-1B3ACA36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2170F-7D0E-BFDB-77C5-8BAD15D5F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E0DA9-CA02-587C-00CC-354CA6896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C702-48D7-8360-64C2-072565B3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B20A-5B06-F718-193F-C4EBC4C37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11FDA-9E22-0E20-E783-68E14FDA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2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D8EA-541D-481E-39E7-34CAEDE1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8B5A-EB8D-BF51-A12C-FFC90DE62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2063B-7F1C-3DA6-CF80-4DF7927A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67C5B-0CF9-5FBD-E8E2-A20782A3F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9CD36-77E4-55C1-14AA-BB4CD1BA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8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4D41-C824-60AA-5F19-D509D11B9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1A52-9B48-AF66-7AFD-6F26F8FE1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B66B-35EB-60B4-F9F8-55EDA8AC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ACCA2-1298-F063-2D92-C651AC803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3C288-C667-283B-CD7B-9A5BFBDAB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4728-3281-9A50-5DDD-D29C15FB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68474-EF43-7EB9-854C-6B64EB2CD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80C4D-6EDE-FDE1-51FB-375727192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75047-A186-E3BA-486E-98235650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A0358-73EC-042D-2283-F09B6103B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D096-AC20-4AF6-3785-D1DF459D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3428-36DE-D316-4B42-02676D12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48C3E-9D4A-57E8-A803-15AEBAC93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C2AB46-5E63-0BC3-7D01-4E21506A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26C42-98F6-67F8-C3AE-18C89F222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7A7E8-91B7-B227-0759-EBFB09EED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6A4DC-15E6-ECEC-44AD-CF934D32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160B05-EDD9-F72F-A459-68DD6FBD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1ACD3-9B9B-8CC9-C748-69AA90033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7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F9897-4D79-0880-2940-944B7DBB6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4BA3CE-DA83-0260-2446-3759774E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BFCE8-BFFE-453E-9615-C4326BA5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083B7-FC4A-5634-7D58-AEF1AEEC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0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DF691E-F537-12A3-DB50-01EB45F75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F2B7E-BD6D-3EEB-868B-91D88312C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57EB-9A02-4CBA-6A40-8E50B4E2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7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9BE9-8FF3-3DDF-7A33-416ED4FA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FB6E-4EA7-09ED-76C3-5E0964207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E01A3-5BFF-6ED8-2F91-15A481F28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D3DA8-1E83-7333-67E4-CA14A1984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D8DDC-5015-96A4-21B6-344FE2DC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D2C267-6774-968B-A42F-7D8440BD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5840-C14C-588C-6847-1F69E4BEC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53F59F-5793-24D1-B82C-3B0DF6080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1ABAD-1989-EABD-F75A-5E321DD7A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E715E-168E-BFE1-D61F-4B36418A1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6ACAC-25E6-0573-208E-06D7FF67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6BA4-A407-5A35-BF37-E27EE880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3FC9E-31EA-2754-045F-5C726CBD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23D3E-2D6B-0A70-B5B9-1F113BB8E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1B124-A175-8C27-79D4-C7DF5D9963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52BD81-A7D5-DC49-B003-F54E29108B4D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7A34A-95F6-EDFB-0084-DE6A0FE1D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241C6-2A44-5412-AAB0-A8179B15C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218E5-3409-B347-A918-505E6BAB6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1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rectangular object with black spots&#10;&#10;Description automatically generated">
            <a:extLst>
              <a:ext uri="{FF2B5EF4-FFF2-40B4-BE49-F238E27FC236}">
                <a16:creationId xmlns:a16="http://schemas.microsoft.com/office/drawing/2014/main" id="{6294A360-DCAA-C4E9-F7DA-8944A33B26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0" t="18324" r="7677" b="21569"/>
          <a:stretch/>
        </p:blipFill>
        <p:spPr>
          <a:xfrm>
            <a:off x="0" y="809787"/>
            <a:ext cx="12190596" cy="5238426"/>
          </a:xfrm>
          <a:prstGeom prst="rect">
            <a:avLst/>
          </a:prstGeom>
        </p:spPr>
      </p:pic>
      <p:pic>
        <p:nvPicPr>
          <p:cNvPr id="7" name="Picture 6" descr="common eastern bumble bee - Bombus impatiens - Entomology Today">
            <a:extLst>
              <a:ext uri="{FF2B5EF4-FFF2-40B4-BE49-F238E27FC236}">
                <a16:creationId xmlns:a16="http://schemas.microsoft.com/office/drawing/2014/main" id="{F1BE84C6-008C-A5A3-390E-C161AA48A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5" y="4631469"/>
            <a:ext cx="1811832" cy="125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88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le with black dots and red spots&#10;&#10;Description automatically generated">
            <a:extLst>
              <a:ext uri="{FF2B5EF4-FFF2-40B4-BE49-F238E27FC236}">
                <a16:creationId xmlns:a16="http://schemas.microsoft.com/office/drawing/2014/main" id="{9D2F1EAF-9BF8-4683-5075-EF71C110AC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0" t="18324" r="7677" b="21569"/>
          <a:stretch/>
        </p:blipFill>
        <p:spPr>
          <a:xfrm>
            <a:off x="0" y="809787"/>
            <a:ext cx="12190596" cy="5238426"/>
          </a:xfrm>
          <a:prstGeom prst="rect">
            <a:avLst/>
          </a:prstGeom>
        </p:spPr>
      </p:pic>
      <p:pic>
        <p:nvPicPr>
          <p:cNvPr id="5" name="Picture 2" descr="Queen Bumblebee - Bombus pensylvanicus - BugGuide.Net">
            <a:extLst>
              <a:ext uri="{FF2B5EF4-FFF2-40B4-BE49-F238E27FC236}">
                <a16:creationId xmlns:a16="http://schemas.microsoft.com/office/drawing/2014/main" id="{7126365A-8490-76EE-6A74-D1C6BF3F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3" y="4068494"/>
            <a:ext cx="1811832" cy="181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42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united states&#10;&#10;Description automatically generated">
            <a:extLst>
              <a:ext uri="{FF2B5EF4-FFF2-40B4-BE49-F238E27FC236}">
                <a16:creationId xmlns:a16="http://schemas.microsoft.com/office/drawing/2014/main" id="{376F5946-CDDD-6D20-2FAE-BDCAD30AB4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" t="4560" r="966" b="4109"/>
          <a:stretch/>
        </p:blipFill>
        <p:spPr>
          <a:xfrm>
            <a:off x="372141" y="-27478"/>
            <a:ext cx="11447718" cy="6912956"/>
          </a:xfrm>
          <a:prstGeom prst="rect">
            <a:avLst/>
          </a:prstGeom>
        </p:spPr>
      </p:pic>
      <p:pic>
        <p:nvPicPr>
          <p:cNvPr id="5" name="Picture 4" descr="Japanese Beetle - Arborjet">
            <a:extLst>
              <a:ext uri="{FF2B5EF4-FFF2-40B4-BE49-F238E27FC236}">
                <a16:creationId xmlns:a16="http://schemas.microsoft.com/office/drawing/2014/main" id="{40C61EEF-874E-B7CB-E2D8-D75F30625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100" y="4747706"/>
            <a:ext cx="1811832" cy="141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77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ommon eastern bumble bee - Bombus impatiens - Entomology Today">
            <a:extLst>
              <a:ext uri="{FF2B5EF4-FFF2-40B4-BE49-F238E27FC236}">
                <a16:creationId xmlns:a16="http://schemas.microsoft.com/office/drawing/2014/main" id="{66FC099C-1130-B9F2-69A2-634B38984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110" y="2988648"/>
            <a:ext cx="1811832" cy="125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een Bumblebee - Bombus pensylvanicus - BugGuide.Net">
            <a:extLst>
              <a:ext uri="{FF2B5EF4-FFF2-40B4-BE49-F238E27FC236}">
                <a16:creationId xmlns:a16="http://schemas.microsoft.com/office/drawing/2014/main" id="{E928E3DB-BA29-C5C0-B555-7F1C30EA1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065" y="2704644"/>
            <a:ext cx="1811832" cy="181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Japanese Beetle - Arborjet">
            <a:extLst>
              <a:ext uri="{FF2B5EF4-FFF2-40B4-BE49-F238E27FC236}">
                <a16:creationId xmlns:a16="http://schemas.microsoft.com/office/drawing/2014/main" id="{C3A585F5-9ABC-E337-7310-021B46C61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645" y="2988648"/>
            <a:ext cx="1811832" cy="141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82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Arbelaez</dc:creator>
  <cp:lastModifiedBy>Abraham Arbelaez</cp:lastModifiedBy>
  <cp:revision>1</cp:revision>
  <dcterms:created xsi:type="dcterms:W3CDTF">2024-05-02T05:33:31Z</dcterms:created>
  <dcterms:modified xsi:type="dcterms:W3CDTF">2024-05-02T05:46:28Z</dcterms:modified>
</cp:coreProperties>
</file>