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8"/>
  </p:notesMasterIdLst>
  <p:sldIdLst>
    <p:sldId id="256" r:id="rId5"/>
    <p:sldId id="273" r:id="rId6"/>
    <p:sldId id="259" r:id="rId7"/>
    <p:sldId id="258" r:id="rId8"/>
    <p:sldId id="261" r:id="rId9"/>
    <p:sldId id="262" r:id="rId10"/>
    <p:sldId id="260" r:id="rId11"/>
    <p:sldId id="266" r:id="rId12"/>
    <p:sldId id="270" r:id="rId13"/>
    <p:sldId id="267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77EF0-B6AB-48A1-BA91-3F4FA663337A}" v="389" dt="2022-01-24T15:36:23.850"/>
    <p1510:client id="{AFB487C4-D58A-453D-A9E0-28A4BBF00FA7}" v="491" dt="2022-01-24T11:22:07.906"/>
    <p1510:client id="{B0FAF4CF-C4D6-41DD-8E9C-2CC648DD194A}" v="133" dt="2022-01-23T20:35:54.604"/>
    <p1510:client id="{B8EAA31A-69D1-4A44-A6DB-4CF6750A8EC1}" v="95" dt="2022-01-23T18:50:18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E84C0-6935-44B6-8448-96A3324D5033}" type="datetimeFigureOut">
              <a:rPr lang="de-AT" smtClean="0"/>
              <a:t>24.01.2022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AFA09-0DAD-408A-A57E-3B1394DFFC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66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5E09B03-EAE1-4325-A3DF-CBD630925B09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5E83-1E50-4FB9-BA0C-D052D2EF7B95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D1A3-80B2-41AD-A3D4-6B2991BA9FDD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F48FD51-E38D-446F-A783-E7EB440AD61E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71A3-B7CD-4C0F-8B91-768E3C58CAFF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E43D809-44D4-4B60-A344-6C2BE88C35C1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E82AB84-C8B5-461F-89D6-67A87CA8C5D6}" type="datetime1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E45D-51E7-4EE7-9841-34D7DF4C5B07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008-55E6-4A25-B5D0-151C3E8E206E}" type="datetime1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D42B846-C80A-43E9-A6D4-D5B49EB52118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BEC1DF5-688B-4FA1-9519-0966F5538658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39BE-0F83-452B-A940-AD0460AEF23B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lluminated technology network on a dark background">
            <a:extLst>
              <a:ext uri="{FF2B5EF4-FFF2-40B4-BE49-F238E27FC236}">
                <a16:creationId xmlns:a16="http://schemas.microsoft.com/office/drawing/2014/main" id="{244D0E23-F93C-4208-BD6B-F3937EFA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6" r="184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8F6C2-C6B0-471A-BCC0-8DDA82B8B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e-AT" sz="4800"/>
              <a:t>G6: Image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7930E-C440-42F3-B474-4A583FDDC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de-AT" sz="2000"/>
              <a:t>A lesson in patience with the Azure Cloud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F0588-F16A-4E72-B580-F109438A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A20A3-E545-419B-8F29-A259C331618B}"/>
              </a:ext>
            </a:extLst>
          </p:cNvPr>
          <p:cNvSpPr txBox="1"/>
          <p:nvPr/>
        </p:nvSpPr>
        <p:spPr>
          <a:xfrm>
            <a:off x="477980" y="6356350"/>
            <a:ext cx="536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/>
              <a:t>Abraham, Baumgartner002, Preiser</a:t>
            </a:r>
          </a:p>
        </p:txBody>
      </p:sp>
    </p:spTree>
    <p:extLst>
      <p:ext uri="{BB962C8B-B14F-4D97-AF65-F5344CB8AC3E}">
        <p14:creationId xmlns:p14="http://schemas.microsoft.com/office/powerpoint/2010/main" val="2571393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0ABB-F414-4DBD-AFB6-8E9CFAE3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Error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01F2B-57BC-475B-B294-08C58423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DAEAC-FA11-4F88-9A12-EBD1A2904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"/>
          <a:stretch/>
        </p:blipFill>
        <p:spPr>
          <a:xfrm>
            <a:off x="1282045" y="3962150"/>
            <a:ext cx="9615341" cy="2496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043DF-E4A9-4CA0-8186-BB6367AE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0" y="2174624"/>
            <a:ext cx="9698885" cy="17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7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A70F-EDF8-4B78-9B70-4D6CD171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Storage Account </a:t>
            </a:r>
            <a:r>
              <a:rPr lang="de-AT" err="1"/>
              <a:t>Failings</a:t>
            </a:r>
            <a:endParaRPr lang="de-AT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443297-8D02-4141-919A-E224EBA54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35" y="2478088"/>
            <a:ext cx="9125893" cy="3694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26E4-831C-4DC8-99D6-EB861371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00B60-382F-4584-AA03-A60192370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962" y="2761239"/>
            <a:ext cx="3570112" cy="10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0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9555D-EDFE-4353-89C8-3B2EF858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4F43485F-CB01-4069-B812-B1EDC3EA9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46314-BACC-4C52-84A0-C6BCE075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18E335-E1DE-48D4-BEA3-FE310A51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Github</a:t>
            </a:r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22A7E-8AD3-4DB9-B595-0D1BF1FD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https://github.com/abraham-fl/CLC3_G-ans-6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AC223-B0C1-40DE-9C87-C633A7F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00D8-C284-4C0A-A66B-6D43CF6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B791-DF06-4BAC-AB9A-98ADA67E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Image Database WebApp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Filtering based on AI-powered tags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Image-processing pipeline in the backend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Analysis of how the System handles large amounts of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E941-9214-4C07-94C3-6052968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5F320-DA50-4D25-8DC8-54949D13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Our Setup - Concept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4ABD6-1FE9-497A-9888-C092FEF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33CE263-C23D-4E96-A43B-B10EE89DD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54" y="1228819"/>
            <a:ext cx="7240259" cy="4518744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69E9F06-49FF-4898-9A48-07997322BB05}"/>
              </a:ext>
            </a:extLst>
          </p:cNvPr>
          <p:cNvGrpSpPr/>
          <p:nvPr/>
        </p:nvGrpSpPr>
        <p:grpSpPr>
          <a:xfrm>
            <a:off x="4409137" y="1675547"/>
            <a:ext cx="7395881" cy="4207808"/>
            <a:chOff x="4434167" y="1571064"/>
            <a:chExt cx="7395881" cy="4207808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12E4D9-72E9-408C-85B5-0720BD005497}"/>
                </a:ext>
              </a:extLst>
            </p:cNvPr>
            <p:cNvSpPr/>
            <p:nvPr/>
          </p:nvSpPr>
          <p:spPr>
            <a:xfrm>
              <a:off x="4434167" y="2293843"/>
              <a:ext cx="7395881" cy="348502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669B6D-2CA3-43CF-9C22-A3488A931727}"/>
                </a:ext>
              </a:extLst>
            </p:cNvPr>
            <p:cNvSpPr/>
            <p:nvPr/>
          </p:nvSpPr>
          <p:spPr>
            <a:xfrm>
              <a:off x="6025402" y="1571064"/>
              <a:ext cx="5804646" cy="123264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DB7F27-72DA-4675-82E7-1B40B472BBC3}"/>
              </a:ext>
            </a:extLst>
          </p:cNvPr>
          <p:cNvGrpSpPr/>
          <p:nvPr/>
        </p:nvGrpSpPr>
        <p:grpSpPr>
          <a:xfrm>
            <a:off x="8576238" y="1700100"/>
            <a:ext cx="3137345" cy="4115359"/>
            <a:chOff x="8577843" y="1697130"/>
            <a:chExt cx="3137345" cy="4115359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65FCA0-FDD1-4BCC-A2DB-5CC973064AD4}"/>
                </a:ext>
              </a:extLst>
            </p:cNvPr>
            <p:cNvSpPr/>
            <p:nvPr/>
          </p:nvSpPr>
          <p:spPr>
            <a:xfrm>
              <a:off x="8915131" y="4501402"/>
              <a:ext cx="2797255" cy="131108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E4D66B-E2A8-4CAB-A119-DCC638635C6E}"/>
                </a:ext>
              </a:extLst>
            </p:cNvPr>
            <p:cNvSpPr/>
            <p:nvPr/>
          </p:nvSpPr>
          <p:spPr>
            <a:xfrm>
              <a:off x="8577843" y="4561069"/>
              <a:ext cx="913279" cy="91327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6569AC-9774-4976-8359-8E6F01F6C0E9}"/>
                </a:ext>
              </a:extLst>
            </p:cNvPr>
            <p:cNvSpPr/>
            <p:nvPr/>
          </p:nvSpPr>
          <p:spPr>
            <a:xfrm>
              <a:off x="9238689" y="4408953"/>
              <a:ext cx="913279" cy="91327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45375F-A176-4EDA-A243-F65A386D14D6}"/>
                </a:ext>
              </a:extLst>
            </p:cNvPr>
            <p:cNvSpPr/>
            <p:nvPr/>
          </p:nvSpPr>
          <p:spPr>
            <a:xfrm>
              <a:off x="10381689" y="1697130"/>
              <a:ext cx="1333499" cy="362510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0C7028-BA0D-42F7-9E43-28E12C7AF76C}"/>
              </a:ext>
            </a:extLst>
          </p:cNvPr>
          <p:cNvGrpSpPr/>
          <p:nvPr/>
        </p:nvGrpSpPr>
        <p:grpSpPr>
          <a:xfrm>
            <a:off x="6000372" y="1675547"/>
            <a:ext cx="5873925" cy="4238329"/>
            <a:chOff x="6000372" y="1675547"/>
            <a:chExt cx="5873925" cy="4238329"/>
          </a:xfrm>
          <a:solidFill>
            <a:schemeClr val="bg1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08AFFF2-33B1-4F84-990D-7C057C242783}"/>
                </a:ext>
              </a:extLst>
            </p:cNvPr>
            <p:cNvGrpSpPr/>
            <p:nvPr/>
          </p:nvGrpSpPr>
          <p:grpSpPr>
            <a:xfrm>
              <a:off x="6000372" y="1675547"/>
              <a:ext cx="5873925" cy="4238329"/>
              <a:chOff x="5992969" y="1675547"/>
              <a:chExt cx="5873925" cy="4238329"/>
            </a:xfrm>
            <a:grpFill/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82FDCF3-F681-423B-BBBE-BBFC4C1C7F92}"/>
                  </a:ext>
                </a:extLst>
              </p:cNvPr>
              <p:cNvGrpSpPr/>
              <p:nvPr/>
            </p:nvGrpSpPr>
            <p:grpSpPr>
              <a:xfrm>
                <a:off x="6400800" y="1700466"/>
                <a:ext cx="5466094" cy="4213410"/>
                <a:chOff x="6366756" y="1568263"/>
                <a:chExt cx="5466094" cy="4213410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EFA8DBC-EAD2-4D38-9397-E934FC3168C8}"/>
                    </a:ext>
                  </a:extLst>
                </p:cNvPr>
                <p:cNvSpPr/>
                <p:nvPr/>
              </p:nvSpPr>
              <p:spPr>
                <a:xfrm>
                  <a:off x="10247219" y="1568263"/>
                  <a:ext cx="1585631" cy="4207809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33F728-F68F-4834-935B-988B22D1744E}"/>
                    </a:ext>
                  </a:extLst>
                </p:cNvPr>
                <p:cNvSpPr/>
                <p:nvPr/>
              </p:nvSpPr>
              <p:spPr>
                <a:xfrm>
                  <a:off x="6366756" y="3299571"/>
                  <a:ext cx="5466093" cy="248210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D1FEC3-C960-4071-8F5F-39BB39BE90C9}"/>
                  </a:ext>
                </a:extLst>
              </p:cNvPr>
              <p:cNvSpPr/>
              <p:nvPr/>
            </p:nvSpPr>
            <p:spPr>
              <a:xfrm>
                <a:off x="5992969" y="1675547"/>
                <a:ext cx="2036395" cy="87413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31FE798-631D-46A4-B5A0-1337AE58178C}"/>
                  </a:ext>
                </a:extLst>
              </p:cNvPr>
              <p:cNvSpPr/>
              <p:nvPr/>
            </p:nvSpPr>
            <p:spPr>
              <a:xfrm>
                <a:off x="7011166" y="2557449"/>
                <a:ext cx="914400" cy="9144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8EF0BF-A496-4D89-BCE5-1BE73DA19533}"/>
                </a:ext>
              </a:extLst>
            </p:cNvPr>
            <p:cNvSpPr/>
            <p:nvPr/>
          </p:nvSpPr>
          <p:spPr>
            <a:xfrm>
              <a:off x="6209150" y="3387224"/>
              <a:ext cx="977937" cy="9144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2206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5F320-DA50-4D25-8DC8-54949D13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Our Setup - Reality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FCE769-2297-47B8-B30F-FE1E45A0D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" t="472"/>
          <a:stretch/>
        </p:blipFill>
        <p:spPr>
          <a:xfrm>
            <a:off x="4864608" y="993820"/>
            <a:ext cx="6846363" cy="47191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4ABD6-1FE9-497A-9888-C092FEF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0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00D8-C284-4C0A-A66B-6D43CF69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Why move to the cloud?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7706A5-967B-4C63-8CE7-19641FB0B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924195"/>
            <a:ext cx="6846363" cy="2858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E941-9214-4C07-94C3-6052968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00D8-C284-4C0A-A66B-6D43CF6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Why</a:t>
            </a:r>
            <a:r>
              <a:rPr lang="de-AT"/>
              <a:t> </a:t>
            </a:r>
            <a:r>
              <a:rPr lang="de-AT" err="1"/>
              <a:t>move</a:t>
            </a:r>
            <a:r>
              <a:rPr lang="de-AT"/>
              <a:t> </a:t>
            </a:r>
            <a:r>
              <a:rPr lang="de-AT" err="1"/>
              <a:t>to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cloud</a:t>
            </a:r>
            <a:r>
              <a:rPr lang="de-AT"/>
              <a:t>?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B791-DF06-4BAC-AB9A-98ADA67E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Many functionalities are covered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All parts (kind of) play together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Easy deployment (functions, web app)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Integrated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E941-9214-4C07-94C3-6052968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2F0-8ACE-4D6B-AD00-1F59CD20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E982-E27B-4FAA-983A-66BEAC72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F0702-8F19-449E-B192-0F30534E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AT" err="1"/>
              <a:t>Functions</a:t>
            </a:r>
            <a:endParaRPr lang="de-AT"/>
          </a:p>
          <a:p>
            <a:pPr>
              <a:buFont typeface="Wingdings" panose="05000000000000000000" pitchFamily="2" charset="2"/>
              <a:buChar char="§"/>
            </a:pPr>
            <a:r>
              <a:rPr lang="de-AT"/>
              <a:t>Queues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AT"/>
              <a:t>Linux vs. Windows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de-AT"/>
              <a:t>Web </a:t>
            </a:r>
            <a:r>
              <a:rPr lang="de-AT" err="1"/>
              <a:t>development</a:t>
            </a:r>
            <a:r>
              <a:rPr lang="de-AT"/>
              <a:t> </a:t>
            </a:r>
            <a:r>
              <a:rPr lang="de-AT" err="1"/>
              <a:t>experience</a:t>
            </a:r>
            <a:endParaRPr lang="de-AT"/>
          </a:p>
          <a:p>
            <a:pPr lvl="0">
              <a:buFont typeface="Wingdings" panose="05000000000000000000" pitchFamily="2" charset="2"/>
              <a:buChar char="§"/>
            </a:pPr>
            <a:r>
              <a:rPr lang="de-AT"/>
              <a:t>Keeping </a:t>
            </a:r>
            <a:r>
              <a:rPr lang="de-AT" err="1"/>
              <a:t>costs</a:t>
            </a:r>
            <a:r>
              <a:rPr lang="de-AT"/>
              <a:t> in check</a:t>
            </a:r>
          </a:p>
          <a:p>
            <a:pPr marL="0" indent="0"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6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AD7E-995E-44D7-B409-7E73F8F8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31782-5CEF-4806-8D3B-2D674C7F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D490F-C453-465D-BBD8-35E126D46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61"/>
          <a:stretch/>
        </p:blipFill>
        <p:spPr>
          <a:xfrm>
            <a:off x="428074" y="2113087"/>
            <a:ext cx="1768372" cy="1662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5A168E-ECF2-4F23-BE63-6CFE2E86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42" y="4642469"/>
            <a:ext cx="4736153" cy="1822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CA0343-FB5E-4E45-B633-0EC4C38A1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01" y="4686108"/>
            <a:ext cx="4725757" cy="18182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C5FD1E-DC13-48C9-9F3F-C98586F2E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17" y="2479250"/>
            <a:ext cx="4715958" cy="18041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AB15D5-3B7A-411C-9DDB-20C6F578B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71"/>
          <a:stretch/>
        </p:blipFill>
        <p:spPr>
          <a:xfrm>
            <a:off x="2196446" y="2114658"/>
            <a:ext cx="2961588" cy="1662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ECFD4B-EBF6-445B-8E55-4F16B388B647}"/>
              </a:ext>
            </a:extLst>
          </p:cNvPr>
          <p:cNvSpPr txBox="1"/>
          <p:nvPr/>
        </p:nvSpPr>
        <p:spPr>
          <a:xfrm>
            <a:off x="1432874" y="433633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UploadBlobTrigger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95818-9A07-4E62-81E7-FF158CB51501}"/>
              </a:ext>
            </a:extLst>
          </p:cNvPr>
          <p:cNvSpPr txBox="1"/>
          <p:nvPr/>
        </p:nvSpPr>
        <p:spPr>
          <a:xfrm>
            <a:off x="7665563" y="4253061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ContrastQueueTrigger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9E3CA-17F5-4A6A-BB09-CC87D2875FEB}"/>
              </a:ext>
            </a:extLst>
          </p:cNvPr>
          <p:cNvSpPr txBox="1"/>
          <p:nvPr/>
        </p:nvSpPr>
        <p:spPr>
          <a:xfrm>
            <a:off x="7676560" y="2095894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ResizeQueueTrigger</a:t>
            </a:r>
          </a:p>
        </p:txBody>
      </p:sp>
    </p:spTree>
    <p:extLst>
      <p:ext uri="{BB962C8B-B14F-4D97-AF65-F5344CB8AC3E}">
        <p14:creationId xmlns:p14="http://schemas.microsoft.com/office/powerpoint/2010/main" val="250061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96CE-2915-4DB1-9FDE-69153C5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0056-50FC-4276-9193-7781B9B7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5" y="165047"/>
            <a:ext cx="9060110" cy="325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38AF22-15D5-4E34-8F3F-3D56611F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4" y="3415694"/>
            <a:ext cx="9118954" cy="3282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CF48E-61A3-44A1-805D-EAA12B991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91" y="799803"/>
            <a:ext cx="161948" cy="7335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8DDB6EB-8D23-431B-8A0F-F9EAC64FCC2F}"/>
              </a:ext>
            </a:extLst>
          </p:cNvPr>
          <p:cNvSpPr txBox="1">
            <a:spLocks/>
          </p:cNvSpPr>
          <p:nvPr/>
        </p:nvSpPr>
        <p:spPr>
          <a:xfrm rot="16200000">
            <a:off x="-1651038" y="2434404"/>
            <a:ext cx="5296263" cy="874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10351673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Custom 5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0078D4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B496B304605D45A237C576D2765A7A" ma:contentTypeVersion="10" ma:contentTypeDescription="Ein neues Dokument erstellen." ma:contentTypeScope="" ma:versionID="97c1290ce66e1800ebb47c9e3025d922">
  <xsd:schema xmlns:xsd="http://www.w3.org/2001/XMLSchema" xmlns:xs="http://www.w3.org/2001/XMLSchema" xmlns:p="http://schemas.microsoft.com/office/2006/metadata/properties" xmlns:ns2="16973e4b-e42d-4b7a-a01c-7ff116e10120" targetNamespace="http://schemas.microsoft.com/office/2006/metadata/properties" ma:root="true" ma:fieldsID="db544c95ffa8db0bcb81b17c5b1ad0e6" ns2:_="">
    <xsd:import namespace="16973e4b-e42d-4b7a-a01c-7ff116e101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973e4b-e42d-4b7a-a01c-7ff116e101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8A889C-EB06-4CDF-85FE-9772AE3A6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32F029-8043-4BD4-BD37-59FFAA52A81F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973e4b-e42d-4b7a-a01c-7ff116e1012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1E7F7E-94DE-495E-94A7-9685ACAA666B}">
  <ds:schemaRefs>
    <ds:schemaRef ds:uri="16973e4b-e42d-4b7a-a01c-7ff116e101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Neue Haas Grotesk Text Pro</vt:lpstr>
      <vt:lpstr>Wingdings</vt:lpstr>
      <vt:lpstr>AccentBoxVTI</vt:lpstr>
      <vt:lpstr>G6: Image Database</vt:lpstr>
      <vt:lpstr>The Big Picture</vt:lpstr>
      <vt:lpstr>Our Setup - Concept</vt:lpstr>
      <vt:lpstr>Our Setup - Reality</vt:lpstr>
      <vt:lpstr>Why move to the cloud?</vt:lpstr>
      <vt:lpstr>Why move to the cloud? II</vt:lpstr>
      <vt:lpstr>Challenges</vt:lpstr>
      <vt:lpstr>Performance Analysis</vt:lpstr>
      <vt:lpstr>PowerPoint Presentation</vt:lpstr>
      <vt:lpstr>Recurrent Error Cases</vt:lpstr>
      <vt:lpstr>Storage Account Failings</vt:lpstr>
      <vt:lpstr>Demo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G6: Image Database</dc:title>
  <dc:creator>Florian Abraham</dc:creator>
  <cp:lastModifiedBy>Baumgartner Tobias - S2010595002</cp:lastModifiedBy>
  <cp:revision>1</cp:revision>
  <dcterms:created xsi:type="dcterms:W3CDTF">2022-01-23T14:29:16Z</dcterms:created>
  <dcterms:modified xsi:type="dcterms:W3CDTF">2022-01-24T15:36:23Z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0x0101002EB496B304605D45A237C576D2765A7A</vt:lpwstr>
  </property>
</Properties>
</file>