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8" r:id="rId8"/>
    <p:sldId id="262" r:id="rId9"/>
    <p:sldId id="269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534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7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18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46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197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07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14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043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17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11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172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77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37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5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727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60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4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93993F-E3ED-4835-902D-C9E732E22925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776D-0EE8-45AA-AB0C-09442D379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819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F9A7E-BF73-46B7-82E3-426187DB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1321082"/>
            <a:ext cx="11264348" cy="2226336"/>
          </a:xfrm>
        </p:spPr>
        <p:txBody>
          <a:bodyPr/>
          <a:lstStyle/>
          <a:p>
            <a:r>
              <a:rPr lang="es-MX" sz="6000" dirty="0"/>
              <a:t>AVANCE DEL PROYECTO N.2 :</a:t>
            </a:r>
            <a:br>
              <a:rPr lang="es-MX" sz="6000" dirty="0"/>
            </a:br>
            <a:r>
              <a:rPr lang="es-MX" sz="6000" dirty="0"/>
              <a:t>MAQUINA CENTRIFUGA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4C9CE-0BCF-4F6E-8BF7-3D93B18C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5843" y="4423750"/>
            <a:ext cx="4518993" cy="861420"/>
          </a:xfrm>
        </p:spPr>
        <p:txBody>
          <a:bodyPr>
            <a:normAutofit/>
          </a:bodyPr>
          <a:lstStyle/>
          <a:p>
            <a:r>
              <a:rPr lang="es-MX" dirty="0"/>
              <a:t>Colaboración del Equipo 3 </a:t>
            </a:r>
            <a:r>
              <a:rPr lang="es-MX"/>
              <a:t>y 6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25A440-AAE1-4C1F-A2CF-65D7B764D4F3}"/>
              </a:ext>
            </a:extLst>
          </p:cNvPr>
          <p:cNvSpPr txBox="1"/>
          <p:nvPr/>
        </p:nvSpPr>
        <p:spPr>
          <a:xfrm>
            <a:off x="5348841" y="5759801"/>
            <a:ext cx="656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Coatzacoalcos, Veracruz a 15 de mayo del 2020</a:t>
            </a:r>
          </a:p>
        </p:txBody>
      </p:sp>
    </p:spTree>
    <p:extLst>
      <p:ext uri="{BB962C8B-B14F-4D97-AF65-F5344CB8AC3E}">
        <p14:creationId xmlns:p14="http://schemas.microsoft.com/office/powerpoint/2010/main" val="373244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28823-1B55-46FD-9705-DDA2DED3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es-MX" dirty="0"/>
              <a:t>*REGISTRO DE ACTIVIDADES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093C3B-F03E-4372-9334-FC87462DD231}"/>
              </a:ext>
            </a:extLst>
          </p:cNvPr>
          <p:cNvSpPr txBox="1"/>
          <p:nvPr/>
        </p:nvSpPr>
        <p:spPr>
          <a:xfrm>
            <a:off x="887896" y="1621666"/>
            <a:ext cx="4598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Como ultimo punto de parte a las actividades que conforman nuestro proyecto solo queda el registro de las actividades, este apartado contiene todo aquello realizado en el proyecto, que será la evidencia digital y física.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E69769-C392-4A69-87B2-2232186D6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2" t="26075" r="31521" b="12639"/>
          <a:stretch/>
        </p:blipFill>
        <p:spPr>
          <a:xfrm>
            <a:off x="5883965" y="1621666"/>
            <a:ext cx="4598504" cy="42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85946-781F-4FF1-8AAE-4CA70702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5" y="273373"/>
            <a:ext cx="9404723" cy="1005021"/>
          </a:xfrm>
        </p:spPr>
        <p:txBody>
          <a:bodyPr/>
          <a:lstStyle/>
          <a:p>
            <a:r>
              <a:rPr lang="es-MX" dirty="0"/>
              <a:t>*ACTIVIDADES A REALIZAR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5D3F55-E00C-45A4-BB3D-2809A0D56FE1}"/>
              </a:ext>
            </a:extLst>
          </p:cNvPr>
          <p:cNvSpPr txBox="1"/>
          <p:nvPr/>
        </p:nvSpPr>
        <p:spPr>
          <a:xfrm>
            <a:off x="636105" y="1214447"/>
            <a:ext cx="545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1.CONCLUSIÓN DIGITAL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64AFD0-5581-43CA-804D-EDDF1D634425}"/>
              </a:ext>
            </a:extLst>
          </p:cNvPr>
          <p:cNvSpPr txBox="1"/>
          <p:nvPr/>
        </p:nvSpPr>
        <p:spPr>
          <a:xfrm>
            <a:off x="622853" y="2801253"/>
            <a:ext cx="34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2. CIRCUITO EN BAQUELITA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0EF1A9-9494-41C8-9579-A1D167881F78}"/>
              </a:ext>
            </a:extLst>
          </p:cNvPr>
          <p:cNvSpPr txBox="1"/>
          <p:nvPr/>
        </p:nvSpPr>
        <p:spPr>
          <a:xfrm>
            <a:off x="622853" y="4268760"/>
            <a:ext cx="397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3.CONSTRUCCIÓN FISICA DEL PROYECTO E INSTALACIÓN DEL CIRCUITO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4A0268-DE5C-4BB6-BCA5-BCE9744C40BC}"/>
              </a:ext>
            </a:extLst>
          </p:cNvPr>
          <p:cNvSpPr txBox="1"/>
          <p:nvPr/>
        </p:nvSpPr>
        <p:spPr>
          <a:xfrm>
            <a:off x="5537248" y="1214447"/>
            <a:ext cx="43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4. PRUEBAS Y ARREGLOS DE ERRORES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140BCB7-982E-4A73-8609-21DB4CA13D76}"/>
              </a:ext>
            </a:extLst>
          </p:cNvPr>
          <p:cNvSpPr txBox="1"/>
          <p:nvPr/>
        </p:nvSpPr>
        <p:spPr>
          <a:xfrm>
            <a:off x="5537248" y="2801253"/>
            <a:ext cx="37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5. ENTREGA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817C12-04A1-4431-A556-56DB84564EC0}"/>
              </a:ext>
            </a:extLst>
          </p:cNvPr>
          <p:cNvSpPr txBox="1"/>
          <p:nvPr/>
        </p:nvSpPr>
        <p:spPr>
          <a:xfrm>
            <a:off x="662609" y="1655861"/>
            <a:ext cx="397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</a:rPr>
              <a:t>Piezas 3D, programación y simulación.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C925F6-ECA6-440D-B391-0C868ED1DB18}"/>
              </a:ext>
            </a:extLst>
          </p:cNvPr>
          <p:cNvSpPr txBox="1"/>
          <p:nvPr/>
        </p:nvSpPr>
        <p:spPr>
          <a:xfrm>
            <a:off x="622853" y="3242667"/>
            <a:ext cx="351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</a:rPr>
              <a:t>Impresión, planchado y soldado de piezas.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266265-EB4D-4F7E-AFAE-AA658FAEDF25}"/>
              </a:ext>
            </a:extLst>
          </p:cNvPr>
          <p:cNvSpPr txBox="1"/>
          <p:nvPr/>
        </p:nvSpPr>
        <p:spPr>
          <a:xfrm>
            <a:off x="596348" y="5274221"/>
            <a:ext cx="38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</a:rPr>
              <a:t>Armado, soldado y estética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D515F9-6F8E-43DB-BACD-9A7C507C5B38}"/>
              </a:ext>
            </a:extLst>
          </p:cNvPr>
          <p:cNvSpPr txBox="1"/>
          <p:nvPr/>
        </p:nvSpPr>
        <p:spPr>
          <a:xfrm>
            <a:off x="5537248" y="1655861"/>
            <a:ext cx="4189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</a:rPr>
              <a:t>Probar las funciones y si hay errores corregirlos, esta parte aun esta en diagnostico por la contingencia.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2DAC487-552F-4258-84B3-BB0819719792}"/>
              </a:ext>
            </a:extLst>
          </p:cNvPr>
          <p:cNvSpPr txBox="1"/>
          <p:nvPr/>
        </p:nvSpPr>
        <p:spPr>
          <a:xfrm>
            <a:off x="5537249" y="3242667"/>
            <a:ext cx="4189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chemeClr val="bg1"/>
                </a:solidFill>
              </a:rPr>
              <a:t>Establecer una fecha de entrega y entregar el trabajo junto a toda su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31736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6C95D-A52A-4643-A205-D8608F94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r>
              <a:rPr lang="es-MX" dirty="0"/>
              <a:t>*PUNTOS IMPORTANTES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3AE7BA-CE48-4518-9504-98B8E5A93E7E}"/>
              </a:ext>
            </a:extLst>
          </p:cNvPr>
          <p:cNvSpPr txBox="1"/>
          <p:nvPr/>
        </p:nvSpPr>
        <p:spPr>
          <a:xfrm>
            <a:off x="815130" y="4341550"/>
            <a:ext cx="425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- Se subió de un 45.66% ha un 70% de avance total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65D8AD-A8F7-47A9-A888-5CB392700B55}"/>
              </a:ext>
            </a:extLst>
          </p:cNvPr>
          <p:cNvSpPr txBox="1"/>
          <p:nvPr/>
        </p:nvSpPr>
        <p:spPr>
          <a:xfrm>
            <a:off x="815131" y="3354046"/>
            <a:ext cx="425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- Ya se esta trabajando en el ensamble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B37739-BABE-40FE-921D-55CEB39DF50A}"/>
              </a:ext>
            </a:extLst>
          </p:cNvPr>
          <p:cNvSpPr txBox="1"/>
          <p:nvPr/>
        </p:nvSpPr>
        <p:spPr>
          <a:xfrm>
            <a:off x="929401" y="1379037"/>
            <a:ext cx="402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-Avances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41F15E-0FB2-413C-9EB4-E8B3547F6163}"/>
              </a:ext>
            </a:extLst>
          </p:cNvPr>
          <p:cNvSpPr txBox="1"/>
          <p:nvPr/>
        </p:nvSpPr>
        <p:spPr>
          <a:xfrm>
            <a:off x="929401" y="2366541"/>
            <a:ext cx="311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-Material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04835E-7047-4D0E-BDDB-230A8C60E3EF}"/>
              </a:ext>
            </a:extLst>
          </p:cNvPr>
          <p:cNvSpPr txBox="1"/>
          <p:nvPr/>
        </p:nvSpPr>
        <p:spPr>
          <a:xfrm>
            <a:off x="815130" y="5469114"/>
            <a:ext cx="402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-Propuestas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1F4A78-E917-40A7-B111-F89F96700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0" b="8986"/>
          <a:stretch/>
        </p:blipFill>
        <p:spPr>
          <a:xfrm>
            <a:off x="6096000" y="1245704"/>
            <a:ext cx="3835156" cy="24802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220ED2-1142-4CEA-8D69-E8BF28F2A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3"/>
          <a:stretch/>
        </p:blipFill>
        <p:spPr>
          <a:xfrm>
            <a:off x="6125118" y="4171122"/>
            <a:ext cx="4241322" cy="223416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17C87BA-4405-4929-94B6-D4809868CE55}"/>
              </a:ext>
            </a:extLst>
          </p:cNvPr>
          <p:cNvSpPr/>
          <p:nvPr/>
        </p:nvSpPr>
        <p:spPr>
          <a:xfrm>
            <a:off x="8322366" y="2199861"/>
            <a:ext cx="1171186" cy="53601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16408-FC14-4348-95AF-B57B395A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REAL DE LA MAQUINA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002B1B-5E46-43BF-87CC-F043B9D10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5"/>
          <a:stretch/>
        </p:blipFill>
        <p:spPr>
          <a:xfrm>
            <a:off x="32636" y="2854750"/>
            <a:ext cx="5500736" cy="38962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33B730-1538-4477-B7D2-FA514EA2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987" y="2854750"/>
            <a:ext cx="6287377" cy="38962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056F57-33B0-43F2-A026-CCEB9C174434}"/>
              </a:ext>
            </a:extLst>
          </p:cNvPr>
          <p:cNvSpPr txBox="1"/>
          <p:nvPr/>
        </p:nvSpPr>
        <p:spPr>
          <a:xfrm>
            <a:off x="2234211" y="2485418"/>
            <a:ext cx="311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Vista lateral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6AD32A-F312-4BC1-B559-F184BF37AD37}"/>
              </a:ext>
            </a:extLst>
          </p:cNvPr>
          <p:cNvSpPr txBox="1"/>
          <p:nvPr/>
        </p:nvSpPr>
        <p:spPr>
          <a:xfrm>
            <a:off x="8112078" y="2485418"/>
            <a:ext cx="311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Vista superior</a:t>
            </a:r>
          </a:p>
        </p:txBody>
      </p:sp>
    </p:spTree>
    <p:extLst>
      <p:ext uri="{BB962C8B-B14F-4D97-AF65-F5344CB8AC3E}">
        <p14:creationId xmlns:p14="http://schemas.microsoft.com/office/powerpoint/2010/main" val="21877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A82B9-DA38-4A34-9FD5-4C2FD8AE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165" y="438297"/>
            <a:ext cx="5844209" cy="885752"/>
          </a:xfrm>
        </p:spPr>
        <p:txBody>
          <a:bodyPr/>
          <a:lstStyle/>
          <a:p>
            <a:r>
              <a:rPr lang="es-MX" dirty="0"/>
              <a:t>*PLAN DE TRABAJO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D6A1B74-4D1B-49F5-8EE4-22A97650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95310"/>
              </p:ext>
            </p:extLst>
          </p:nvPr>
        </p:nvGraphicFramePr>
        <p:xfrm>
          <a:off x="3731148" y="1853091"/>
          <a:ext cx="765391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078">
                  <a:extLst>
                    <a:ext uri="{9D8B030D-6E8A-4147-A177-3AD203B41FA5}">
                      <a16:colId xmlns:a16="http://schemas.microsoft.com/office/drawing/2014/main" val="483485472"/>
                    </a:ext>
                  </a:extLst>
                </a:gridCol>
                <a:gridCol w="2424656">
                  <a:extLst>
                    <a:ext uri="{9D8B030D-6E8A-4147-A177-3AD203B41FA5}">
                      <a16:colId xmlns:a16="http://schemas.microsoft.com/office/drawing/2014/main" val="1342667326"/>
                    </a:ext>
                  </a:extLst>
                </a:gridCol>
                <a:gridCol w="2637182">
                  <a:extLst>
                    <a:ext uri="{9D8B030D-6E8A-4147-A177-3AD203B41FA5}">
                      <a16:colId xmlns:a16="http://schemas.microsoft.com/office/drawing/2014/main" val="1692220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1200" dirty="0"/>
                        <a:t>DEL 27 DE ABRIL AL 3 DE MAYO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DEL 4 DE MAYO AL 10 DE MAYO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DEL 11 DE MAYO AL 15 DE MAYO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87324"/>
                  </a:ext>
                </a:extLst>
              </a:tr>
              <a:tr h="408759">
                <a:tc>
                  <a:txBody>
                    <a:bodyPr/>
                    <a:lstStyle/>
                    <a:p>
                      <a:r>
                        <a:rPr lang="es-MX" sz="1200" dirty="0"/>
                        <a:t>27 de abril: organización.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4 de mayo: establecimos fechas de entrega de las actividades.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11 de mayo: entrega piezas 3D.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08930"/>
                  </a:ext>
                </a:extLst>
              </a:tr>
              <a:tr h="408759">
                <a:tc>
                  <a:txBody>
                    <a:bodyPr/>
                    <a:lstStyle/>
                    <a:p>
                      <a:r>
                        <a:rPr lang="es-MX" sz="1200" dirty="0"/>
                        <a:t>28 de abril: organización.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5 de mayo: trabajo.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12 de mayo: entrega de piezas 3D y avance en la documentación de trabajo.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1174"/>
                  </a:ext>
                </a:extLst>
              </a:tr>
              <a:tr h="408759">
                <a:tc>
                  <a:txBody>
                    <a:bodyPr/>
                    <a:lstStyle/>
                    <a:p>
                      <a:r>
                        <a:rPr lang="es-MX" sz="1200" dirty="0"/>
                        <a:t>29 de abril: organización.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6 de mayo: trabajo y discusión del futuro del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13 de mayo: penúltimo avance de la programación.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94095"/>
                  </a:ext>
                </a:extLst>
              </a:tr>
              <a:tr h="408759">
                <a:tc>
                  <a:txBody>
                    <a:bodyPr/>
                    <a:lstStyle/>
                    <a:p>
                      <a:r>
                        <a:rPr lang="es-MX" sz="1200" dirty="0"/>
                        <a:t>30 de abril: organización.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7 de mayo: trabajo.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14 de mayo: avance planos mecánicos 2D e inventario del material de trabajo.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428191"/>
                  </a:ext>
                </a:extLst>
              </a:tr>
              <a:tr h="408759">
                <a:tc>
                  <a:txBody>
                    <a:bodyPr/>
                    <a:lstStyle/>
                    <a:p>
                      <a:r>
                        <a:rPr lang="es-MX" sz="1200" dirty="0"/>
                        <a:t>1 de mayo: reparto de tareas.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8 de mayo: Instructivo elaborado y entregamos actividades de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 de mayo: Ajuste final de los planos eléctricos y placa de circuito.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23646"/>
                  </a:ext>
                </a:extLst>
              </a:tr>
              <a:tr h="408759">
                <a:tc>
                  <a:txBody>
                    <a:bodyPr/>
                    <a:lstStyle/>
                    <a:p>
                      <a:r>
                        <a:rPr lang="es-MX" sz="1200" dirty="0"/>
                        <a:t>2 de mayo: trabajo.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9 de mayo: entrega del sensor rpm del circuito.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84129"/>
                  </a:ext>
                </a:extLst>
              </a:tr>
              <a:tr h="408759">
                <a:tc>
                  <a:txBody>
                    <a:bodyPr/>
                    <a:lstStyle/>
                    <a:p>
                      <a:r>
                        <a:rPr lang="es-MX" sz="1200" dirty="0"/>
                        <a:t>3 de mayo: trabajo.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10 de mayo: simular en tinkercad.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4866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864D5735-48E8-4762-A976-3C098DB85516}"/>
              </a:ext>
            </a:extLst>
          </p:cNvPr>
          <p:cNvSpPr/>
          <p:nvPr/>
        </p:nvSpPr>
        <p:spPr>
          <a:xfrm>
            <a:off x="3731148" y="1324049"/>
            <a:ext cx="7653916" cy="2794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TABLA DE ORGANIZACIÓN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4EFAB94-F261-44BB-AFB1-C5E7B793E86A}"/>
              </a:ext>
            </a:extLst>
          </p:cNvPr>
          <p:cNvSpPr/>
          <p:nvPr/>
        </p:nvSpPr>
        <p:spPr>
          <a:xfrm>
            <a:off x="435875" y="1324049"/>
            <a:ext cx="2665134" cy="2794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CUESTIONES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937843-773B-4DF0-B069-DDC5470C5E68}"/>
              </a:ext>
            </a:extLst>
          </p:cNvPr>
          <p:cNvSpPr/>
          <p:nvPr/>
        </p:nvSpPr>
        <p:spPr>
          <a:xfrm>
            <a:off x="435875" y="1951301"/>
            <a:ext cx="2665134" cy="4313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PROBLEMAS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B4667EB-F949-4CA7-B71E-C72642EF60AF}"/>
              </a:ext>
            </a:extLst>
          </p:cNvPr>
          <p:cNvSpPr/>
          <p:nvPr/>
        </p:nvSpPr>
        <p:spPr>
          <a:xfrm>
            <a:off x="435875" y="2766044"/>
            <a:ext cx="2665134" cy="4313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COLABORACIÓN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F411F4-1310-4237-9CEB-C06F028D08F9}"/>
              </a:ext>
            </a:extLst>
          </p:cNvPr>
          <p:cNvSpPr/>
          <p:nvPr/>
        </p:nvSpPr>
        <p:spPr>
          <a:xfrm>
            <a:off x="435875" y="3602758"/>
            <a:ext cx="2665134" cy="4313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ORGANIZACIÓN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E78ED5C-B31D-4DAA-B98B-A164C6F417E8}"/>
              </a:ext>
            </a:extLst>
          </p:cNvPr>
          <p:cNvSpPr/>
          <p:nvPr/>
        </p:nvSpPr>
        <p:spPr>
          <a:xfrm>
            <a:off x="435875" y="4439473"/>
            <a:ext cx="2665134" cy="4313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51811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1F9BD-B565-4D5B-B3DD-B155746B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*PLANOS DE INSTALACIÓN (2D)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F9AE7-67A1-4E89-B95C-1CB36355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8512" y="1596750"/>
            <a:ext cx="4396339" cy="198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Uno de los primeros puntos que vimos son los planos de instalación realizados en AutoCAD, estos nos ayudan a organizarnos como van a estar estructurado nuestro trabajo internamente y externamente.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CC08153-F1BC-4F8C-A304-39E2AC4D6B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05" y="1401556"/>
            <a:ext cx="5644183" cy="3170443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9BEDED2-7A81-4897-AB0D-43A30535B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3520178"/>
            <a:ext cx="5749305" cy="32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3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539D2-0BD8-4493-8500-EF752605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452718"/>
            <a:ext cx="7612434" cy="1400530"/>
          </a:xfrm>
        </p:spPr>
        <p:txBody>
          <a:bodyPr/>
          <a:lstStyle/>
          <a:p>
            <a:r>
              <a:rPr lang="es-MX" dirty="0"/>
              <a:t>*PIEZAS MECÁNICAS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75833-79F8-4686-9D3B-7FBF4DDB8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607" y="1622665"/>
            <a:ext cx="4396339" cy="4195763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Se realizo el Butirómetro en AutoCAD que después va a ser modelado en en SolidWorks para finalmente ser impreso en 3D . Esto nos servirá para hacer pruebas sin correr riesgos.</a:t>
            </a:r>
          </a:p>
          <a:p>
            <a:pPr marL="0" indent="0" algn="just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También se hizo una funda o porta butirómetros donde se va a meter, este va a ser mandado a hacer en material de aluminio y va a tener unos implementos de goma para que se presione y no se salga y a la vez reducirá la probabilidad de fractura de este.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7988773-F499-410F-8EB3-E99650174F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5" y="1622665"/>
            <a:ext cx="6112498" cy="3386656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22118A1-3F55-40D0-B5AB-9159B6F30926}"/>
              </a:ext>
            </a:extLst>
          </p:cNvPr>
          <p:cNvSpPr txBox="1"/>
          <p:nvPr/>
        </p:nvSpPr>
        <p:spPr>
          <a:xfrm>
            <a:off x="5459895" y="5155096"/>
            <a:ext cx="61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Butirómetro y funda para butirómetros.</a:t>
            </a:r>
          </a:p>
        </p:txBody>
      </p:sp>
    </p:spTree>
    <p:extLst>
      <p:ext uri="{BB962C8B-B14F-4D97-AF65-F5344CB8AC3E}">
        <p14:creationId xmlns:p14="http://schemas.microsoft.com/office/powerpoint/2010/main" val="148941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0F490-D989-48B6-9196-47DE3FF5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89" y="345700"/>
            <a:ext cx="8341304" cy="1400530"/>
          </a:xfrm>
        </p:spPr>
        <p:txBody>
          <a:bodyPr/>
          <a:lstStyle/>
          <a:p>
            <a:r>
              <a:rPr lang="es-MX" dirty="0"/>
              <a:t>*PIEZAS 3D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BDD99-F153-4AF2-8577-9F02AC5F2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1033" y="1190239"/>
            <a:ext cx="4689227" cy="1923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Otro punto del proyecto es realizar las piezas 3D, estas piezas nos permiten dar una vista más amplia de lo que será el proyecto en físico y como estructurar todo de tal forma que veamos el modo que tenga buena presentación y sea funcional.</a:t>
            </a: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5D8A5A1C-586A-4BC5-9B2B-B52514E7C3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16" y="990378"/>
            <a:ext cx="4397375" cy="2470087"/>
          </a:xfr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9EFB2A9-F6F3-4900-B431-59483C8BB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40" y="4043578"/>
            <a:ext cx="4529566" cy="254547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BF69CDE-B9DA-4F3A-B60D-54934CBF4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93" y="4044713"/>
            <a:ext cx="4529567" cy="2544343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F33146-C27D-44C3-B386-38170699023B}"/>
              </a:ext>
            </a:extLst>
          </p:cNvPr>
          <p:cNvSpPr txBox="1"/>
          <p:nvPr/>
        </p:nvSpPr>
        <p:spPr>
          <a:xfrm>
            <a:off x="2361234" y="3556559"/>
            <a:ext cx="21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Carcasa externa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E43CF0D-3F7E-42E5-81F9-8EA968003D6A}"/>
              </a:ext>
            </a:extLst>
          </p:cNvPr>
          <p:cNvSpPr/>
          <p:nvPr/>
        </p:nvSpPr>
        <p:spPr>
          <a:xfrm>
            <a:off x="7564676" y="3556559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Piezas de trabajo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054C113-DC33-4645-A058-1EF1F618492A}"/>
              </a:ext>
            </a:extLst>
          </p:cNvPr>
          <p:cNvSpPr/>
          <p:nvPr/>
        </p:nvSpPr>
        <p:spPr>
          <a:xfrm>
            <a:off x="7222434" y="388333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Piezas de simulación</a:t>
            </a:r>
          </a:p>
        </p:txBody>
      </p:sp>
    </p:spTree>
    <p:extLst>
      <p:ext uri="{BB962C8B-B14F-4D97-AF65-F5344CB8AC3E}">
        <p14:creationId xmlns:p14="http://schemas.microsoft.com/office/powerpoint/2010/main" val="53418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EDFE0-4E99-4C66-95D1-83E0CBDC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276" y="439307"/>
            <a:ext cx="9404723" cy="1400530"/>
          </a:xfrm>
        </p:spPr>
        <p:txBody>
          <a:bodyPr/>
          <a:lstStyle/>
          <a:p>
            <a:r>
              <a:rPr lang="es-MX" dirty="0"/>
              <a:t>*DIAGRAMAS ELECTRICOS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C2872-D32E-4E27-87BF-5613F9D7E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023604"/>
            <a:ext cx="9404722" cy="2299464"/>
          </a:xfrm>
        </p:spPr>
        <p:txBody>
          <a:bodyPr>
            <a:normAutofit/>
          </a:bodyPr>
          <a:lstStyle/>
          <a:p>
            <a:pPr algn="just"/>
            <a:endParaRPr lang="es-MX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Llevamos a cabo la elaboración de los esquemas de circuitos, donde ubicamos como iba planteado nuestro circuito y con esto pudimos checar cual seria nuestro material de trabajo en lo que se refiere a componentes.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Se hizo el nuevo diagrama con las funcionas que se van a entregar, esta ya incluye el sistema de protección de la tapa, timer y lcd.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7AF82A3-A21D-4F30-8CAD-7C84A75457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044772"/>
            <a:ext cx="4851918" cy="3095625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073095F-8243-4DF5-A8B5-975E9BCCAAED}"/>
              </a:ext>
            </a:extLst>
          </p:cNvPr>
          <p:cNvSpPr txBox="1"/>
          <p:nvPr/>
        </p:nvSpPr>
        <p:spPr>
          <a:xfrm>
            <a:off x="646111" y="6140397"/>
            <a:ext cx="485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Circuito de control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186CEE-1D36-4D59-B81C-9052D8B72422}"/>
              </a:ext>
            </a:extLst>
          </p:cNvPr>
          <p:cNvSpPr txBox="1"/>
          <p:nvPr/>
        </p:nvSpPr>
        <p:spPr>
          <a:xfrm>
            <a:off x="6096000" y="6140397"/>
            <a:ext cx="485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Circuito de potencia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F0E971-00A8-4706-BE6C-92DDA4180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044772"/>
            <a:ext cx="4749111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56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73485-51F1-423B-B96A-BF178265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24" y="399709"/>
            <a:ext cx="6459495" cy="1400530"/>
          </a:xfrm>
        </p:spPr>
        <p:txBody>
          <a:bodyPr/>
          <a:lstStyle/>
          <a:p>
            <a:r>
              <a:rPr lang="es-MX" dirty="0"/>
              <a:t>*Placa PCB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C41410-D6DE-4384-8C66-D95EE482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5739" y="1099974"/>
            <a:ext cx="8354278" cy="191937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Es aquella que será sobre la que acomodaremos los componentes que conforman nuestro circuito.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Se hizo una “simulación” de placa dónde digitalmente creamos la placa y esta la utilizaremos para pasarla a baquelita y finalmente ir a el perforado y soldado de piezas. Este es la del circuito de potencia concluida, a la del sistema de control todavía se le están haciendo ajustes.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B05EC7F-427E-4A99-A814-30152850F8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0" t="21255" r="21084" b="11470"/>
          <a:stretch/>
        </p:blipFill>
        <p:spPr>
          <a:xfrm>
            <a:off x="895739" y="3260078"/>
            <a:ext cx="4992196" cy="3074461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F57997-C8CD-4DC4-ACB8-769ED979D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2" t="3185" r="13693" b="5109"/>
          <a:stretch/>
        </p:blipFill>
        <p:spPr bwMode="auto">
          <a:xfrm>
            <a:off x="6450185" y="3019353"/>
            <a:ext cx="4256068" cy="34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28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6DF7B98-158B-4D82-8235-AEEE0E23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503" y="95610"/>
            <a:ext cx="9404723" cy="1400530"/>
          </a:xfrm>
        </p:spPr>
        <p:txBody>
          <a:bodyPr/>
          <a:lstStyle/>
          <a:p>
            <a:r>
              <a:rPr lang="es-MX" dirty="0"/>
              <a:t>*PROGRAMACIÓN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18D5235-B073-40E6-AE44-55F76BA08F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" y="1638392"/>
            <a:ext cx="4929809" cy="576263"/>
          </a:xfrm>
        </p:spPr>
        <p:txBody>
          <a:bodyPr>
            <a:normAutofit fontScale="92500"/>
          </a:bodyPr>
          <a:lstStyle/>
          <a:p>
            <a:r>
              <a:rPr lang="es-MX" dirty="0"/>
              <a:t>Regulación de velocidad del motor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D37719B-7DB6-431D-92D2-736A17EB32F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65043" y="729191"/>
            <a:ext cx="10029825" cy="10191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>
                <a:solidFill>
                  <a:schemeClr val="bg1"/>
                </a:solidFill>
              </a:rPr>
              <a:t>En lo que consiste en programación nos dimos a la tarea de iniciar por partes las distintas funciones de control, para así no atrasarnos con partes que se nos dificulte y al final lo acoplaríamos en el código final.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0D937D8-4D31-4EA7-A666-E6F71FC952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29918" y="1579905"/>
            <a:ext cx="4035425" cy="36578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LCD y sistema de control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E011DDD-5D14-49EC-90A2-26D6D1C8D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367" b="16596"/>
          <a:stretch/>
        </p:blipFill>
        <p:spPr>
          <a:xfrm>
            <a:off x="192738" y="2019793"/>
            <a:ext cx="5598462" cy="35208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7E3E1DE-A959-42EB-A5A5-CFB84C04B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0" t="24142" r="25326" b="17859"/>
          <a:stretch/>
        </p:blipFill>
        <p:spPr>
          <a:xfrm>
            <a:off x="6096000" y="2019793"/>
            <a:ext cx="5903262" cy="35208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B7F095B-0D50-49A2-909A-A46D08777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24165"/>
            <a:ext cx="5903262" cy="1038225"/>
          </a:xfrm>
          <a:prstGeom prst="rect">
            <a:avLst/>
          </a:prstGeom>
        </p:spPr>
      </p:pic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5AFF1801-C3A8-4CB2-921C-B7ABB35597EB}"/>
              </a:ext>
            </a:extLst>
          </p:cNvPr>
          <p:cNvSpPr txBox="1">
            <a:spLocks/>
          </p:cNvSpPr>
          <p:nvPr/>
        </p:nvSpPr>
        <p:spPr>
          <a:xfrm>
            <a:off x="3930490" y="6128809"/>
            <a:ext cx="2165510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Librerías I2C</a:t>
            </a:r>
          </a:p>
        </p:txBody>
      </p:sp>
    </p:spTree>
    <p:extLst>
      <p:ext uri="{BB962C8B-B14F-4D97-AF65-F5344CB8AC3E}">
        <p14:creationId xmlns:p14="http://schemas.microsoft.com/office/powerpoint/2010/main" val="64869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D35F9-71C0-4AE7-904D-85B33B813B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32382" y="319709"/>
            <a:ext cx="6520070" cy="1522343"/>
          </a:xfrm>
        </p:spPr>
        <p:txBody>
          <a:bodyPr/>
          <a:lstStyle/>
          <a:p>
            <a:r>
              <a:rPr lang="es-MX" dirty="0"/>
              <a:t>*MATERIAL DE TRABAJO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0EB44B-079D-46C9-B8E3-64029B869D01}"/>
              </a:ext>
            </a:extLst>
          </p:cNvPr>
          <p:cNvSpPr txBox="1"/>
          <p:nvPr/>
        </p:nvSpPr>
        <p:spPr>
          <a:xfrm>
            <a:off x="604015" y="1526747"/>
            <a:ext cx="49884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Se hizo un inventario acerca de lo que se obtuvo de la escuela y lo conseguido por nosotros.</a:t>
            </a:r>
          </a:p>
          <a:p>
            <a:pPr algn="just"/>
            <a:endParaRPr lang="es-MX" dirty="0">
              <a:solidFill>
                <a:schemeClr val="bg1"/>
              </a:solidFill>
            </a:endParaRPr>
          </a:p>
          <a:p>
            <a:pPr algn="just"/>
            <a:r>
              <a:rPr lang="es-MX" dirty="0">
                <a:solidFill>
                  <a:schemeClr val="bg1"/>
                </a:solidFill>
              </a:rPr>
              <a:t>Se enumero y se clasificaron para tener una gestión correcta del material, así como saber el material faltante.</a:t>
            </a:r>
          </a:p>
          <a:p>
            <a:pPr algn="just"/>
            <a:endParaRPr lang="es-MX" dirty="0">
              <a:solidFill>
                <a:schemeClr val="bg1"/>
              </a:solidFill>
            </a:endParaRPr>
          </a:p>
          <a:p>
            <a:pPr algn="just"/>
            <a:r>
              <a:rPr lang="es-MX" dirty="0">
                <a:solidFill>
                  <a:schemeClr val="bg1"/>
                </a:solidFill>
              </a:rPr>
              <a:t>Se va a estar actualizando con las nuevas cosas que agreguemos como la impresión 3D del butirómetro, la funda o componentes electrónicos.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24BA0B-E574-4C2F-98E5-2D9DD993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38" y="1190325"/>
            <a:ext cx="3839110" cy="27041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D522FDB-4E9D-42DA-A745-F30621A0A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37" y="4039828"/>
            <a:ext cx="3831866" cy="270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14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854</TotalTime>
  <Words>869</Words>
  <Application>Microsoft Office PowerPoint</Application>
  <PresentationFormat>Panorámica</PresentationFormat>
  <Paragraphs>88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AVANCE DEL PROYECTO N.2 : MAQUINA CENTRIFUGA</vt:lpstr>
      <vt:lpstr>*PLAN DE TRABAJO</vt:lpstr>
      <vt:lpstr>*PLANOS DE INSTALACIÓN (2D)</vt:lpstr>
      <vt:lpstr>*PIEZAS MECÁNICAS</vt:lpstr>
      <vt:lpstr>*PIEZAS 3D</vt:lpstr>
      <vt:lpstr>*DIAGRAMAS ELECTRICOS</vt:lpstr>
      <vt:lpstr>*Placa PCB</vt:lpstr>
      <vt:lpstr>*PROGRAMACIÓN</vt:lpstr>
      <vt:lpstr>*MATERIAL DE TRABAJO</vt:lpstr>
      <vt:lpstr>*REGISTRO DE ACTIVIDADES</vt:lpstr>
      <vt:lpstr>*ACTIVIDADES A REALIZAR</vt:lpstr>
      <vt:lpstr>*PUNTOS IMPORTANTES</vt:lpstr>
      <vt:lpstr>DISEÑO REAL DE LA MAQUINA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hernandez  gutierrez</dc:creator>
  <cp:lastModifiedBy>abraham reyes</cp:lastModifiedBy>
  <cp:revision>46</cp:revision>
  <dcterms:created xsi:type="dcterms:W3CDTF">2020-05-13T05:38:30Z</dcterms:created>
  <dcterms:modified xsi:type="dcterms:W3CDTF">2020-05-18T15:33:19Z</dcterms:modified>
</cp:coreProperties>
</file>