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3DA5C-DFBD-499E-86EC-012AB6AA8879}" v="5" dt="2025-07-06T14:43:09.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Santhosh" userId="67b284eec4d3ba37" providerId="LiveId" clId="{A4D3DA5C-DFBD-499E-86EC-012AB6AA8879}"/>
    <pc:docChg chg="addSld modSld">
      <pc:chgData name="Abraham Santhosh" userId="67b284eec4d3ba37" providerId="LiveId" clId="{A4D3DA5C-DFBD-499E-86EC-012AB6AA8879}" dt="2025-07-06T14:43:18.112" v="68" actId="20577"/>
      <pc:docMkLst>
        <pc:docMk/>
      </pc:docMkLst>
      <pc:sldChg chg="addSp delSp modSp mod">
        <pc:chgData name="Abraham Santhosh" userId="67b284eec4d3ba37" providerId="LiveId" clId="{A4D3DA5C-DFBD-499E-86EC-012AB6AA8879}" dt="2025-07-06T14:38:36.776" v="4" actId="1076"/>
        <pc:sldMkLst>
          <pc:docMk/>
          <pc:sldMk cId="3636231378" sldId="259"/>
        </pc:sldMkLst>
        <pc:spChg chg="del">
          <ac:chgData name="Abraham Santhosh" userId="67b284eec4d3ba37" providerId="LiveId" clId="{A4D3DA5C-DFBD-499E-86EC-012AB6AA8879}" dt="2025-07-06T14:38:12.836" v="0" actId="931"/>
          <ac:spMkLst>
            <pc:docMk/>
            <pc:sldMk cId="3636231378" sldId="259"/>
            <ac:spMk id="3" creationId="{CF113850-085C-13BC-DCE5-464FBE47D071}"/>
          </ac:spMkLst>
        </pc:spChg>
        <pc:picChg chg="add mod">
          <ac:chgData name="Abraham Santhosh" userId="67b284eec4d3ba37" providerId="LiveId" clId="{A4D3DA5C-DFBD-499E-86EC-012AB6AA8879}" dt="2025-07-06T14:38:36.776" v="4" actId="1076"/>
          <ac:picMkLst>
            <pc:docMk/>
            <pc:sldMk cId="3636231378" sldId="259"/>
            <ac:picMk id="5" creationId="{7EBE135C-E77F-2BDD-8A55-1991F6D264EC}"/>
          </ac:picMkLst>
        </pc:picChg>
      </pc:sldChg>
      <pc:sldChg chg="addSp delSp modSp new mod">
        <pc:chgData name="Abraham Santhosh" userId="67b284eec4d3ba37" providerId="LiveId" clId="{A4D3DA5C-DFBD-499E-86EC-012AB6AA8879}" dt="2025-07-06T14:41:56.594" v="50" actId="20577"/>
        <pc:sldMkLst>
          <pc:docMk/>
          <pc:sldMk cId="3549483180" sldId="260"/>
        </pc:sldMkLst>
        <pc:spChg chg="mod">
          <ac:chgData name="Abraham Santhosh" userId="67b284eec4d3ba37" providerId="LiveId" clId="{A4D3DA5C-DFBD-499E-86EC-012AB6AA8879}" dt="2025-07-06T14:41:56.594" v="50" actId="20577"/>
          <ac:spMkLst>
            <pc:docMk/>
            <pc:sldMk cId="3549483180" sldId="260"/>
            <ac:spMk id="2" creationId="{4AB82C28-9AA0-5486-00BA-0D8A25D17D3D}"/>
          </ac:spMkLst>
        </pc:spChg>
        <pc:spChg chg="del">
          <ac:chgData name="Abraham Santhosh" userId="67b284eec4d3ba37" providerId="LiveId" clId="{A4D3DA5C-DFBD-499E-86EC-012AB6AA8879}" dt="2025-07-06T14:39:28.287" v="6"/>
          <ac:spMkLst>
            <pc:docMk/>
            <pc:sldMk cId="3549483180" sldId="260"/>
            <ac:spMk id="3" creationId="{65E7DCB2-B903-5982-4702-81FF2C9CE39F}"/>
          </ac:spMkLst>
        </pc:spChg>
        <pc:picChg chg="add mod">
          <ac:chgData name="Abraham Santhosh" userId="67b284eec4d3ba37" providerId="LiveId" clId="{A4D3DA5C-DFBD-499E-86EC-012AB6AA8879}" dt="2025-07-06T14:39:44.648" v="9" actId="1076"/>
          <ac:picMkLst>
            <pc:docMk/>
            <pc:sldMk cId="3549483180" sldId="260"/>
            <ac:picMk id="5" creationId="{BB50EF4D-16A5-BD6C-DD0F-559108E77D39}"/>
          </ac:picMkLst>
        </pc:picChg>
        <pc:picChg chg="add mod">
          <ac:chgData name="Abraham Santhosh" userId="67b284eec4d3ba37" providerId="LiveId" clId="{A4D3DA5C-DFBD-499E-86EC-012AB6AA8879}" dt="2025-07-06T14:40:20.036" v="12" actId="1076"/>
          <ac:picMkLst>
            <pc:docMk/>
            <pc:sldMk cId="3549483180" sldId="260"/>
            <ac:picMk id="7" creationId="{43D9777E-853E-F400-8F47-AC1DDA1BB507}"/>
          </ac:picMkLst>
        </pc:picChg>
      </pc:sldChg>
      <pc:sldChg chg="addSp delSp modSp new mod">
        <pc:chgData name="Abraham Santhosh" userId="67b284eec4d3ba37" providerId="LiveId" clId="{A4D3DA5C-DFBD-499E-86EC-012AB6AA8879}" dt="2025-07-06T14:41:44.315" v="35" actId="20577"/>
        <pc:sldMkLst>
          <pc:docMk/>
          <pc:sldMk cId="3979100956" sldId="261"/>
        </pc:sldMkLst>
        <pc:spChg chg="mod">
          <ac:chgData name="Abraham Santhosh" userId="67b284eec4d3ba37" providerId="LiveId" clId="{A4D3DA5C-DFBD-499E-86EC-012AB6AA8879}" dt="2025-07-06T14:41:44.315" v="35" actId="20577"/>
          <ac:spMkLst>
            <pc:docMk/>
            <pc:sldMk cId="3979100956" sldId="261"/>
            <ac:spMk id="2" creationId="{5EBC2249-1965-33EB-A9AE-F85FFED1EB9F}"/>
          </ac:spMkLst>
        </pc:spChg>
        <pc:spChg chg="del">
          <ac:chgData name="Abraham Santhosh" userId="67b284eec4d3ba37" providerId="LiveId" clId="{A4D3DA5C-DFBD-499E-86EC-012AB6AA8879}" dt="2025-07-06T14:41:26.312" v="14"/>
          <ac:spMkLst>
            <pc:docMk/>
            <pc:sldMk cId="3979100956" sldId="261"/>
            <ac:spMk id="3" creationId="{4A19B462-8893-4B62-B477-49A9FE1B8896}"/>
          </ac:spMkLst>
        </pc:spChg>
        <pc:picChg chg="add mod">
          <ac:chgData name="Abraham Santhosh" userId="67b284eec4d3ba37" providerId="LiveId" clId="{A4D3DA5C-DFBD-499E-86EC-012AB6AA8879}" dt="2025-07-06T14:41:26.312" v="14"/>
          <ac:picMkLst>
            <pc:docMk/>
            <pc:sldMk cId="3979100956" sldId="261"/>
            <ac:picMk id="5" creationId="{43288ACF-C947-3CB9-4C7A-F4A9895C342A}"/>
          </ac:picMkLst>
        </pc:picChg>
      </pc:sldChg>
      <pc:sldChg chg="addSp delSp modSp new mod">
        <pc:chgData name="Abraham Santhosh" userId="67b284eec4d3ba37" providerId="LiveId" clId="{A4D3DA5C-DFBD-499E-86EC-012AB6AA8879}" dt="2025-07-06T14:43:18.112" v="68" actId="20577"/>
        <pc:sldMkLst>
          <pc:docMk/>
          <pc:sldMk cId="2980991536" sldId="262"/>
        </pc:sldMkLst>
        <pc:spChg chg="mod">
          <ac:chgData name="Abraham Santhosh" userId="67b284eec4d3ba37" providerId="LiveId" clId="{A4D3DA5C-DFBD-499E-86EC-012AB6AA8879}" dt="2025-07-06T14:43:18.112" v="68" actId="20577"/>
          <ac:spMkLst>
            <pc:docMk/>
            <pc:sldMk cId="2980991536" sldId="262"/>
            <ac:spMk id="2" creationId="{E2295DE9-A979-39CD-95D8-3B4EB0B95430}"/>
          </ac:spMkLst>
        </pc:spChg>
        <pc:spChg chg="del">
          <ac:chgData name="Abraham Santhosh" userId="67b284eec4d3ba37" providerId="LiveId" clId="{A4D3DA5C-DFBD-499E-86EC-012AB6AA8879}" dt="2025-07-06T14:43:09.596" v="52"/>
          <ac:spMkLst>
            <pc:docMk/>
            <pc:sldMk cId="2980991536" sldId="262"/>
            <ac:spMk id="3" creationId="{38F60032-8759-0E20-E628-E12DD5D442BB}"/>
          </ac:spMkLst>
        </pc:spChg>
        <pc:picChg chg="add mod">
          <ac:chgData name="Abraham Santhosh" userId="67b284eec4d3ba37" providerId="LiveId" clId="{A4D3DA5C-DFBD-499E-86EC-012AB6AA8879}" dt="2025-07-06T14:43:09.596" v="52"/>
          <ac:picMkLst>
            <pc:docMk/>
            <pc:sldMk cId="2980991536" sldId="262"/>
            <ac:picMk id="5" creationId="{145E8A54-7821-A1D6-CE10-929654D67EE8}"/>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370489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D7BE5-758F-47B2-AA27-86766BD24DDA}"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60086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4239339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86625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99174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CD7BE5-758F-47B2-AA27-86766BD24DDA}" type="datetimeFigureOut">
              <a:rPr lang="en-IN" smtClean="0"/>
              <a:t>06-07-2025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1536573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CD7BE5-758F-47B2-AA27-86766BD24DDA}" type="datetimeFigureOut">
              <a:rPr lang="en-IN" smtClean="0"/>
              <a:t>06-07-2025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25601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2562419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1697192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292182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CD7BE5-758F-47B2-AA27-86766BD24DDA}" type="datetimeFigureOut">
              <a:rPr lang="en-IN" smtClean="0"/>
              <a:t>06-07-2025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1611628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CD7BE5-758F-47B2-AA27-86766BD24DDA}"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8021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CD7BE5-758F-47B2-AA27-86766BD24DDA}" type="datetimeFigureOut">
              <a:rPr lang="en-IN" smtClean="0"/>
              <a:t>06-07-2025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92088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CD7BE5-758F-47B2-AA27-86766BD24DDA}" type="datetimeFigureOut">
              <a:rPr lang="en-IN" smtClean="0"/>
              <a:t>06-07-2025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60363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CD7BE5-758F-47B2-AA27-86766BD24DDA}" type="datetimeFigureOut">
              <a:rPr lang="en-IN" smtClean="0"/>
              <a:t>06-07-2025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58250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D7BE5-758F-47B2-AA27-86766BD24DDA}"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202994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CD7BE5-758F-47B2-AA27-86766BD24DDA}" type="datetimeFigureOut">
              <a:rPr lang="en-IN" smtClean="0"/>
              <a:t>06-07-2025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064E09-5351-422D-AD57-CC563C637FBA}" type="slidenum">
              <a:rPr lang="en-IN" smtClean="0"/>
              <a:t>‹#›</a:t>
            </a:fld>
            <a:endParaRPr lang="en-IN"/>
          </a:p>
        </p:txBody>
      </p:sp>
    </p:spTree>
    <p:extLst>
      <p:ext uri="{BB962C8B-B14F-4D97-AF65-F5344CB8AC3E}">
        <p14:creationId xmlns:p14="http://schemas.microsoft.com/office/powerpoint/2010/main" val="221997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CD7BE5-758F-47B2-AA27-86766BD24DDA}" type="datetimeFigureOut">
              <a:rPr lang="en-IN" smtClean="0"/>
              <a:t>06-07-2025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064E09-5351-422D-AD57-CC563C637FBA}" type="slidenum">
              <a:rPr lang="en-IN" smtClean="0"/>
              <a:t>‹#›</a:t>
            </a:fld>
            <a:endParaRPr lang="en-IN"/>
          </a:p>
        </p:txBody>
      </p:sp>
    </p:spTree>
    <p:extLst>
      <p:ext uri="{BB962C8B-B14F-4D97-AF65-F5344CB8AC3E}">
        <p14:creationId xmlns:p14="http://schemas.microsoft.com/office/powerpoint/2010/main" val="615706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CB0C-3D3B-3C41-ABC3-45BB59875B03}"/>
              </a:ext>
            </a:extLst>
          </p:cNvPr>
          <p:cNvSpPr>
            <a:spLocks noGrp="1"/>
          </p:cNvSpPr>
          <p:nvPr>
            <p:ph type="ctrTitle"/>
          </p:nvPr>
        </p:nvSpPr>
        <p:spPr/>
        <p:txBody>
          <a:bodyPr/>
          <a:lstStyle/>
          <a:p>
            <a:r>
              <a:rPr lang="en-IN" dirty="0"/>
              <a:t>Split-Easy</a:t>
            </a:r>
          </a:p>
        </p:txBody>
      </p:sp>
      <p:sp>
        <p:nvSpPr>
          <p:cNvPr id="3" name="Subtitle 2">
            <a:extLst>
              <a:ext uri="{FF2B5EF4-FFF2-40B4-BE49-F238E27FC236}">
                <a16:creationId xmlns:a16="http://schemas.microsoft.com/office/drawing/2014/main" id="{BF09DC7A-8CBF-CBD2-C848-D37AF01454FB}"/>
              </a:ext>
            </a:extLst>
          </p:cNvPr>
          <p:cNvSpPr>
            <a:spLocks noGrp="1"/>
          </p:cNvSpPr>
          <p:nvPr>
            <p:ph type="subTitle" idx="1"/>
          </p:nvPr>
        </p:nvSpPr>
        <p:spPr/>
        <p:txBody>
          <a:bodyPr>
            <a:normAutofit fontScale="85000" lnSpcReduction="20000"/>
          </a:bodyPr>
          <a:lstStyle/>
          <a:p>
            <a:r>
              <a:rPr lang="en-US" dirty="0"/>
              <a:t>Split-Easy is a modern web application designed to simplify bill splitting among friends, roommates, or groups. Whether you're dining out, traveling, or sharing expenses, Split Easy makes it effortless to track and settle shared costs transparently.</a:t>
            </a:r>
            <a:endParaRPr lang="en-IN" dirty="0"/>
          </a:p>
        </p:txBody>
      </p:sp>
    </p:spTree>
    <p:extLst>
      <p:ext uri="{BB962C8B-B14F-4D97-AF65-F5344CB8AC3E}">
        <p14:creationId xmlns:p14="http://schemas.microsoft.com/office/powerpoint/2010/main" val="189408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8A11-B2E2-0DF2-F081-536F767C6B03}"/>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65389420-C2B8-5953-D1DD-A15099DDA958}"/>
              </a:ext>
            </a:extLst>
          </p:cNvPr>
          <p:cNvSpPr>
            <a:spLocks noGrp="1"/>
          </p:cNvSpPr>
          <p:nvPr>
            <p:ph idx="1"/>
          </p:nvPr>
        </p:nvSpPr>
        <p:spPr/>
        <p:txBody>
          <a:bodyPr/>
          <a:lstStyle/>
          <a:p>
            <a:r>
              <a:rPr lang="en-IN" b="1" dirty="0"/>
              <a:t>Frontend</a:t>
            </a:r>
            <a:r>
              <a:rPr lang="en-IN" dirty="0"/>
              <a:t>: React, TypeScript, Tailwind CSS, </a:t>
            </a:r>
            <a:r>
              <a:rPr lang="en-IN" dirty="0" err="1"/>
              <a:t>shadcn</a:t>
            </a:r>
            <a:r>
              <a:rPr lang="en-IN" dirty="0"/>
              <a:t>/</a:t>
            </a:r>
            <a:r>
              <a:rPr lang="en-IN" dirty="0" err="1"/>
              <a:t>ui</a:t>
            </a:r>
            <a:endParaRPr lang="en-IN" dirty="0"/>
          </a:p>
          <a:p>
            <a:r>
              <a:rPr lang="en-IN" b="1" dirty="0"/>
              <a:t>Backend</a:t>
            </a:r>
            <a:r>
              <a:rPr lang="en-IN" dirty="0"/>
              <a:t>: Node.js, Express.js</a:t>
            </a:r>
          </a:p>
          <a:p>
            <a:r>
              <a:rPr lang="en-IN" b="1" dirty="0"/>
              <a:t>Database</a:t>
            </a:r>
            <a:r>
              <a:rPr lang="en-IN" dirty="0"/>
              <a:t>: MongoDB Atlas</a:t>
            </a:r>
          </a:p>
          <a:p>
            <a:r>
              <a:rPr lang="en-IN" b="1" dirty="0"/>
              <a:t>Payment Processing</a:t>
            </a:r>
            <a:r>
              <a:rPr lang="en-IN" dirty="0"/>
              <a:t>: </a:t>
            </a:r>
            <a:r>
              <a:rPr lang="en-IN" dirty="0" err="1"/>
              <a:t>Razorpay</a:t>
            </a:r>
            <a:endParaRPr lang="en-IN" dirty="0"/>
          </a:p>
          <a:p>
            <a:r>
              <a:rPr lang="en-IN" b="1" dirty="0"/>
              <a:t>Email Service</a:t>
            </a:r>
            <a:r>
              <a:rPr lang="en-IN" dirty="0"/>
              <a:t>: </a:t>
            </a:r>
            <a:r>
              <a:rPr lang="en-IN" dirty="0" err="1"/>
              <a:t>Nodemailer</a:t>
            </a:r>
            <a:endParaRPr lang="en-IN" dirty="0"/>
          </a:p>
          <a:p>
            <a:r>
              <a:rPr lang="en-IN" b="1" dirty="0"/>
              <a:t>Build Tool</a:t>
            </a:r>
            <a:r>
              <a:rPr lang="en-IN" dirty="0"/>
              <a:t>: Vite</a:t>
            </a:r>
          </a:p>
          <a:p>
            <a:r>
              <a:rPr lang="en-IN" b="1" dirty="0"/>
              <a:t>State Management</a:t>
            </a:r>
            <a:r>
              <a:rPr lang="en-IN" dirty="0"/>
              <a:t>: React Hooks</a:t>
            </a:r>
          </a:p>
          <a:p>
            <a:endParaRPr lang="en-IN" dirty="0"/>
          </a:p>
        </p:txBody>
      </p:sp>
    </p:spTree>
    <p:extLst>
      <p:ext uri="{BB962C8B-B14F-4D97-AF65-F5344CB8AC3E}">
        <p14:creationId xmlns:p14="http://schemas.microsoft.com/office/powerpoint/2010/main" val="252260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CB61E-E988-2604-EE43-BE7702BF437E}"/>
              </a:ext>
            </a:extLst>
          </p:cNvPr>
          <p:cNvSpPr>
            <a:spLocks noGrp="1"/>
          </p:cNvSpPr>
          <p:nvPr>
            <p:ph type="title"/>
          </p:nvPr>
        </p:nvSpPr>
        <p:spPr/>
        <p:txBody>
          <a:bodyPr/>
          <a:lstStyle/>
          <a:p>
            <a:r>
              <a:rPr lang="en-IN" dirty="0"/>
              <a:t>AI tools used</a:t>
            </a:r>
          </a:p>
        </p:txBody>
      </p:sp>
      <p:sp>
        <p:nvSpPr>
          <p:cNvPr id="3" name="Content Placeholder 2">
            <a:extLst>
              <a:ext uri="{FF2B5EF4-FFF2-40B4-BE49-F238E27FC236}">
                <a16:creationId xmlns:a16="http://schemas.microsoft.com/office/drawing/2014/main" id="{291A01E4-36C8-9395-8BD0-66B23859B354}"/>
              </a:ext>
            </a:extLst>
          </p:cNvPr>
          <p:cNvSpPr>
            <a:spLocks noGrp="1"/>
          </p:cNvSpPr>
          <p:nvPr>
            <p:ph idx="1"/>
          </p:nvPr>
        </p:nvSpPr>
        <p:spPr/>
        <p:txBody>
          <a:bodyPr/>
          <a:lstStyle/>
          <a:p>
            <a:r>
              <a:rPr lang="en-IN" dirty="0"/>
              <a:t>Lovable AI (creating frontend )</a:t>
            </a:r>
          </a:p>
          <a:p>
            <a:r>
              <a:rPr lang="en-IN" dirty="0"/>
              <a:t>Grok AI ( debugging errors)</a:t>
            </a:r>
          </a:p>
          <a:p>
            <a:r>
              <a:rPr lang="en-IN" dirty="0"/>
              <a:t>Bolt AI ( creating backend)</a:t>
            </a:r>
          </a:p>
          <a:p>
            <a:r>
              <a:rPr lang="en-IN" dirty="0"/>
              <a:t>Cursor AI (creating backend)</a:t>
            </a:r>
          </a:p>
          <a:p>
            <a:r>
              <a:rPr lang="en-IN" dirty="0"/>
              <a:t>ChatGPT (debugging errors)</a:t>
            </a:r>
          </a:p>
          <a:p>
            <a:endParaRPr lang="en-IN" dirty="0"/>
          </a:p>
        </p:txBody>
      </p:sp>
    </p:spTree>
    <p:extLst>
      <p:ext uri="{BB962C8B-B14F-4D97-AF65-F5344CB8AC3E}">
        <p14:creationId xmlns:p14="http://schemas.microsoft.com/office/powerpoint/2010/main" val="365954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498D-9ABA-0806-4F84-26CC578240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EBE135C-E77F-2BDD-8A55-1991F6D26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115" y="1872691"/>
            <a:ext cx="7600493" cy="4620098"/>
          </a:xfrm>
        </p:spPr>
      </p:pic>
    </p:spTree>
    <p:extLst>
      <p:ext uri="{BB962C8B-B14F-4D97-AF65-F5344CB8AC3E}">
        <p14:creationId xmlns:p14="http://schemas.microsoft.com/office/powerpoint/2010/main" val="363623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82C28-9AA0-5486-00BA-0D8A25D17D3D}"/>
              </a:ext>
            </a:extLst>
          </p:cNvPr>
          <p:cNvSpPr>
            <a:spLocks noGrp="1"/>
          </p:cNvSpPr>
          <p:nvPr>
            <p:ph type="title"/>
          </p:nvPr>
        </p:nvSpPr>
        <p:spPr/>
        <p:txBody>
          <a:bodyPr/>
          <a:lstStyle/>
          <a:p>
            <a:r>
              <a:rPr lang="en-IN" dirty="0"/>
              <a:t>User home page </a:t>
            </a:r>
          </a:p>
        </p:txBody>
      </p:sp>
      <p:pic>
        <p:nvPicPr>
          <p:cNvPr id="5" name="Content Placeholder 4">
            <a:extLst>
              <a:ext uri="{FF2B5EF4-FFF2-40B4-BE49-F238E27FC236}">
                <a16:creationId xmlns:a16="http://schemas.microsoft.com/office/drawing/2014/main" id="{BB50EF4D-16A5-BD6C-DD0F-559108E77D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57" y="2742488"/>
            <a:ext cx="5762433" cy="3416300"/>
          </a:xfrm>
        </p:spPr>
      </p:pic>
      <p:pic>
        <p:nvPicPr>
          <p:cNvPr id="7" name="Picture 6">
            <a:extLst>
              <a:ext uri="{FF2B5EF4-FFF2-40B4-BE49-F238E27FC236}">
                <a16:creationId xmlns:a16="http://schemas.microsoft.com/office/drawing/2014/main" id="{43D9777E-853E-F400-8F47-AC1DDA1BB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599" y="2665780"/>
            <a:ext cx="5891821" cy="3493008"/>
          </a:xfrm>
          <a:prstGeom prst="rect">
            <a:avLst/>
          </a:prstGeom>
        </p:spPr>
      </p:pic>
    </p:spTree>
    <p:extLst>
      <p:ext uri="{BB962C8B-B14F-4D97-AF65-F5344CB8AC3E}">
        <p14:creationId xmlns:p14="http://schemas.microsoft.com/office/powerpoint/2010/main" val="354948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249-1965-33EB-A9AE-F85FFED1EB9F}"/>
              </a:ext>
            </a:extLst>
          </p:cNvPr>
          <p:cNvSpPr>
            <a:spLocks noGrp="1"/>
          </p:cNvSpPr>
          <p:nvPr>
            <p:ph type="title"/>
          </p:nvPr>
        </p:nvSpPr>
        <p:spPr/>
        <p:txBody>
          <a:bodyPr/>
          <a:lstStyle/>
          <a:p>
            <a:r>
              <a:rPr lang="en-IN" dirty="0"/>
              <a:t>UPI Payment interface</a:t>
            </a:r>
          </a:p>
        </p:txBody>
      </p:sp>
      <p:pic>
        <p:nvPicPr>
          <p:cNvPr id="5" name="Content Placeholder 4">
            <a:extLst>
              <a:ext uri="{FF2B5EF4-FFF2-40B4-BE49-F238E27FC236}">
                <a16:creationId xmlns:a16="http://schemas.microsoft.com/office/drawing/2014/main" id="{43288ACF-C947-3CB9-4C7A-F4A9895C34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940" y="2603500"/>
            <a:ext cx="5762433" cy="3416300"/>
          </a:xfrm>
        </p:spPr>
      </p:pic>
    </p:spTree>
    <p:extLst>
      <p:ext uri="{BB962C8B-B14F-4D97-AF65-F5344CB8AC3E}">
        <p14:creationId xmlns:p14="http://schemas.microsoft.com/office/powerpoint/2010/main" val="397910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95DE9-A979-39CD-95D8-3B4EB0B95430}"/>
              </a:ext>
            </a:extLst>
          </p:cNvPr>
          <p:cNvSpPr>
            <a:spLocks noGrp="1"/>
          </p:cNvSpPr>
          <p:nvPr>
            <p:ph type="title"/>
          </p:nvPr>
        </p:nvSpPr>
        <p:spPr/>
        <p:txBody>
          <a:bodyPr/>
          <a:lstStyle/>
          <a:p>
            <a:r>
              <a:rPr lang="en-IN" dirty="0"/>
              <a:t>Auto calculate</a:t>
            </a:r>
          </a:p>
        </p:txBody>
      </p:sp>
      <p:pic>
        <p:nvPicPr>
          <p:cNvPr id="5" name="Content Placeholder 4">
            <a:extLst>
              <a:ext uri="{FF2B5EF4-FFF2-40B4-BE49-F238E27FC236}">
                <a16:creationId xmlns:a16="http://schemas.microsoft.com/office/drawing/2014/main" id="{145E8A54-7821-A1D6-CE10-929654D67E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940" y="2603500"/>
            <a:ext cx="5762433" cy="3416300"/>
          </a:xfrm>
        </p:spPr>
      </p:pic>
    </p:spTree>
    <p:extLst>
      <p:ext uri="{BB962C8B-B14F-4D97-AF65-F5344CB8AC3E}">
        <p14:creationId xmlns:p14="http://schemas.microsoft.com/office/powerpoint/2010/main" val="29809915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TotalTime>
  <Words>128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Split-Easy</vt:lpstr>
      <vt:lpstr>Technologies used</vt:lpstr>
      <vt:lpstr>AI tools used</vt:lpstr>
      <vt:lpstr>PowerPoint Presentation</vt:lpstr>
      <vt:lpstr>User home page </vt:lpstr>
      <vt:lpstr>UPI Payment interface</vt:lpstr>
      <vt:lpstr>Auto calculate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Abraham Santhosh</dc:creator>
  <cp:lastModifiedBy>Abraham Santhosh</cp:lastModifiedBy>
  <cp:revision>1</cp:revision>
  <dcterms:created xsi:type="dcterms:W3CDTF">2025-07-06T14:34:41Z</dcterms:created>
  <dcterms:modified xsi:type="dcterms:W3CDTF">2025-07-06T14:43:21Z</dcterms:modified>
</cp:coreProperties>
</file>