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58000" cy="9144000"/>
  <p:embeddedFontLst>
    <p:embeddedFont>
      <p:font typeface="Gill Sans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6" roundtripDataSignature="AMtx7mi3ViG73nLyKAEMWLlwqHkIeVcN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GillSans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Gill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6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6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4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" name="Google Shape;22;p46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46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5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7" name="Google Shape;87;p5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6"/>
          <p:cNvSpPr txBox="1"/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6"/>
          <p:cNvSpPr txBox="1"/>
          <p:nvPr>
            <p:ph idx="1" type="body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3" name="Google Shape;93;p5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7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7" name="Google Shape;27;p4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8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8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3" name="Google Shape;33;p48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4" name="Google Shape;34;p4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9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49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9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1" name="Google Shape;41;p4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4" name="Google Shape;44;p49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9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49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0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0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2" name="Google Shape;52;p50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3" name="Google Shape;53;p5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1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2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5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6" name="Google Shape;66;p52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3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3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0" name="Google Shape;70;p53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1" name="Google Shape;71;p5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4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9" name="Google Shape;79;p5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509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54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1" name="Google Shape;81;p54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313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54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313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54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549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45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45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411"/>
                </a:srgbClr>
              </a:gs>
              <a:gs pos="70000">
                <a:srgbClr val="FFFDF8">
                  <a:alpha val="54509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45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4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4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4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4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" name="Google Shape;15;p45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1432560" y="359898"/>
            <a:ext cx="7406640" cy="18546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Mantención de Sistemas</a:t>
            </a:r>
            <a:br>
              <a:rPr lang="es-ES"/>
            </a:br>
            <a:r>
              <a:rPr lang="es-ES"/>
              <a:t>“Testing”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1432560" y="2500306"/>
            <a:ext cx="7406640" cy="1102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2743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s-ES"/>
              <a:t>Docente: Margot Herrera C.</a:t>
            </a:r>
            <a:endParaRPr/>
          </a:p>
          <a:p>
            <a:pPr indent="0" lvl="0" marL="27432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r>
              <a:rPr lang="es-ES"/>
              <a:t>Curso: 3°C.</a:t>
            </a:r>
            <a:endParaRPr/>
          </a:p>
        </p:txBody>
      </p:sp>
    </p:spTree>
  </p:cSld>
  <p:clrMapOvr>
    <a:masterClrMapping/>
  </p:clrMapOvr>
  <p:transition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Estrategias de testing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285852" y="1447800"/>
            <a:ext cx="757242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Testing es un conjunto de actividades que pueden ser planeadas por anticipado y ejecutadas en forma sistemática.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Existe gran </a:t>
            </a:r>
            <a:r>
              <a:rPr lang="es-ES"/>
              <a:t>número</a:t>
            </a:r>
            <a:r>
              <a:rPr lang="es-ES"/>
              <a:t> de estrategias de testing, con las siguiente características generales: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Las pruebas se inician a nivel de componentes y se “mueven” hacia la integración del sistema completo.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Estrategias de testing</a:t>
            </a:r>
            <a:endParaRPr/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Características generales – continuación: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Diferentes técnicas de pruebas son apropiadas para distintas etapas del desarrollo.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Las pruebas son ejecutadas por los desarrolladores y/o grupos de pruebas independientes.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Testing y debugging son actividades distintas, pero el debugging debe incluirse en las estrategias de testing.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¿Quién hace las pruebas?</a:t>
            </a:r>
            <a:endParaRPr/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Errores conceptuales de la responsabilidad de las pruebas: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Los desarrolladores no deben realizar ninguna prueba.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El software debe ser entregado a extraños para que lo prueben sin piedad.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Que realiza las pruebas se involucra solo cuando el periodo de testing va a empezar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¿Quién hace las pruebas?</a:t>
            </a:r>
            <a:endParaRPr/>
          </a:p>
        </p:txBody>
      </p:sp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1214414" y="1447800"/>
            <a:ext cx="757242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Desarrolladores: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Conocen los programas mejor que nadie.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Intentan demostrar que sus programas están libres de error, están de acuerdo a requerimientos, a tiempo y dentro del presupuesto (</a:t>
            </a:r>
            <a:r>
              <a:rPr b="1" i="1" lang="es-ES"/>
              <a:t>conflicto de intereses).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Son responsables de las pruebas unitarias de los componentes. En algunos casos, pueden llevar a cabo las pruebas de integración.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¿Quién hace las pruebas?</a:t>
            </a:r>
            <a:endParaRPr/>
          </a:p>
        </p:txBody>
      </p:sp>
      <p:sp>
        <p:nvSpPr>
          <p:cNvPr id="179" name="Google Shape;179;p1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Grupo de pruebas independiente: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No hay conflictos de intereses.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Deben trabajan en conjunto con los desarrolladores, quienes van resolviendo los errores encontrados.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Se involucra desde etapas tempranas del proceso de desarrollo (planificación y especificación de las pruebas).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Etapas del testing</a:t>
            </a:r>
            <a:endParaRPr/>
          </a:p>
        </p:txBody>
      </p:sp>
      <p:sp>
        <p:nvSpPr>
          <p:cNvPr id="185" name="Google Shape;185;p15"/>
          <p:cNvSpPr txBox="1"/>
          <p:nvPr>
            <p:ph idx="1" type="body"/>
          </p:nvPr>
        </p:nvSpPr>
        <p:spPr>
          <a:xfrm>
            <a:off x="1214414" y="1447800"/>
            <a:ext cx="7643866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271271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b="1" lang="es-ES"/>
              <a:t>Test Unitario: </a:t>
            </a:r>
            <a:r>
              <a:rPr lang="es-ES"/>
              <a:t>Pruebas enfocadas a cada componente en forma individual, asegurándose que funcionan en forma adecuada como una unidad (</a:t>
            </a:r>
            <a:r>
              <a:rPr lang="es-ES"/>
              <a:t>CÓDIGO</a:t>
            </a:r>
            <a:r>
              <a:rPr lang="es-ES"/>
              <a:t>). </a:t>
            </a:r>
            <a:endParaRPr/>
          </a:p>
          <a:p>
            <a:pPr indent="-271271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•</a:t>
            </a:r>
            <a:r>
              <a:rPr b="1" lang="es-ES"/>
              <a:t>Test de Integración: </a:t>
            </a:r>
            <a:r>
              <a:rPr lang="es-ES"/>
              <a:t>Se enfoca en los problemas de verificación de la construcción del programa (ensamble de componentes en un paquete completo de software) (DISEÑO). </a:t>
            </a:r>
            <a:endParaRPr/>
          </a:p>
          <a:p>
            <a:pPr indent="-271271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•</a:t>
            </a:r>
            <a:r>
              <a:rPr b="1" lang="es-ES"/>
              <a:t>Test de Validación: </a:t>
            </a:r>
            <a:r>
              <a:rPr lang="es-ES"/>
              <a:t>Se prueban los criterios de validación de los requerimientos. Entrega la aceptación final del software en funcionalidad, comportamiento y rendimiento (REQUERIMIENTOS). </a:t>
            </a:r>
            <a:endParaRPr/>
          </a:p>
          <a:p>
            <a:pPr indent="-14528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Unitario</a:t>
            </a:r>
            <a:endParaRPr/>
          </a:p>
        </p:txBody>
      </p:sp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Se enfoca en los elementos mas pequeños del software: funciones (módulos), métodos (objetos)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Testear: 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Interfaces: </a:t>
            </a:r>
            <a:r>
              <a:rPr lang="es-ES"/>
              <a:t>asegurar que la información fluya desde y hacia el componente de forma adecuada. 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Estructuras de datos: </a:t>
            </a:r>
            <a:r>
              <a:rPr lang="es-ES"/>
              <a:t>los datos temporales del componente mantengan su integridad en la ejecución.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Condiciones de borde: </a:t>
            </a:r>
            <a:r>
              <a:rPr lang="es-ES"/>
              <a:t>el componente opera de modo adecuado ante condiciones limites de procesamiento.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Paths: </a:t>
            </a:r>
            <a:r>
              <a:rPr lang="es-ES"/>
              <a:t>revisa que las estructuras de control y comandos se ejecutan al menos una vez.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Manejo de errores: </a:t>
            </a:r>
            <a:r>
              <a:rPr lang="es-ES"/>
              <a:t>validar que efectivamente se manejan las excepciones.</a:t>
            </a:r>
            <a:endParaRPr/>
          </a:p>
          <a:p>
            <a:pPr indent="-14528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Unitario</a:t>
            </a:r>
            <a:endParaRPr/>
          </a:p>
        </p:txBody>
      </p:sp>
      <p:sp>
        <p:nvSpPr>
          <p:cNvPr id="197" name="Google Shape;197;p18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Errores mas comunes a detectar: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b="1" lang="es-ES"/>
              <a:t>Computación: </a:t>
            </a:r>
            <a:r>
              <a:rPr lang="es-ES"/>
              <a:t>problemas aritméticos u operación, inicialización incorrecta, precisión incorrecta, etc.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b="1" lang="es-ES"/>
              <a:t>Comparación y flujo: </a:t>
            </a:r>
            <a:r>
              <a:rPr lang="es-ES"/>
              <a:t>Comparación distintos tipos de datos, operadores lógicos incorrectos, comparación con precisión incorrecta, incorrecto o inexistente fin de los ciclos, fallo para terminar una iteración, modificación incorrecta de variables en ciclos, etc.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Unitario</a:t>
            </a:r>
            <a:endParaRPr/>
          </a:p>
        </p:txBody>
      </p:sp>
      <p:sp>
        <p:nvSpPr>
          <p:cNvPr id="203" name="Google Shape;203;p1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Errores mas comunes a detectar – cont.: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Manejo de errores: </a:t>
            </a:r>
            <a:r>
              <a:rPr lang="es-ES"/>
              <a:t>Descripción de error no entendible, error identificado no corresponde a error real, sistema falla antes del manejo de errores, proceso incorrecto del manejo de errores, insuficiente información para la corrección del error, etc.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b="1" lang="es-ES"/>
              <a:t>Condiciones de borde: </a:t>
            </a:r>
            <a:r>
              <a:rPr lang="es-ES"/>
              <a:t>Prueba del i-esimo elemento de un arreglo de n-dimensiones, invocar la i-esima repetición de un ciclo, uso de los valores máximos/mínimos permitidos, etc.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Procedimiento de test unitario</a:t>
            </a:r>
            <a:endParaRPr/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s-ES"/>
              <a:t>Construir: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b="1" lang="es-ES"/>
              <a:t>Drivers: Software (generalmente un “main”) que: 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Acepta los datos de los casos de prueba.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Pasa los datos al componente en prueba.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Imprime los resultados de la ejecución del componente.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b="1" lang="es-ES"/>
              <a:t>Stubs: </a:t>
            </a:r>
            <a:r>
              <a:rPr lang="es-ES"/>
              <a:t>Segmento de software que reemplaza un modulo subordinado al componente en pruebas 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Usa la interface del componente reemplazado.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Realiza mínima manipulación de datos.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Retorna el control al componente en pruebas.</a:t>
            </a:r>
            <a:endParaRPr/>
          </a:p>
          <a:p>
            <a:pPr indent="-14528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Índice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Introducción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Estrategias de Testing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Técnicas de Testing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Procedimiento test unitario</a:t>
            </a:r>
            <a:endParaRPr/>
          </a:p>
        </p:txBody>
      </p:sp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El diseño de test unitarios debe comenzar en conjunto con la codificación: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Definir un conjunto de casos de prueba que permitan descubrir los errores.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Cada caso de pruebas debe ir acompañado de los resultados esperados.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Utilizar drivers y stubs (los que NO se entregan en el producto final).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Drivers y stubs deben conservarse simples para evitar sobrecarga de las pruebas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de integración</a:t>
            </a:r>
            <a:endParaRPr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1285852" y="1447800"/>
            <a:ext cx="7647836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Se enfoca en las interfaces de la integración de los componentes ya probados unitariamente.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Toma los componentes ya probados y construye una estructura del programa (sistema) de acuerdo a los que ha sido indicado por el diseño: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Estrategia Top-Down.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Estrategia Bottom-Up.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Estrategia de Test de Regresión.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¿Cómo integrar y probar?</a:t>
            </a:r>
            <a:endParaRPr/>
          </a:p>
        </p:txBody>
      </p:sp>
      <p:sp>
        <p:nvSpPr>
          <p:cNvPr id="227" name="Google Shape;227;p2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Estrategia incorrecta: </a:t>
            </a:r>
            <a:r>
              <a:rPr b="1" i="1" lang="es-ES"/>
              <a:t>Integración no incremental: “Big Bang”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Todos los componentes son combinados por adelantado.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Se testea todo el programa, como un todo: usualmente se produce un caos.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Ante errores detectados, la corrección es difícil pues es difícil aislar las causas.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Cuando errores son corregidos, otros nuevos aparecen. El proceso parece no terminar.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¿Cómo integrar y probar?</a:t>
            </a:r>
            <a:endParaRPr/>
          </a:p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Estrategia: </a:t>
            </a:r>
            <a:r>
              <a:rPr b="1" i="1" lang="es-ES"/>
              <a:t>Integración incremental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Los programas se construyen y se prueban en incrementos pequeños.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Los errores son fáciles de aislar y corregir.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Es mas probable que las interfaces sean testeadas en forma completa, en un testing sistemático.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Existen diversas estrategias de desarrollo incremental.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Estrategias TOP-DOWN</a:t>
            </a:r>
            <a:endParaRPr/>
          </a:p>
        </p:txBody>
      </p:sp>
      <p:sp>
        <p:nvSpPr>
          <p:cNvPr id="239" name="Google Shape;239;p2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La integración incremental se realiza moviéndose hacia abajo en la jerarquía de control, empezando por el modulo principal.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Los módulos subordinados se agregan de acuerdo a una estrategia: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Depth-first: Módulos se agregan en profundidad, de acuerdo al control de la aplicación.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Breadth-first: Incorporar todos los componentes directamente subordinados del nivel inferior, en anchura (horizontal).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Estrategias TOP-DOWN</a:t>
            </a:r>
            <a:endParaRPr/>
          </a:p>
        </p:txBody>
      </p:sp>
      <p:sp>
        <p:nvSpPr>
          <p:cNvPr id="245" name="Google Shape;245;p27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514350" lvl="0" marL="59664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lang="es-ES"/>
              <a:t>El modulo principal es usado como driver. Se usan stubs para substituir los componentes directamente subordinados.</a:t>
            </a:r>
            <a:endParaRPr/>
          </a:p>
          <a:p>
            <a:pPr indent="-514350" lvl="0" marL="59664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lang="es-ES"/>
              <a:t>Se reemplazan los stubs subordinados, uno a la vez, por los componentes reales (profundidad/anchura).</a:t>
            </a:r>
            <a:endParaRPr/>
          </a:p>
          <a:p>
            <a:pPr indent="-514350" lvl="0" marL="59664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lang="es-ES"/>
              <a:t>Se prueba cada componente integrado.</a:t>
            </a:r>
            <a:endParaRPr/>
          </a:p>
          <a:p>
            <a:pPr indent="-514350" lvl="0" marL="59664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lang="es-ES"/>
              <a:t>Al finalizar la pruebas del componente actual, se reemplaza un nuevo stub.</a:t>
            </a:r>
            <a:endParaRPr/>
          </a:p>
          <a:p>
            <a:pPr indent="-514350" lvl="0" marL="59664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lang="es-ES"/>
              <a:t>Se pueden aplicar test de regresión para validar que no se han introducido nuevos errores.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Problemas TOP-DOWN</a:t>
            </a:r>
            <a:endParaRPr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Surgen cuando se requiere el procesamiento de componentes de niveles inferiores para ejecutar correctamente los niveles superiores.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Opciones: 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Retrasar las pruebas hasta que los stubs de niveles inferiores se reemplacen por los componentes reales: Puede causar perdida de control.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Desarrollar stubs mas funcionales para simular el comportamiento del modulo: Los stubs se vuelven mas complejos y propensos de error.</a:t>
            </a:r>
            <a:endParaRPr/>
          </a:p>
          <a:p>
            <a:pPr indent="-237743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Integrar desde la base de la jerarquía: BOTTOM-UP.</a:t>
            </a:r>
            <a:endParaRPr/>
          </a:p>
          <a:p>
            <a:pPr indent="-14528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 BOTTOM-UP</a:t>
            </a:r>
            <a:endParaRPr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La integración se realiza con las construcción y prueba de los niveles mas bajos de la estructura del programa.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No se requieren stubs, puesto que los componentes de menor nivel siempre estarán disponibles y probados.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Estrategias BOTTON-UP</a:t>
            </a:r>
            <a:endParaRPr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9664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s-ES"/>
              <a:t>Los componentes de bajo nivel se agrupan de acuerdo a una sub-función especifica del software.</a:t>
            </a:r>
            <a:endParaRPr/>
          </a:p>
          <a:p>
            <a:pPr indent="-514350" lvl="0" marL="59664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s-ES"/>
              <a:t>Se requiere de un driver para ejecutar las entradas y salidas de los casos de prueba.</a:t>
            </a:r>
            <a:endParaRPr/>
          </a:p>
          <a:p>
            <a:pPr indent="-514350" lvl="0" marL="59664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s-ES"/>
              <a:t>El grupo es testeado.</a:t>
            </a:r>
            <a:endParaRPr/>
          </a:p>
          <a:p>
            <a:pPr indent="-514350" lvl="0" marL="59664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s-ES"/>
              <a:t>El grupo ya probado se combina hacia arriba en la estructura del programa. Los drivers son eliminados.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de regresión</a:t>
            </a:r>
            <a:endParaRPr/>
          </a:p>
        </p:txBody>
      </p:sp>
      <p:sp>
        <p:nvSpPr>
          <p:cNvPr id="269" name="Google Shape;269;p33"/>
          <p:cNvSpPr txBox="1"/>
          <p:nvPr>
            <p:ph idx="1" type="body"/>
          </p:nvPr>
        </p:nvSpPr>
        <p:spPr>
          <a:xfrm>
            <a:off x="1214414" y="1447800"/>
            <a:ext cx="7719274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Estrategia para reducir los “efectos colaterales”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El software cambia cada vez que se integra un nuevo modulo.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Los cambios pueden causar problemas en componentes que antes funcionaban sin fallas.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Los test de regresión, en el contexto de la integración, es la re-ejecución de un conjunto de pruebas que ya han sido realizadas, para asegurar que los cambios no han generado “efectos colaterales” o secundarios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Testing es la combinación de estrategias y técnicas para la validación y verificación del funcionamiento de los componentes de un sistema computacional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Puede llegar a ser la etapa de mayor esfuerzo del desarrollo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En general, el proceso considera: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Pruebas unitarias.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Pruebas de Integración.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Pruebas de validación por parte de usuarios.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de regresión</a:t>
            </a:r>
            <a:endParaRPr/>
          </a:p>
        </p:txBody>
      </p:sp>
      <p:sp>
        <p:nvSpPr>
          <p:cNvPr id="275" name="Google Shape;275;p3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En un contexto amplio, cada vez que un software es corregido producto de un error identificado (en una prueba de cualquier tipo), algo es modificado (código o datos).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•Las pruebas de regresión asegura que dichos cambios no han introducido un comportamiento no esperado o nuevos errores.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de regresión</a:t>
            </a:r>
            <a:endParaRPr/>
          </a:p>
        </p:txBody>
      </p:sp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Tipos de pruebas, en un contexto de test de regresión: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Un conjunto representativo de pruebas que ejecuten todas las funciones del software.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Pruebas adicionales, enfocadas en los componentes que podrían afectar los cambios.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Pruebas de los componentes que han sido modificados/corregidos/integrados.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Test de validación</a:t>
            </a:r>
            <a:endParaRPr/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1357290" y="1447800"/>
            <a:ext cx="7358114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Ocurren cuando las pruebas de integración han finalizado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La validación se define como exitosa cuando el software funciona de una manera que es la razonablemente esperada por el cliente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¿Qué es una “expectativa razonable”?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El documento de </a:t>
            </a:r>
            <a:r>
              <a:rPr i="1" lang="es-ES"/>
              <a:t>Especificación de Requerimientos describe los atributos del software e indica los “Criterios de Validación”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Prueba de validación de criterios</a:t>
            </a:r>
            <a:endParaRPr/>
          </a:p>
        </p:txBody>
      </p:sp>
      <p:sp>
        <p:nvSpPr>
          <p:cNvPr id="293" name="Google Shape;293;p38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Define plan y procedimientos para probar que hay conformidad con los requerimientos: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Funcionales, de comportamiento, de rendimiento, de documentación, etc.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Resultados de la validación: </a:t>
            </a:r>
            <a:endParaRPr/>
          </a:p>
          <a:p>
            <a:pPr indent="-514350" lvl="1" marL="870966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Gill Sans"/>
              <a:buAutoNum type="arabicPeriod"/>
            </a:pPr>
            <a:r>
              <a:rPr lang="es-ES"/>
              <a:t>Los características del software cumplen con la especificación y son aceptadas, o </a:t>
            </a:r>
            <a:endParaRPr/>
          </a:p>
          <a:p>
            <a:pPr indent="-514350" lvl="1" marL="870966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Gill Sans"/>
              <a:buAutoNum type="arabicPeriod"/>
            </a:pPr>
            <a:r>
              <a:rPr lang="es-ES"/>
              <a:t>Se descubre una desviación y se crea una “lista de deficiencias”. Se debe negociar con el cliente la forma de resolver dichas deficiencias.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Pruebas alfa y beta</a:t>
            </a:r>
            <a:endParaRPr/>
          </a:p>
        </p:txBody>
      </p:sp>
      <p:sp>
        <p:nvSpPr>
          <p:cNvPr id="299" name="Google Shape;299;p3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Se basa en el concepto que es imposible prever cómo el cliente final usará el software.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Define una serie de pruebas realizadas por los usuarios finales, para validar requerimientos, desde pruebas informales a pruebas planificadas, para ser ejecutadas por semanas o meses.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Pruebas alfa y beta</a:t>
            </a:r>
            <a:endParaRPr/>
          </a:p>
        </p:txBody>
      </p:sp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Pruebas </a:t>
            </a:r>
            <a:r>
              <a:rPr b="1" lang="es-ES"/>
              <a:t>ALFA: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Pruebas en un ambiente controlado.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El usuario realiza las pruebas junto con el desarrollador, en el ambiente de desarrollo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Pruebas </a:t>
            </a:r>
            <a:r>
              <a:rPr b="1" lang="es-ES"/>
              <a:t>BETA: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Pruebas en un ambiente “vivo”, no controlado por el desarrollador.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s-ES"/>
              <a:t>Uno o mas usuarios ejecutan el software y reportan regularmente todos los problemas (reales o imaginarios) a los desarrolladores, para su modificación.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newsflash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Prueba de sistemas</a:t>
            </a:r>
            <a:endParaRPr/>
          </a:p>
        </p:txBody>
      </p:sp>
      <p:sp>
        <p:nvSpPr>
          <p:cNvPr id="311" name="Google Shape;311;p42"/>
          <p:cNvSpPr txBox="1"/>
          <p:nvPr>
            <p:ph idx="1" type="body"/>
          </p:nvPr>
        </p:nvSpPr>
        <p:spPr>
          <a:xfrm>
            <a:off x="1357290" y="1447800"/>
            <a:ext cx="742955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Los sistemas informáticos incorporar otros elementos como Hw, personas o fuentes de información.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La pruebas que involucran el comportamiento de los sistemas en este ámbito caen fuera del alcance del proceso de desarrollo.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Las pruebas de sistemas verifican que todos los elementos del sistema, basado en el software, han sido adecuadamente integrados.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Tipos de pruebas de sistemas</a:t>
            </a:r>
            <a:endParaRPr/>
          </a:p>
        </p:txBody>
      </p:sp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b="1" lang="es-ES"/>
              <a:t>Test de recuperación: </a:t>
            </a:r>
            <a:r>
              <a:rPr lang="es-ES"/>
              <a:t>Pruebas que fuerzan al software a fallar de varias formas y verifica que su recuperación (manual o automática) es la adecuada.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•</a:t>
            </a:r>
            <a:r>
              <a:rPr b="1" lang="es-ES"/>
              <a:t>Test de seguridad: </a:t>
            </a:r>
            <a:r>
              <a:rPr lang="es-ES"/>
              <a:t>Pruebas para verificar que mecanismos de protección se han incluido en el software, para impedir un ataque impropio.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Tipos de pruebas de sistemas.</a:t>
            </a:r>
            <a:endParaRPr/>
          </a:p>
        </p:txBody>
      </p:sp>
      <p:sp>
        <p:nvSpPr>
          <p:cNvPr id="323" name="Google Shape;323;p4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b="1" lang="es-ES"/>
              <a:t>Test de stress: </a:t>
            </a:r>
            <a:r>
              <a:rPr lang="es-ES"/>
              <a:t>Pruebas que ejecutan al software de una manera que demande recursos en una cantidad, frecuencia o volumen en forma anormal.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b="1" lang="es-ES"/>
              <a:t>Test de Rendimiento: </a:t>
            </a:r>
            <a:r>
              <a:rPr lang="es-ES"/>
              <a:t>Pruebas destinadas a medir el rendimiento del software en tiempo de ejecución, dentro del contexto de un sistema integrado.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Una estrategia de testing es el camino que describe los pasos a seguir para una exitosa aplicación de las pruebas al sw.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Planificación del pruebas.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Diseño de casos de prueba.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Ejecución de las pruebas.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Recolección de los resultados.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Evaluación de los resultados.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145286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i="1" lang="es-ES"/>
              <a:t>“En muchas formas, el test es un proceso individualista, y el numero de las diferentes tipos de prueba varía tanto como las diferentes formas de desarrollo. Por muchos años, nuestra única defensa contra los errores de programación era un diseño cuidadoso y la inteligencia natural del programador. Ahora, estamos en una era en la cual las modernas técnicas de diseño nos ayudan a reducir el numero de errores iníciales, inherentes en el código. De la misma forma, diferentes métodos de prueba están empezando a agruparse en varios distintas aproximaciones y filosofías” [Shooman]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Responsabilidades del testing: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Los programadores son responsables de las pruebas unitarias de su propio código.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Componentes testeados son entregados a equipo de integración: 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s-ES"/>
              <a:t>Integran componentes de distintos programadores.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s-ES"/>
              <a:t>Construyen el software.</a:t>
            </a:r>
            <a:endParaRPr/>
          </a:p>
          <a:p>
            <a:pPr indent="-228598" lvl="2" marL="886967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ourier New"/>
              <a:buChar char="o"/>
            </a:pPr>
            <a:r>
              <a:rPr lang="es-ES"/>
              <a:t>Testean el sistema o subsistemas.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Sistemas críticos: Equipo integración puede ser independiente.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Verificación y validación</a:t>
            </a:r>
            <a:endParaRPr/>
          </a:p>
        </p:txBody>
      </p:sp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1214414" y="1447800"/>
            <a:ext cx="757242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El </a:t>
            </a:r>
            <a:r>
              <a:rPr b="1" lang="es-ES"/>
              <a:t>testing</a:t>
            </a:r>
            <a:r>
              <a:rPr lang="es-ES"/>
              <a:t> es parte de las actividades de QA, específicamente de la Verificación y Validación (V&amp;V)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b="1" lang="es-ES"/>
              <a:t>Verificación: </a:t>
            </a:r>
            <a:r>
              <a:rPr lang="es-ES"/>
              <a:t>actividades que aseguran que el software implementa correctamente una función específica.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b="1" lang="es-ES"/>
              <a:t>Validación: </a:t>
            </a:r>
            <a:r>
              <a:rPr lang="es-ES"/>
              <a:t>actividades que aseguran que el software que se ha construido de acuerdo a los requerimientos.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Verificación y validación</a:t>
            </a:r>
            <a:endParaRPr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1000100" y="1447800"/>
            <a:ext cx="78581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3464" lvl="0" marL="36576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s-ES"/>
              <a:t> </a:t>
            </a:r>
            <a:r>
              <a:rPr b="1" i="1" lang="es-ES"/>
              <a:t>Verificación: El producto es correcto? </a:t>
            </a:r>
            <a:endParaRPr/>
          </a:p>
          <a:p>
            <a:pPr indent="-283464" lvl="0" marL="36576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i="1" lang="es-ES"/>
              <a:t>Validación: Es el producto correcto? </a:t>
            </a:r>
            <a:endParaRPr/>
          </a:p>
          <a:p>
            <a:pPr indent="-1330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s-ES"/>
              <a:t>No solo el testing es vital en V&amp;V. Además, se asegura la calidad por Revisiones Formales, </a:t>
            </a:r>
            <a:r>
              <a:rPr lang="es-ES"/>
              <a:t>Auditorías</a:t>
            </a:r>
            <a:r>
              <a:rPr lang="es-ES"/>
              <a:t>, simulaciones, revisiones de documentos, etc. 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b="1" lang="es-ES"/>
              <a:t>El Testing NO entrega calidad. </a:t>
            </a:r>
            <a:r>
              <a:rPr lang="es-ES"/>
              <a:t>Si la calidad no estaba presente antes de las pruebas, tampoco lo estará después de ellas. </a:t>
            </a:r>
            <a:endParaRPr/>
          </a:p>
          <a:p>
            <a:pPr indent="-133096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-ES"/>
              <a:t>Estrategias de testing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Pretenden responder a: 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¿Se debe realizar un plan formal para aplicar las pruebas?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¿Se debe probar el sistema como un todo o solo algunas partes?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¿Se debe ejecutar los test nuevamente cuando se agrega un componente adicional?</a:t>
            </a:r>
            <a:endParaRPr/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s-ES"/>
              <a:t>¿Cuándo se debe involucrar a los usuarios?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s-ES"/>
              <a:t>Establece una estrategia sistemática para la prueba de software. </a:t>
            </a:r>
            <a:endParaRPr/>
          </a:p>
          <a:p>
            <a:pPr indent="-120902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lsticio">
  <a:themeElements>
    <a:clrScheme name="Solsticio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2016-10-11T14:40:43Z</dcterms:created>
  <dc:creator>PROFESOR</dc:creator>
</cp:coreProperties>
</file>