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6" r:id="rId2"/>
    <p:sldId id="352" r:id="rId3"/>
    <p:sldId id="347" r:id="rId4"/>
    <p:sldId id="349" r:id="rId5"/>
    <p:sldId id="350" r:id="rId6"/>
    <p:sldId id="35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5226657" y="5302711"/>
            <a:ext cx="1738000" cy="150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5078743" y="-108000"/>
            <a:ext cx="2034000" cy="234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866900" y="2655767"/>
            <a:ext cx="845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3746500" y="-230500"/>
            <a:ext cx="1482000" cy="1283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4803631" y="1813479"/>
            <a:ext cx="658400" cy="570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7038553" y="1140372"/>
            <a:ext cx="1259600" cy="1090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7154399" y="469765"/>
            <a:ext cx="658400" cy="56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" name="Google Shape;17;p2"/>
          <p:cNvGrpSpPr/>
          <p:nvPr/>
        </p:nvGrpSpPr>
        <p:grpSpPr>
          <a:xfrm>
            <a:off x="7398871" y="1373041"/>
            <a:ext cx="539520" cy="498745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4337362" y="151031"/>
            <a:ext cx="300113" cy="519952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1" name="Google Shape;21;p2"/>
          <p:cNvGrpSpPr/>
          <p:nvPr/>
        </p:nvGrpSpPr>
        <p:grpSpPr>
          <a:xfrm>
            <a:off x="5840701" y="686924"/>
            <a:ext cx="510611" cy="80948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952" y="1203946"/>
            <a:ext cx="526691" cy="537729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6680711" y="6102197"/>
            <a:ext cx="1377200" cy="1192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6844905" y="5408600"/>
            <a:ext cx="720000" cy="623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4135612" y="4839625"/>
            <a:ext cx="1377200" cy="1192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4707179" y="6102216"/>
            <a:ext cx="602800" cy="521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2"/>
          <p:cNvSpPr/>
          <p:nvPr/>
        </p:nvSpPr>
        <p:spPr>
          <a:xfrm>
            <a:off x="7160941" y="6490348"/>
            <a:ext cx="416671" cy="41664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" name="Google Shape;40;p2"/>
          <p:cNvGrpSpPr/>
          <p:nvPr/>
        </p:nvGrpSpPr>
        <p:grpSpPr>
          <a:xfrm>
            <a:off x="7696013" y="5408587"/>
            <a:ext cx="765257" cy="734067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4572278" y="5206389"/>
            <a:ext cx="503785" cy="45824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885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231026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5361296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8412327" y="3174533"/>
            <a:ext cx="2902400" cy="3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◇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22" name="Google Shape;222;p7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26" name="Google Shape;226;p7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08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7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9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9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5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10957803" y="5495279"/>
            <a:ext cx="913600" cy="79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517983" y="140283"/>
            <a:ext cx="1258800" cy="1453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65100" y="1130388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670821" y="1548600"/>
            <a:ext cx="470400" cy="40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611232" y="-175749"/>
            <a:ext cx="899200" cy="7792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330337" y="66257"/>
            <a:ext cx="393600" cy="340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11684757" y="5981305"/>
            <a:ext cx="724000" cy="6272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11365080" y="6321467"/>
            <a:ext cx="378800" cy="327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11097047" y="4837364"/>
            <a:ext cx="724000" cy="626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11684759" y="5346509"/>
            <a:ext cx="316800" cy="274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685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319E-4AB5-7740-95CF-71230E1E66DB}" type="datetimeFigureOut">
              <a:rPr lang="es-MX" smtClean="0"/>
              <a:t>11/02/2022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4FC2-C322-3C49-A175-5DDA71480C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29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10218233" y="4913077"/>
            <a:ext cx="1379600" cy="119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666132" y="209467"/>
            <a:ext cx="1528000" cy="176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67733" tIns="67733" rIns="67733" bIns="677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4267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65101" y="1411967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850900" y="1920133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993899" y="-1755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37067" y="118567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11315699" y="5641033"/>
            <a:ext cx="1093200" cy="9468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833099" y="6154267"/>
            <a:ext cx="571600" cy="49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10428464" y="3913867"/>
            <a:ext cx="1093200" cy="946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11315700" y="4682900"/>
            <a:ext cx="478400" cy="4140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42" name="Google Shape;142;p5"/>
          <p:cNvGrpSpPr/>
          <p:nvPr/>
        </p:nvGrpSpPr>
        <p:grpSpPr>
          <a:xfrm>
            <a:off x="2306379" y="81425"/>
            <a:ext cx="468272" cy="43288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70801" y="1693570"/>
            <a:ext cx="221415" cy="38360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6" name="Google Shape;146;p5"/>
          <p:cNvSpPr/>
          <p:nvPr/>
        </p:nvSpPr>
        <p:spPr>
          <a:xfrm>
            <a:off x="11696918" y="5949077"/>
            <a:ext cx="330764" cy="33074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47" name="Google Shape;147;p5"/>
          <p:cNvGrpSpPr/>
          <p:nvPr/>
        </p:nvGrpSpPr>
        <p:grpSpPr>
          <a:xfrm>
            <a:off x="9805423" y="4568953"/>
            <a:ext cx="607499" cy="582739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10775101" y="4205167"/>
            <a:ext cx="399936" cy="36378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5" name="Google Shape;155;p5"/>
          <p:cNvGrpSpPr/>
          <p:nvPr/>
        </p:nvGrpSpPr>
        <p:grpSpPr>
          <a:xfrm>
            <a:off x="1205701" y="686924"/>
            <a:ext cx="510611" cy="80948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447679" y="2454042"/>
            <a:ext cx="457176" cy="466757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38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10267" y="2314133"/>
            <a:ext cx="6592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10267" y="3006833"/>
            <a:ext cx="6592400" cy="2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076" y="6380700"/>
            <a:ext cx="731600" cy="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6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43812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FF2-5B21-4394-8536-56735F8AA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¿Qué bases de datos vamos a utilizar?</a:t>
            </a:r>
          </a:p>
        </p:txBody>
      </p:sp>
    </p:spTree>
    <p:extLst>
      <p:ext uri="{BB962C8B-B14F-4D97-AF65-F5344CB8AC3E}">
        <p14:creationId xmlns:p14="http://schemas.microsoft.com/office/powerpoint/2010/main" val="40289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12E28-4736-4D22-9953-A1A47061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Elaborar alguna de las siguientes tres 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D571E-AFA0-4A97-9787-676EA91C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gráfico es completamente libre y puede ser realizado según la creatividad de cada participante.</a:t>
            </a:r>
          </a:p>
          <a:p>
            <a:r>
              <a:rPr lang="es-MX" dirty="0"/>
              <a:t>Se sugiere cualquiera de los tres gráficos siguientes, aunque la idea es que sea un diseño libre</a:t>
            </a:r>
          </a:p>
          <a:p>
            <a:r>
              <a:rPr lang="es-MX" dirty="0"/>
              <a:t>Al terminar enviar por correo electrónico a:</a:t>
            </a:r>
          </a:p>
          <a:p>
            <a:r>
              <a:rPr lang="es-MX" dirty="0"/>
              <a:t>alanzambiegmail.com</a:t>
            </a:r>
          </a:p>
          <a:p>
            <a:endParaRPr lang="es-MX" dirty="0"/>
          </a:p>
          <a:p>
            <a:r>
              <a:rPr lang="es-MX" dirty="0"/>
              <a:t>¡Mucha suerte y gracias por su participación al curso!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D1EFA5-3849-4807-8656-F2022B4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C297C0-097B-49A2-AB8E-F6A6C513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939C1-24D7-49E9-A58A-7960365209F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522403A-2A0E-457A-86CF-A913418B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19" y="590325"/>
            <a:ext cx="10942320" cy="1213257"/>
          </a:xfrm>
        </p:spPr>
        <p:txBody>
          <a:bodyPr>
            <a:normAutofit/>
          </a:bodyPr>
          <a:lstStyle/>
          <a:p>
            <a:r>
              <a:rPr lang="es-MX" dirty="0"/>
              <a:t>Base de datos COVID-19 y OWD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79F1C0-47E3-48AF-96CD-136ECF14F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9" y="2231471"/>
            <a:ext cx="5926295" cy="3456265"/>
          </a:xfrm>
          <a:prstGeom prst="rect">
            <a:avLst/>
          </a:prstGeom>
        </p:spPr>
      </p:pic>
      <p:pic>
        <p:nvPicPr>
          <p:cNvPr id="1026" name="Picture 2" descr="Datos Abiertos Dirección General de Epidemiología | Secretaría de Salud |  Gobierno | gob.mx">
            <a:extLst>
              <a:ext uri="{FF2B5EF4-FFF2-40B4-BE49-F238E27FC236}">
                <a16:creationId xmlns:a16="http://schemas.microsoft.com/office/drawing/2014/main" id="{D8D46ED8-4EFF-4741-9554-D0872F00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41" y="2886846"/>
            <a:ext cx="3762739" cy="220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C3206-534B-43BE-8089-06A31847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939C1-24D7-49E9-A58A-7960365209F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F44BC4-B892-4CCA-AD0E-2136B5BF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19" y="1378768"/>
            <a:ext cx="6189222" cy="512689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97FD2AE-C789-4374-A257-7A06A5B8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86" y="0"/>
            <a:ext cx="10942320" cy="1213257"/>
          </a:xfrm>
        </p:spPr>
        <p:txBody>
          <a:bodyPr>
            <a:normAutofit fontScale="90000"/>
          </a:bodyPr>
          <a:lstStyle/>
          <a:p>
            <a:r>
              <a:rPr lang="es-MX" dirty="0"/>
              <a:t>Examen 1 Base de Datos DGE (Datos Abiertos)</a:t>
            </a:r>
          </a:p>
        </p:txBody>
      </p:sp>
      <p:sp>
        <p:nvSpPr>
          <p:cNvPr id="8" name="Google Shape;292;p20">
            <a:extLst>
              <a:ext uri="{FF2B5EF4-FFF2-40B4-BE49-F238E27FC236}">
                <a16:creationId xmlns:a16="http://schemas.microsoft.com/office/drawing/2014/main" id="{4922A41E-4023-4706-8C63-716B7119B662}"/>
              </a:ext>
            </a:extLst>
          </p:cNvPr>
          <p:cNvSpPr txBox="1"/>
          <p:nvPr/>
        </p:nvSpPr>
        <p:spPr>
          <a:xfrm>
            <a:off x="7222995" y="1627464"/>
            <a:ext cx="408536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E293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Gráfico de Barras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dodge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Gráfico de Líneas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group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Vector de factores ordenados por grupos etarios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Vector de colores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Etiquetas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74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C3206-534B-43BE-8089-06A31847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939C1-24D7-49E9-A58A-7960365209F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97FD2AE-C789-4374-A257-7A06A5B8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86" y="0"/>
            <a:ext cx="10942320" cy="1213257"/>
          </a:xfrm>
        </p:spPr>
        <p:txBody>
          <a:bodyPr>
            <a:normAutofit/>
          </a:bodyPr>
          <a:lstStyle/>
          <a:p>
            <a:r>
              <a:rPr lang="es-MX" dirty="0"/>
              <a:t>Examen 2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World</a:t>
            </a:r>
            <a:r>
              <a:rPr lang="es-MX" dirty="0"/>
              <a:t> in Data</a:t>
            </a:r>
          </a:p>
        </p:txBody>
      </p:sp>
      <p:sp>
        <p:nvSpPr>
          <p:cNvPr id="8" name="Google Shape;292;p20">
            <a:extLst>
              <a:ext uri="{FF2B5EF4-FFF2-40B4-BE49-F238E27FC236}">
                <a16:creationId xmlns:a16="http://schemas.microsoft.com/office/drawing/2014/main" id="{4922A41E-4023-4706-8C63-716B7119B662}"/>
              </a:ext>
            </a:extLst>
          </p:cNvPr>
          <p:cNvSpPr txBox="1"/>
          <p:nvPr/>
        </p:nvSpPr>
        <p:spPr>
          <a:xfrm>
            <a:off x="7222995" y="1627464"/>
            <a:ext cx="4085366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E293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Gráfico de Barras (</a:t>
            </a:r>
            <a:r>
              <a:rPr kumimoji="0" lang="es-MX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dodge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Gráfico de Líneas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Vector de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Vector de colores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Etiquetas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7E4195-7ADF-4831-8EDF-94A50167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3" y="1409350"/>
            <a:ext cx="6660858" cy="473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C3206-534B-43BE-8089-06A31847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939C1-24D7-49E9-A58A-7960365209F5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9BBD5"/>
                </a:solidFill>
                <a:effectLst/>
                <a:uLnTx/>
                <a:uFillTx/>
                <a:latin typeface="Nixie One"/>
                <a:sym typeface="Nixie One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19BBD5"/>
              </a:solidFill>
              <a:effectLst/>
              <a:uLnTx/>
              <a:uFillTx/>
              <a:latin typeface="Nixie One"/>
              <a:sym typeface="Nixie On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97FD2AE-C789-4374-A257-7A06A5B8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86" y="0"/>
            <a:ext cx="10942320" cy="1213257"/>
          </a:xfrm>
        </p:spPr>
        <p:txBody>
          <a:bodyPr>
            <a:normAutofit fontScale="90000"/>
          </a:bodyPr>
          <a:lstStyle/>
          <a:p>
            <a:r>
              <a:rPr lang="es-MX" dirty="0"/>
              <a:t>Examen 3 Base de Datos DGE (Datos Abiertos)</a:t>
            </a:r>
          </a:p>
        </p:txBody>
      </p:sp>
      <p:sp>
        <p:nvSpPr>
          <p:cNvPr id="8" name="Google Shape;292;p20">
            <a:extLst>
              <a:ext uri="{FF2B5EF4-FFF2-40B4-BE49-F238E27FC236}">
                <a16:creationId xmlns:a16="http://schemas.microsoft.com/office/drawing/2014/main" id="{4922A41E-4023-4706-8C63-716B7119B662}"/>
              </a:ext>
            </a:extLst>
          </p:cNvPr>
          <p:cNvSpPr txBox="1"/>
          <p:nvPr/>
        </p:nvSpPr>
        <p:spPr>
          <a:xfrm>
            <a:off x="7222995" y="1627464"/>
            <a:ext cx="4085366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E293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Gráfico de Barras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Century Gothic"/>
              </a:rPr>
              <a:t>Gráfico de Líneas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44623F-506C-4DFA-ABD8-EA98E2221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3" y="1637252"/>
            <a:ext cx="6594839" cy="43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3405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Office PowerPoint</Application>
  <PresentationFormat>Panorámica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Helvetica Neue</vt:lpstr>
      <vt:lpstr>Muli</vt:lpstr>
      <vt:lpstr>Nixie One</vt:lpstr>
      <vt:lpstr>Segoe UI Light</vt:lpstr>
      <vt:lpstr>Segoe UI Semilight</vt:lpstr>
      <vt:lpstr>Imogen template</vt:lpstr>
      <vt:lpstr>¿Qué bases de datos vamos a utilizar?</vt:lpstr>
      <vt:lpstr>Elaborar alguna de las siguientes tres gráficas</vt:lpstr>
      <vt:lpstr>Base de datos COVID-19 y OWD</vt:lpstr>
      <vt:lpstr>Examen 1 Base de Datos DGE (Datos Abiertos)</vt:lpstr>
      <vt:lpstr>Examen 2 Our World in Data</vt:lpstr>
      <vt:lpstr>Examen 3 Base de Datos DGE (Datos Abiertos)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bases de datos vamos a utilizar?</dc:title>
  <dc:creator>Allan Zambrano</dc:creator>
  <cp:lastModifiedBy>Allan Zambrano</cp:lastModifiedBy>
  <cp:revision>1</cp:revision>
  <dcterms:created xsi:type="dcterms:W3CDTF">2022-02-11T18:29:47Z</dcterms:created>
  <dcterms:modified xsi:type="dcterms:W3CDTF">2022-02-11T18:35:48Z</dcterms:modified>
</cp:coreProperties>
</file>